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8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3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85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3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0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9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94F9DA-5722-484F-9C29-B5DAB3136E6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2243D3C-BB9D-423E-8B68-1265BB098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327F-086D-23EE-8636-7BABA1792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ECE8F-7EEE-7492-21CF-DB543DC98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4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129A-67AF-C8F7-C5D9-2A302C72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CC6C-641F-A892-65BC-5A3782AD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7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05CA-0D3E-C69D-784C-DEE1CBA2B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66919-9F65-1852-99FB-14C1AAFCC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301B-39DF-21A1-E187-E0F7C2F4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30E2-39B5-A13A-8844-78F9E594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C27B-ED28-C9F0-4172-971E9542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B527-8960-A904-E909-CFCB187F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312B-2AE4-A067-1061-88205979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3F52-BF12-5336-F3C2-66C4DDCE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BD25-9FCB-C39F-CC4C-26BBC9A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ED7B-95CC-0924-C168-B14B872E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7503-1C62-8CA6-72B0-151A401C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7A5B-5141-FACF-643B-D23E4355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B576-A539-54C3-2ADB-FCA3D773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D8D-92F8-1753-A628-85DBCC49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B6DC-FE13-6D94-6E27-28CA7B96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16A9-625D-C462-85FE-F437D42D0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9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Stamper</dc:creator>
  <cp:lastModifiedBy>Chris Stamper</cp:lastModifiedBy>
  <cp:revision>2</cp:revision>
  <dcterms:created xsi:type="dcterms:W3CDTF">2023-04-23T23:15:54Z</dcterms:created>
  <dcterms:modified xsi:type="dcterms:W3CDTF">2023-04-23T23:17:12Z</dcterms:modified>
</cp:coreProperties>
</file>