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9" r:id="rId4"/>
    <p:sldId id="266" r:id="rId5"/>
    <p:sldId id="257" r:id="rId6"/>
    <p:sldId id="258" r:id="rId7"/>
    <p:sldId id="260" r:id="rId8"/>
    <p:sldId id="261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0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3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3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E76B00-5163-43E8-9AC9-1AA345BC3F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5BD8-82E4-4C42-9E25-0730FD8F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B630-5880-7027-4BA0-76F4B5DF7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HBNB – Console (v1)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7596C-D125-028E-9390-2E5A649B4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CHRIS STAMPER FT. BEN ‘TIGER PAWS’ </a:t>
            </a:r>
            <a:r>
              <a:rPr lang="en-US" dirty="0" err="1"/>
              <a:t>Sbanotto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6F3FA-D91F-7898-7723-352D90AEED4D}"/>
              </a:ext>
            </a:extLst>
          </p:cNvPr>
          <p:cNvSpPr txBox="1"/>
          <p:nvPr/>
        </p:nvSpPr>
        <p:spPr>
          <a:xfrm>
            <a:off x="3047215" y="32372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4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datetime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318C-6AA4-BDDF-5101-32A3A465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5590"/>
            <a:ext cx="8946541" cy="2858447"/>
          </a:xfrm>
        </p:spPr>
        <p:txBody>
          <a:bodyPr/>
          <a:lstStyle/>
          <a:p>
            <a:r>
              <a:rPr lang="en-US" dirty="0"/>
              <a:t>Time data is present in nearly all data sets</a:t>
            </a:r>
          </a:p>
          <a:p>
            <a:r>
              <a:rPr lang="en-US" dirty="0"/>
              <a:t>Enables tracking changes over time, analyzing trends</a:t>
            </a:r>
          </a:p>
          <a:p>
            <a:r>
              <a:rPr lang="en-US" dirty="0"/>
              <a:t>Datetime object can be created with datetime class built in .now() method</a:t>
            </a:r>
          </a:p>
          <a:p>
            <a:r>
              <a:rPr lang="en-US" dirty="0"/>
              <a:t>They can converted / saved to string using .</a:t>
            </a:r>
            <a:r>
              <a:rPr lang="en-US" dirty="0" err="1"/>
              <a:t>isoformat</a:t>
            </a:r>
            <a:r>
              <a:rPr lang="en-US" dirty="0"/>
              <a:t>()</a:t>
            </a:r>
          </a:p>
          <a:p>
            <a:r>
              <a:rPr lang="en-US" dirty="0"/>
              <a:t>To make new datetimes on reload, you can use .</a:t>
            </a:r>
            <a:r>
              <a:rPr lang="en-US" dirty="0" err="1"/>
              <a:t>strptime</a:t>
            </a:r>
            <a:r>
              <a:rPr lang="en-US" dirty="0"/>
              <a:t>(...)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A2CAC-123E-11A2-E3AB-B8C80604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54" y="4321333"/>
            <a:ext cx="7568527" cy="22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318C-6AA4-BDDF-5101-32A3A465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94" y="1411896"/>
            <a:ext cx="11472045" cy="4993386"/>
          </a:xfrm>
        </p:spPr>
        <p:txBody>
          <a:bodyPr>
            <a:normAutofit/>
          </a:bodyPr>
          <a:lstStyle/>
          <a:p>
            <a:r>
              <a:rPr lang="en-US" sz="2600" dirty="0"/>
              <a:t>UUID === ‘Universally Unique Identifier’</a:t>
            </a:r>
          </a:p>
          <a:p>
            <a:r>
              <a:rPr lang="en-US" sz="2600" dirty="0"/>
              <a:t>Format: 8-4-4-4-12 for a total of 36 characters</a:t>
            </a:r>
          </a:p>
          <a:p>
            <a:r>
              <a:rPr lang="en-US" sz="2600" dirty="0"/>
              <a:t>From </a:t>
            </a:r>
            <a:r>
              <a:rPr lang="en-US" sz="2600" dirty="0" err="1"/>
              <a:t>uuid</a:t>
            </a:r>
            <a:r>
              <a:rPr lang="en-US" sz="2600" dirty="0"/>
              <a:t> import uuid4 </a:t>
            </a:r>
            <a:r>
              <a:rPr lang="en-US" sz="2600" dirty="0">
                <a:sym typeface="Wingdings" panose="05000000000000000000" pitchFamily="2" charset="2"/>
              </a:rPr>
              <a:t> random number based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Helps us differentiate similar, but not the same, class instances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e.g. [Cereal] (0b7b815f-137e-4d05-85db-95f8d4c840a7) {'id': '0b7b815f-137e-4d05-85db-95f8d4c840a7', '</a:t>
            </a:r>
            <a:r>
              <a:rPr lang="en-US" sz="1600" dirty="0" err="1">
                <a:sym typeface="Wingdings" panose="05000000000000000000" pitchFamily="2" charset="2"/>
              </a:rPr>
              <a:t>created_at</a:t>
            </a:r>
            <a:r>
              <a:rPr lang="en-US" sz="1600" dirty="0">
                <a:sym typeface="Wingdings" panose="05000000000000000000" pitchFamily="2" charset="2"/>
              </a:rPr>
              <a:t>': </a:t>
            </a:r>
            <a:r>
              <a:rPr lang="en-US" sz="1600" dirty="0" err="1">
                <a:sym typeface="Wingdings" panose="05000000000000000000" pitchFamily="2" charset="2"/>
              </a:rPr>
              <a:t>datetime.datetime</a:t>
            </a:r>
            <a:r>
              <a:rPr lang="en-US" sz="1600" dirty="0">
                <a:sym typeface="Wingdings" panose="05000000000000000000" pitchFamily="2" charset="2"/>
              </a:rPr>
              <a:t>(2023, 6, 7, 6, 4, 43, 109009), '</a:t>
            </a:r>
            <a:r>
              <a:rPr lang="en-US" sz="1600" dirty="0" err="1">
                <a:sym typeface="Wingdings" panose="05000000000000000000" pitchFamily="2" charset="2"/>
              </a:rPr>
              <a:t>updated_at</a:t>
            </a:r>
            <a:r>
              <a:rPr lang="en-US" sz="1600" dirty="0">
                <a:sym typeface="Wingdings" panose="05000000000000000000" pitchFamily="2" charset="2"/>
              </a:rPr>
              <a:t>': </a:t>
            </a:r>
            <a:r>
              <a:rPr lang="en-US" sz="1600" dirty="0" err="1">
                <a:sym typeface="Wingdings" panose="05000000000000000000" pitchFamily="2" charset="2"/>
              </a:rPr>
              <a:t>datetime.datetime</a:t>
            </a:r>
            <a:r>
              <a:rPr lang="en-US" sz="1600" dirty="0">
                <a:sym typeface="Wingdings" panose="05000000000000000000" pitchFamily="2" charset="2"/>
              </a:rPr>
              <a:t>(2023, 6, 7, 6, 4, 43, 109159), 'name': 'Cereal 19', '</a:t>
            </a:r>
            <a:r>
              <a:rPr lang="en-US" sz="1600" dirty="0" err="1">
                <a:sym typeface="Wingdings" panose="05000000000000000000" pitchFamily="2" charset="2"/>
              </a:rPr>
              <a:t>sugar_content</a:t>
            </a:r>
            <a:r>
              <a:rPr lang="en-US" sz="1600" dirty="0">
                <a:sym typeface="Wingdings" panose="05000000000000000000" pitchFamily="2" charset="2"/>
              </a:rPr>
              <a:t>': 99.99, '</a:t>
            </a:r>
            <a:r>
              <a:rPr lang="en-US" sz="1600" dirty="0" err="1">
                <a:sym typeface="Wingdings" panose="05000000000000000000" pitchFamily="2" charset="2"/>
              </a:rPr>
              <a:t>fiber_content</a:t>
            </a:r>
            <a:r>
              <a:rPr lang="en-US" sz="1600" dirty="0">
                <a:sym typeface="Wingdings" panose="05000000000000000000" pitchFamily="2" charset="2"/>
              </a:rPr>
              <a:t>': 199.99, '</a:t>
            </a:r>
            <a:r>
              <a:rPr lang="en-US" sz="1600" dirty="0" err="1">
                <a:sym typeface="Wingdings" panose="05000000000000000000" pitchFamily="2" charset="2"/>
              </a:rPr>
              <a:t>is_gluten_free</a:t>
            </a:r>
            <a:r>
              <a:rPr lang="en-US" sz="1600" dirty="0">
                <a:sym typeface="Wingdings" panose="05000000000000000000" pitchFamily="2" charset="2"/>
              </a:rPr>
              <a:t>': True, '</a:t>
            </a:r>
            <a:r>
              <a:rPr lang="en-US" sz="1600" dirty="0" err="1">
                <a:sym typeface="Wingdings" panose="05000000000000000000" pitchFamily="2" charset="2"/>
              </a:rPr>
              <a:t>expiration_date</a:t>
            </a:r>
            <a:r>
              <a:rPr lang="en-US" sz="1600" dirty="0">
                <a:sym typeface="Wingdings" panose="05000000000000000000" pitchFamily="2" charset="2"/>
              </a:rPr>
              <a:t>': 'Neva Witches', '</a:t>
            </a:r>
            <a:r>
              <a:rPr lang="en-US" sz="1600" dirty="0" err="1">
                <a:sym typeface="Wingdings" panose="05000000000000000000" pitchFamily="2" charset="2"/>
              </a:rPr>
              <a:t>shelf_life_days</a:t>
            </a:r>
            <a:r>
              <a:rPr lang="en-US" sz="1600" dirty="0">
                <a:sym typeface="Wingdings" panose="05000000000000000000" pitchFamily="2" charset="2"/>
              </a:rPr>
              <a:t>': 365, '</a:t>
            </a:r>
            <a:r>
              <a:rPr lang="en-US" sz="1600" dirty="0" err="1">
                <a:sym typeface="Wingdings" panose="05000000000000000000" pitchFamily="2" charset="2"/>
              </a:rPr>
              <a:t>flavor_complexity</a:t>
            </a:r>
            <a:r>
              <a:rPr lang="en-US" sz="1600" dirty="0">
                <a:sym typeface="Wingdings" panose="05000000000000000000" pitchFamily="2" charset="2"/>
              </a:rPr>
              <a:t>': '(2+3j)', '</a:t>
            </a:r>
            <a:r>
              <a:rPr lang="en-US" sz="1600" dirty="0" err="1">
                <a:sym typeface="Wingdings" panose="05000000000000000000" pitchFamily="2" charset="2"/>
              </a:rPr>
              <a:t>other_cereals</a:t>
            </a:r>
            <a:r>
              <a:rPr lang="en-US" sz="1600" dirty="0">
                <a:sym typeface="Wingdings" panose="05000000000000000000" pitchFamily="2" charset="2"/>
              </a:rPr>
              <a:t>': []}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[Cereal] (f1f8ea78-d3ed-4b5f-8e88-ec31d9fcafba) {'id': 'f1f8ea78-d3ed-4b5f-8e88-ec31d9fcafba', '</a:t>
            </a:r>
            <a:r>
              <a:rPr lang="en-US" sz="1600" dirty="0" err="1">
                <a:sym typeface="Wingdings" panose="05000000000000000000" pitchFamily="2" charset="2"/>
              </a:rPr>
              <a:t>created_at</a:t>
            </a:r>
            <a:r>
              <a:rPr lang="en-US" sz="1600" dirty="0">
                <a:sym typeface="Wingdings" panose="05000000000000000000" pitchFamily="2" charset="2"/>
              </a:rPr>
              <a:t>': </a:t>
            </a:r>
            <a:r>
              <a:rPr lang="en-US" sz="1600" dirty="0" err="1">
                <a:sym typeface="Wingdings" panose="05000000000000000000" pitchFamily="2" charset="2"/>
              </a:rPr>
              <a:t>datetime.datetime</a:t>
            </a:r>
            <a:r>
              <a:rPr lang="en-US" sz="1600" dirty="0">
                <a:sym typeface="Wingdings" panose="05000000000000000000" pitchFamily="2" charset="2"/>
              </a:rPr>
              <a:t>(2023, 6, 7, 6, 25, 10, 97766), '</a:t>
            </a:r>
            <a:r>
              <a:rPr lang="en-US" sz="1600" dirty="0" err="1">
                <a:sym typeface="Wingdings" panose="05000000000000000000" pitchFamily="2" charset="2"/>
              </a:rPr>
              <a:t>updated_at</a:t>
            </a:r>
            <a:r>
              <a:rPr lang="en-US" sz="1600" dirty="0">
                <a:sym typeface="Wingdings" panose="05000000000000000000" pitchFamily="2" charset="2"/>
              </a:rPr>
              <a:t>': </a:t>
            </a:r>
            <a:r>
              <a:rPr lang="en-US" sz="1600" dirty="0" err="1">
                <a:sym typeface="Wingdings" panose="05000000000000000000" pitchFamily="2" charset="2"/>
              </a:rPr>
              <a:t>datetime.datetime</a:t>
            </a:r>
            <a:r>
              <a:rPr lang="en-US" sz="1600" dirty="0">
                <a:sym typeface="Wingdings" panose="05000000000000000000" pitchFamily="2" charset="2"/>
              </a:rPr>
              <a:t>(2023, 6, 7, 6, 25, 10, 98069), 'name': 'Cereal 19', '</a:t>
            </a:r>
            <a:r>
              <a:rPr lang="en-US" sz="1600" dirty="0" err="1">
                <a:sym typeface="Wingdings" panose="05000000000000000000" pitchFamily="2" charset="2"/>
              </a:rPr>
              <a:t>sugar_content</a:t>
            </a:r>
            <a:r>
              <a:rPr lang="en-US" sz="1600" dirty="0">
                <a:sym typeface="Wingdings" panose="05000000000000000000" pitchFamily="2" charset="2"/>
              </a:rPr>
              <a:t>': 99.99, '</a:t>
            </a:r>
            <a:r>
              <a:rPr lang="en-US" sz="1600" dirty="0" err="1">
                <a:sym typeface="Wingdings" panose="05000000000000000000" pitchFamily="2" charset="2"/>
              </a:rPr>
              <a:t>fiber_content</a:t>
            </a:r>
            <a:r>
              <a:rPr lang="en-US" sz="1600" dirty="0">
                <a:sym typeface="Wingdings" panose="05000000000000000000" pitchFamily="2" charset="2"/>
              </a:rPr>
              <a:t>': 199.99, '</a:t>
            </a:r>
            <a:r>
              <a:rPr lang="en-US" sz="1600" dirty="0" err="1">
                <a:sym typeface="Wingdings" panose="05000000000000000000" pitchFamily="2" charset="2"/>
              </a:rPr>
              <a:t>is_gluten_free</a:t>
            </a:r>
            <a:r>
              <a:rPr lang="en-US" sz="1600" dirty="0">
                <a:sym typeface="Wingdings" panose="05000000000000000000" pitchFamily="2" charset="2"/>
              </a:rPr>
              <a:t>': True, '</a:t>
            </a:r>
            <a:r>
              <a:rPr lang="en-US" sz="1600" dirty="0" err="1">
                <a:sym typeface="Wingdings" panose="05000000000000000000" pitchFamily="2" charset="2"/>
              </a:rPr>
              <a:t>expiration_date</a:t>
            </a:r>
            <a:r>
              <a:rPr lang="en-US" sz="1600" dirty="0">
                <a:sym typeface="Wingdings" panose="05000000000000000000" pitchFamily="2" charset="2"/>
              </a:rPr>
              <a:t>': 'Neva Witches', '</a:t>
            </a:r>
            <a:r>
              <a:rPr lang="en-US" sz="1600" dirty="0" err="1">
                <a:sym typeface="Wingdings" panose="05000000000000000000" pitchFamily="2" charset="2"/>
              </a:rPr>
              <a:t>shelf_life_days</a:t>
            </a:r>
            <a:r>
              <a:rPr lang="en-US" sz="1600" dirty="0">
                <a:sym typeface="Wingdings" panose="05000000000000000000" pitchFamily="2" charset="2"/>
              </a:rPr>
              <a:t>': 365, '</a:t>
            </a:r>
            <a:r>
              <a:rPr lang="en-US" sz="1600" dirty="0" err="1">
                <a:sym typeface="Wingdings" panose="05000000000000000000" pitchFamily="2" charset="2"/>
              </a:rPr>
              <a:t>flavor_complexity</a:t>
            </a:r>
            <a:r>
              <a:rPr lang="en-US" sz="1600" dirty="0">
                <a:sym typeface="Wingdings" panose="05000000000000000000" pitchFamily="2" charset="2"/>
              </a:rPr>
              <a:t>': (2+3j), '</a:t>
            </a:r>
            <a:r>
              <a:rPr lang="en-US" sz="1600" dirty="0" err="1">
                <a:sym typeface="Wingdings" panose="05000000000000000000" pitchFamily="2" charset="2"/>
              </a:rPr>
              <a:t>other_cereals</a:t>
            </a:r>
            <a:r>
              <a:rPr lang="en-US" sz="1600" dirty="0">
                <a:sym typeface="Wingdings" panose="05000000000000000000" pitchFamily="2" charset="2"/>
              </a:rPr>
              <a:t>': []}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747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DF1C-3E03-9C28-DB74-52194C8C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 Party 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3FC89D-803B-44F4-4441-244DA8C21D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0" y="2052638"/>
            <a:ext cx="788351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46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9DC4-20C9-E522-4C4F-730C3EB3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 Party Time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BC594A-01DF-8145-E1FD-97E31E8CA5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0" y="2052638"/>
            <a:ext cx="788351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9DC4-20C9-E522-4C4F-730C3EB3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 Party Time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5122C6-8B13-61D7-0B59-63F18B02D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0" y="2052638"/>
            <a:ext cx="788351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86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340"/>
          </a:xfrm>
        </p:spPr>
        <p:txBody>
          <a:bodyPr/>
          <a:lstStyle/>
          <a:p>
            <a:r>
              <a:rPr lang="en-US" dirty="0" err="1"/>
              <a:t>PyPack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42B29-240E-2BA8-A41D-E1DED7D55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1460" y="1412314"/>
            <a:ext cx="2949179" cy="49929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AF3B9-61C3-FE58-06EB-C95815CEDB3D}"/>
              </a:ext>
            </a:extLst>
          </p:cNvPr>
          <p:cNvSpPr txBox="1"/>
          <p:nvPr/>
        </p:nvSpPr>
        <p:spPr>
          <a:xfrm>
            <a:off x="395926" y="1536569"/>
            <a:ext cx="82767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packages help us stay organized! This way, similar tools, files, features, etc. can be grouped together.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Packages are </a:t>
            </a:r>
            <a:r>
              <a:rPr lang="en-US" sz="2800" dirty="0" err="1"/>
              <a:t>distinquished</a:t>
            </a:r>
            <a:r>
              <a:rPr lang="en-US" sz="2800" dirty="0"/>
              <a:t> from directories by their __init__.py files; these files can either contain initialization code or be blank.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Packages can be used in multiple separate scripts simultaneously.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5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r>
              <a:rPr lang="en-US" dirty="0"/>
              <a:t> Module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829D18-D6C7-3E6F-339B-161EE14D4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45" y="1656712"/>
            <a:ext cx="3825178" cy="41957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534385-0367-79B0-9647-8943422F56BA}"/>
              </a:ext>
            </a:extLst>
          </p:cNvPr>
          <p:cNvSpPr txBox="1"/>
          <p:nvPr/>
        </p:nvSpPr>
        <p:spPr>
          <a:xfrm>
            <a:off x="228577" y="1656712"/>
            <a:ext cx="77582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First import the </a:t>
            </a:r>
            <a:r>
              <a:rPr lang="en-US" sz="2400" dirty="0" err="1"/>
              <a:t>cmd</a:t>
            </a:r>
            <a:r>
              <a:rPr lang="en-US" sz="2400" dirty="0"/>
              <a:t> module</a:t>
            </a:r>
          </a:p>
          <a:p>
            <a:pPr marL="342900" indent="-342900">
              <a:buAutoNum type="arabicPeriod"/>
            </a:pPr>
            <a:r>
              <a:rPr lang="en-US" sz="2400" dirty="0"/>
              <a:t>Create a class that inherits from the </a:t>
            </a:r>
            <a:r>
              <a:rPr lang="en-US" sz="2400" dirty="0" err="1"/>
              <a:t>cmd.Cmd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Create a .</a:t>
            </a:r>
            <a:r>
              <a:rPr lang="en-US" sz="2400" dirty="0" err="1"/>
              <a:t>cmdloop</a:t>
            </a:r>
            <a:r>
              <a:rPr lang="en-US" sz="2400" dirty="0"/>
              <a:t>() of said class (</a:t>
            </a:r>
            <a:r>
              <a:rPr lang="en-US" sz="2400" dirty="0" err="1"/>
              <a:t>class_here.cmdloop</a:t>
            </a:r>
            <a:r>
              <a:rPr lang="en-US" sz="2400" dirty="0"/>
              <a:t>())</a:t>
            </a:r>
          </a:p>
          <a:p>
            <a:pPr marL="342900" indent="-342900">
              <a:buAutoNum type="arabicPeriod"/>
            </a:pPr>
            <a:r>
              <a:rPr lang="en-US" sz="2400" dirty="0"/>
              <a:t>Set the prompt to be displayed based on </a:t>
            </a:r>
            <a:r>
              <a:rPr lang="en-US" sz="2400" dirty="0" err="1"/>
              <a:t>tty</a:t>
            </a:r>
            <a:r>
              <a:rPr lang="en-US" sz="2400" dirty="0"/>
              <a:t> mode</a:t>
            </a:r>
          </a:p>
          <a:p>
            <a:pPr marL="342900" indent="-342900">
              <a:buAutoNum type="arabicPeriod"/>
            </a:pPr>
            <a:r>
              <a:rPr lang="en-US" sz="2400" dirty="0"/>
              <a:t>Returning True breaks us out of the loop!</a:t>
            </a:r>
          </a:p>
          <a:p>
            <a:pPr marL="342900" indent="-342900">
              <a:buAutoNum type="arabicPeriod"/>
            </a:pPr>
            <a:r>
              <a:rPr lang="en-US" sz="2400" dirty="0"/>
              <a:t>EOF (End of File) signal shortcut remains </a:t>
            </a:r>
            <a:r>
              <a:rPr lang="en-US" sz="2400" dirty="0" err="1"/>
              <a:t>Ctrl+D</a:t>
            </a:r>
            <a:r>
              <a:rPr lang="en-US" sz="2400" dirty="0"/>
              <a:t> (</a:t>
            </a:r>
            <a:r>
              <a:rPr lang="en-US" sz="2400" dirty="0" err="1"/>
              <a:t>do_EOF</a:t>
            </a:r>
            <a:r>
              <a:rPr lang="en-US" sz="2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You now have a CLI similar to Simple Shell &gt;:D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4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test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318C-6AA4-BDDF-5101-32A3A465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‘tests’ directory usually goes at the base of your project repo.</a:t>
            </a:r>
          </a:p>
          <a:p>
            <a:r>
              <a:rPr lang="en-US" dirty="0"/>
              <a:t>Tests directory files mirror project architecture (e.g. /models/base.py is tested in /tests/</a:t>
            </a:r>
            <a:r>
              <a:rPr lang="en-US" dirty="0" err="1"/>
              <a:t>test_models</a:t>
            </a:r>
            <a:r>
              <a:rPr lang="en-US" dirty="0"/>
              <a:t>/test_base.py)</a:t>
            </a:r>
          </a:p>
          <a:p>
            <a:r>
              <a:rPr lang="en-US" b="1" dirty="0"/>
              <a:t>REMEMBER </a:t>
            </a:r>
            <a:r>
              <a:rPr lang="en-US" dirty="0"/>
              <a:t>to make a ‘tests/test_console.py’ even if it’s empty</a:t>
            </a:r>
          </a:p>
          <a:p>
            <a:r>
              <a:rPr lang="en-US" dirty="0"/>
              <a:t>Utilize setup &amp;&amp; teardown methods to govern behavior before and/or following a test (e.g. reset storage)</a:t>
            </a:r>
          </a:p>
          <a:p>
            <a:r>
              <a:rPr lang="en-US" dirty="0"/>
              <a:t>Have fun! Testing for test tests can be frustrating, so try to enjoy it.</a:t>
            </a:r>
          </a:p>
          <a:p>
            <a:r>
              <a:rPr lang="en-US" dirty="0"/>
              <a:t>python3 -m </a:t>
            </a:r>
            <a:r>
              <a:rPr lang="en-US" dirty="0" err="1"/>
              <a:t>unittest</a:t>
            </a:r>
            <a:r>
              <a:rPr lang="en-US" dirty="0"/>
              <a:t> discover tests</a:t>
            </a:r>
          </a:p>
        </p:txBody>
      </p:sp>
    </p:spTree>
    <p:extLst>
      <p:ext uri="{BB962C8B-B14F-4D97-AF65-F5344CB8AC3E}">
        <p14:creationId xmlns:p14="http://schemas.microsoft.com/office/powerpoint/2010/main" val="129675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Jason!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84256D-97C8-8FF6-75CE-15438DE3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1957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JSON stands for JavaScript Object Notation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JSON is a lightweight data-interchange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It is easy for humans to read and write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It's easy for machines to parse and generate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JSON is a text format that is completely language independent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1D5DB"/>
                </a:solidFill>
                <a:latin typeface="Söhne"/>
              </a:rPr>
              <a:t>Python has built in </a:t>
            </a:r>
            <a:r>
              <a:rPr lang="en-US" sz="2800" dirty="0" err="1">
                <a:solidFill>
                  <a:srgbClr val="D1D5DB"/>
                </a:solidFill>
                <a:latin typeface="Söhne"/>
              </a:rPr>
              <a:t>json</a:t>
            </a:r>
            <a:r>
              <a:rPr lang="en-US" sz="2800" dirty="0">
                <a:solidFill>
                  <a:srgbClr val="D1D5DB"/>
                </a:solidFill>
                <a:latin typeface="Söhne"/>
              </a:rPr>
              <a:t> support (import </a:t>
            </a:r>
            <a:r>
              <a:rPr lang="en-US" sz="2800" dirty="0" err="1">
                <a:solidFill>
                  <a:srgbClr val="D1D5DB"/>
                </a:solidFill>
                <a:latin typeface="Söhne"/>
              </a:rPr>
              <a:t>json</a:t>
            </a:r>
            <a:r>
              <a:rPr lang="en-US" sz="2800" dirty="0">
                <a:solidFill>
                  <a:srgbClr val="D1D5DB"/>
                </a:solidFill>
                <a:latin typeface="Söhne"/>
              </a:rPr>
              <a:t>)</a:t>
            </a: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A9-CFFD-F204-C2D8-753CAC2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Super Serial-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B1957-B2F9-4BE4-7FBE-AE2CEF65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68" y="1383616"/>
            <a:ext cx="8946541" cy="614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BaseModel</a:t>
            </a:r>
            <a:r>
              <a:rPr lang="en-US" dirty="0"/>
              <a:t>'&gt; -&gt; </a:t>
            </a:r>
            <a:r>
              <a:rPr lang="en-US" dirty="0" err="1"/>
              <a:t>to_dict</a:t>
            </a:r>
            <a:r>
              <a:rPr lang="en-US" dirty="0"/>
              <a:t>() -&gt; &lt;class '</a:t>
            </a:r>
            <a:r>
              <a:rPr lang="en-US" dirty="0" err="1"/>
              <a:t>dict</a:t>
            </a:r>
            <a:r>
              <a:rPr lang="en-US" dirty="0"/>
              <a:t>'&gt; -&gt; JSON dump -&gt; &lt;class 'str'&gt; -&gt; FILE -&gt; &lt;class 'str'&gt; -&gt; JSON load -&gt; &lt;class '</a:t>
            </a:r>
            <a:r>
              <a:rPr lang="en-US" dirty="0" err="1"/>
              <a:t>dict</a:t>
            </a:r>
            <a:r>
              <a:rPr lang="en-US" dirty="0"/>
              <a:t>'&gt; -&gt; &lt;class '</a:t>
            </a:r>
            <a:r>
              <a:rPr lang="en-US" dirty="0" err="1"/>
              <a:t>BaseModel</a:t>
            </a:r>
            <a:r>
              <a:rPr lang="en-US" dirty="0"/>
              <a:t>'&gt;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621C-81AF-3A0B-6EA0-6E6733F79ABA}"/>
              </a:ext>
            </a:extLst>
          </p:cNvPr>
          <p:cNvSpPr txBox="1"/>
          <p:nvPr/>
        </p:nvSpPr>
        <p:spPr>
          <a:xfrm>
            <a:off x="693621" y="2149311"/>
            <a:ext cx="11080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{"Cereal.0b7b815f-137e-4d05-85db-95f8d4c840a7":</a:t>
            </a:r>
          </a:p>
          <a:p>
            <a:r>
              <a:rPr lang="en-US" dirty="0"/>
              <a:t>	{"id": "0b7b815f-137e-4d05-85db-95f8d4c840a7",</a:t>
            </a:r>
          </a:p>
          <a:p>
            <a:r>
              <a:rPr lang="en-US" dirty="0"/>
              <a:t>	 "</a:t>
            </a:r>
            <a:r>
              <a:rPr lang="en-US" dirty="0" err="1"/>
              <a:t>created_at</a:t>
            </a:r>
            <a:r>
              <a:rPr lang="en-US" dirty="0"/>
              <a:t>": "2023-06-07T06:04:43.109009", "</a:t>
            </a:r>
            <a:r>
              <a:rPr lang="en-US" dirty="0" err="1"/>
              <a:t>updated_at</a:t>
            </a:r>
            <a:r>
              <a:rPr lang="en-US" dirty="0"/>
              <a:t>": "2023-06-07T06:04:43.109159", 	   	 "name": "Cereal 19", "</a:t>
            </a:r>
            <a:r>
              <a:rPr lang="en-US" dirty="0" err="1"/>
              <a:t>sugar_content</a:t>
            </a:r>
            <a:r>
              <a:rPr lang="en-US" dirty="0"/>
              <a:t>": 99.99,</a:t>
            </a:r>
          </a:p>
          <a:p>
            <a:r>
              <a:rPr lang="en-US" dirty="0"/>
              <a:t>	 "</a:t>
            </a:r>
            <a:r>
              <a:rPr lang="en-US" dirty="0" err="1"/>
              <a:t>fiber_content</a:t>
            </a:r>
            <a:r>
              <a:rPr lang="en-US" dirty="0"/>
              <a:t>": 199.99, "</a:t>
            </a:r>
            <a:r>
              <a:rPr lang="en-US" dirty="0" err="1"/>
              <a:t>is_gluten_free</a:t>
            </a:r>
            <a:r>
              <a:rPr lang="en-US" dirty="0"/>
              <a:t>": true,</a:t>
            </a:r>
          </a:p>
          <a:p>
            <a:r>
              <a:rPr lang="en-US" dirty="0"/>
              <a:t>	 "</a:t>
            </a:r>
            <a:r>
              <a:rPr lang="en-US" dirty="0" err="1"/>
              <a:t>expiration_date</a:t>
            </a:r>
            <a:r>
              <a:rPr lang="en-US" dirty="0"/>
              <a:t>": "Neva Witches", "</a:t>
            </a:r>
            <a:r>
              <a:rPr lang="en-US" dirty="0" err="1"/>
              <a:t>shelf_life_days</a:t>
            </a:r>
            <a:r>
              <a:rPr lang="en-US" dirty="0"/>
              <a:t>": 365,</a:t>
            </a:r>
          </a:p>
          <a:p>
            <a:r>
              <a:rPr lang="en-US" dirty="0"/>
              <a:t>	 "</a:t>
            </a:r>
            <a:r>
              <a:rPr lang="en-US" dirty="0" err="1"/>
              <a:t>flavor_complexity</a:t>
            </a:r>
            <a:r>
              <a:rPr lang="en-US" dirty="0"/>
              <a:t>": "(2+3j)", "</a:t>
            </a:r>
            <a:r>
              <a:rPr lang="en-US" dirty="0" err="1"/>
              <a:t>other_cereals</a:t>
            </a:r>
            <a:r>
              <a:rPr lang="en-US" dirty="0"/>
              <a:t>": [], "__class__": "Cereal"}}</a:t>
            </a:r>
          </a:p>
        </p:txBody>
      </p:sp>
    </p:spTree>
    <p:extLst>
      <p:ext uri="{BB962C8B-B14F-4D97-AF65-F5344CB8AC3E}">
        <p14:creationId xmlns:p14="http://schemas.microsoft.com/office/powerpoint/2010/main" val="4284632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809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3</vt:lpstr>
      <vt:lpstr>Ion</vt:lpstr>
      <vt:lpstr>__init__ HBNB – Console (v1)</vt:lpstr>
      <vt:lpstr>Ben Party Time</vt:lpstr>
      <vt:lpstr>Ben Party Time</vt:lpstr>
      <vt:lpstr>Ben Party Time</vt:lpstr>
      <vt:lpstr>PyPack</vt:lpstr>
      <vt:lpstr>cmd Module</vt:lpstr>
      <vt:lpstr>Testing test tests</vt:lpstr>
      <vt:lpstr>Meet Jason!</vt:lpstr>
      <vt:lpstr>I’m Super Serial-izing</vt:lpstr>
      <vt:lpstr>What datetime is it?</vt:lpstr>
      <vt:lpstr>UWUID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__init__ HBNB – Console (v1)</dc:title>
  <dc:creator>Chris Stamper</dc:creator>
  <cp:lastModifiedBy>Chris Stamper</cp:lastModifiedBy>
  <cp:revision>3</cp:revision>
  <dcterms:created xsi:type="dcterms:W3CDTF">2023-06-07T10:00:37Z</dcterms:created>
  <dcterms:modified xsi:type="dcterms:W3CDTF">2023-06-07T17:48:45Z</dcterms:modified>
</cp:coreProperties>
</file>