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289" r:id="rId3"/>
    <p:sldId id="284" r:id="rId4"/>
    <p:sldId id="288" r:id="rId5"/>
    <p:sldId id="290" r:id="rId6"/>
    <p:sldId id="291" r:id="rId7"/>
    <p:sldId id="292" r:id="rId8"/>
    <p:sldId id="285" r:id="rId9"/>
    <p:sldId id="293" r:id="rId10"/>
    <p:sldId id="294" r:id="rId11"/>
    <p:sldId id="295" r:id="rId12"/>
    <p:sldId id="296" r:id="rId13"/>
    <p:sldId id="297" r:id="rId14"/>
    <p:sldId id="298" r:id="rId15"/>
    <p:sldId id="286" r:id="rId16"/>
    <p:sldId id="299" r:id="rId17"/>
    <p:sldId id="301" r:id="rId18"/>
    <p:sldId id="302" r:id="rId19"/>
    <p:sldId id="303" r:id="rId20"/>
    <p:sldId id="304" r:id="rId21"/>
    <p:sldId id="287" r:id="rId22"/>
    <p:sldId id="300" r:id="rId23"/>
    <p:sldId id="3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615" autoAdjust="0"/>
  </p:normalViewPr>
  <p:slideViewPr>
    <p:cSldViewPr snapToGrid="0">
      <p:cViewPr varScale="1">
        <p:scale>
          <a:sx n="97" d="100"/>
          <a:sy n="97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11-30T15:16:53.80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B0129-DBA6-42E5-839B-28B4D2D4933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de-CH"/>
        </a:p>
      </dgm:t>
    </dgm:pt>
    <dgm:pt modelId="{A86E5BA4-F223-4A4A-9FFD-3D7D1C45168D}">
      <dgm:prSet phldrT="[Text]"/>
      <dgm:spPr/>
      <dgm:t>
        <a:bodyPr/>
        <a:lstStyle/>
        <a:p>
          <a:r>
            <a:rPr lang="de-CH" b="1">
              <a:solidFill>
                <a:srgbClr val="FF0000"/>
              </a:solidFill>
            </a:rPr>
            <a:t>I</a:t>
          </a:r>
          <a:r>
            <a:rPr lang="de-CH"/>
            <a:t>nformieren</a:t>
          </a:r>
        </a:p>
      </dgm:t>
    </dgm:pt>
    <dgm:pt modelId="{34568C06-3617-43D7-9009-180EAE328821}" type="parTrans" cxnId="{54705E3B-FBC1-4749-89CC-9CB84B1702E1}">
      <dgm:prSet/>
      <dgm:spPr/>
      <dgm:t>
        <a:bodyPr/>
        <a:lstStyle/>
        <a:p>
          <a:endParaRPr lang="de-CH"/>
        </a:p>
      </dgm:t>
    </dgm:pt>
    <dgm:pt modelId="{6AC29CEB-2B64-4F9A-9F50-D071885F492F}" type="sibTrans" cxnId="{54705E3B-FBC1-4749-89CC-9CB84B1702E1}">
      <dgm:prSet/>
      <dgm:spPr/>
      <dgm:t>
        <a:bodyPr/>
        <a:lstStyle/>
        <a:p>
          <a:endParaRPr lang="de-CH"/>
        </a:p>
      </dgm:t>
    </dgm:pt>
    <dgm:pt modelId="{95FB057F-CE8A-466A-9F0D-208AF1AEB24A}">
      <dgm:prSet phldrT="[Text]"/>
      <dgm:spPr/>
      <dgm:t>
        <a:bodyPr/>
        <a:lstStyle/>
        <a:p>
          <a:r>
            <a:rPr lang="de-CH" b="1">
              <a:solidFill>
                <a:srgbClr val="FF0000"/>
              </a:solidFill>
            </a:rPr>
            <a:t>P</a:t>
          </a:r>
          <a:r>
            <a:rPr lang="de-CH"/>
            <a:t>lanen</a:t>
          </a:r>
        </a:p>
      </dgm:t>
    </dgm:pt>
    <dgm:pt modelId="{F7213805-26BB-4BC4-A351-8C8B0F636668}" type="parTrans" cxnId="{79691FDC-69B0-4A04-8811-33EDD34BEED9}">
      <dgm:prSet/>
      <dgm:spPr/>
      <dgm:t>
        <a:bodyPr/>
        <a:lstStyle/>
        <a:p>
          <a:endParaRPr lang="de-CH"/>
        </a:p>
      </dgm:t>
    </dgm:pt>
    <dgm:pt modelId="{F6126A6C-9F24-45FE-AAEF-E5A169AFC0E0}" type="sibTrans" cxnId="{79691FDC-69B0-4A04-8811-33EDD34BEED9}">
      <dgm:prSet/>
      <dgm:spPr/>
      <dgm:t>
        <a:bodyPr/>
        <a:lstStyle/>
        <a:p>
          <a:endParaRPr lang="de-CH"/>
        </a:p>
      </dgm:t>
    </dgm:pt>
    <dgm:pt modelId="{77450C26-2E4C-49D4-BF85-91B1946D3B2C}">
      <dgm:prSet phldrT="[Text]"/>
      <dgm:spPr/>
      <dgm:t>
        <a:bodyPr/>
        <a:lstStyle/>
        <a:p>
          <a:r>
            <a:rPr lang="de-CH" b="1">
              <a:solidFill>
                <a:srgbClr val="FF0000"/>
              </a:solidFill>
            </a:rPr>
            <a:t>E</a:t>
          </a:r>
          <a:r>
            <a:rPr lang="de-CH"/>
            <a:t>ntscheiden</a:t>
          </a:r>
        </a:p>
      </dgm:t>
    </dgm:pt>
    <dgm:pt modelId="{C3BEF3B8-0F79-4206-AFC7-FF66EFA4B97D}" type="parTrans" cxnId="{319E4DF9-C689-4CF6-94E0-4D15A75D96FA}">
      <dgm:prSet/>
      <dgm:spPr/>
      <dgm:t>
        <a:bodyPr/>
        <a:lstStyle/>
        <a:p>
          <a:endParaRPr lang="de-CH"/>
        </a:p>
      </dgm:t>
    </dgm:pt>
    <dgm:pt modelId="{F022242A-A797-457B-A21C-61AC3920DC61}" type="sibTrans" cxnId="{319E4DF9-C689-4CF6-94E0-4D15A75D96FA}">
      <dgm:prSet/>
      <dgm:spPr/>
      <dgm:t>
        <a:bodyPr/>
        <a:lstStyle/>
        <a:p>
          <a:endParaRPr lang="de-CH"/>
        </a:p>
      </dgm:t>
    </dgm:pt>
    <dgm:pt modelId="{C6B35E71-FAC9-4BFA-814B-C4C307FB2A35}">
      <dgm:prSet phldrT="[Text]"/>
      <dgm:spPr/>
      <dgm:t>
        <a:bodyPr/>
        <a:lstStyle/>
        <a:p>
          <a:r>
            <a:rPr lang="de-CH" b="1">
              <a:solidFill>
                <a:srgbClr val="FF0000"/>
              </a:solidFill>
            </a:rPr>
            <a:t>R</a:t>
          </a:r>
          <a:r>
            <a:rPr lang="de-CH"/>
            <a:t>ealisieren</a:t>
          </a:r>
        </a:p>
      </dgm:t>
    </dgm:pt>
    <dgm:pt modelId="{9D928654-8673-4BF7-B5BA-C79792ACEDD5}" type="parTrans" cxnId="{A47B7962-DC8C-41ED-97C7-188E2DC2DA7F}">
      <dgm:prSet/>
      <dgm:spPr/>
      <dgm:t>
        <a:bodyPr/>
        <a:lstStyle/>
        <a:p>
          <a:endParaRPr lang="de-CH"/>
        </a:p>
      </dgm:t>
    </dgm:pt>
    <dgm:pt modelId="{8CBF6F93-0B5A-4A2F-92A3-493040D2B082}" type="sibTrans" cxnId="{A47B7962-DC8C-41ED-97C7-188E2DC2DA7F}">
      <dgm:prSet/>
      <dgm:spPr/>
      <dgm:t>
        <a:bodyPr/>
        <a:lstStyle/>
        <a:p>
          <a:endParaRPr lang="de-CH"/>
        </a:p>
      </dgm:t>
    </dgm:pt>
    <dgm:pt modelId="{C6D1243C-C020-4AC9-82B6-63891A0DC665}">
      <dgm:prSet phldrT="[Text]"/>
      <dgm:spPr/>
      <dgm:t>
        <a:bodyPr/>
        <a:lstStyle/>
        <a:p>
          <a:r>
            <a:rPr lang="de-CH" b="1">
              <a:solidFill>
                <a:srgbClr val="FF0000"/>
              </a:solidFill>
            </a:rPr>
            <a:t>K</a:t>
          </a:r>
          <a:r>
            <a:rPr lang="de-CH"/>
            <a:t>ontrollieren</a:t>
          </a:r>
        </a:p>
      </dgm:t>
    </dgm:pt>
    <dgm:pt modelId="{F7DBE320-B7B3-4CC5-876B-2E92F49877E8}" type="parTrans" cxnId="{72A08D08-2FDB-4F00-9D4F-5936E52DBEF9}">
      <dgm:prSet/>
      <dgm:spPr/>
      <dgm:t>
        <a:bodyPr/>
        <a:lstStyle/>
        <a:p>
          <a:endParaRPr lang="de-CH"/>
        </a:p>
      </dgm:t>
    </dgm:pt>
    <dgm:pt modelId="{6FEA2CE6-B9FA-407E-A513-06DD1D12EF52}" type="sibTrans" cxnId="{72A08D08-2FDB-4F00-9D4F-5936E52DBEF9}">
      <dgm:prSet/>
      <dgm:spPr/>
      <dgm:t>
        <a:bodyPr/>
        <a:lstStyle/>
        <a:p>
          <a:endParaRPr lang="de-CH"/>
        </a:p>
      </dgm:t>
    </dgm:pt>
    <dgm:pt modelId="{C88CBA8E-ADD7-4679-B3A1-B22F549AD161}">
      <dgm:prSet phldrT="[Text]"/>
      <dgm:spPr/>
      <dgm:t>
        <a:bodyPr/>
        <a:lstStyle/>
        <a:p>
          <a:r>
            <a:rPr lang="de-CH" b="1">
              <a:solidFill>
                <a:srgbClr val="FF0000"/>
              </a:solidFill>
            </a:rPr>
            <a:t>A</a:t>
          </a:r>
          <a:r>
            <a:rPr lang="de-CH"/>
            <a:t>uswerten</a:t>
          </a:r>
        </a:p>
      </dgm:t>
    </dgm:pt>
    <dgm:pt modelId="{1B9FD2FC-94B7-435F-8FF5-AC32C453DE7B}" type="parTrans" cxnId="{AB2A671F-0B56-44B4-99DF-D2CAB0C2CD46}">
      <dgm:prSet/>
      <dgm:spPr/>
      <dgm:t>
        <a:bodyPr/>
        <a:lstStyle/>
        <a:p>
          <a:endParaRPr lang="de-CH"/>
        </a:p>
      </dgm:t>
    </dgm:pt>
    <dgm:pt modelId="{209E75CE-3B67-4FC8-8FEA-5F679F7A82CD}" type="sibTrans" cxnId="{AB2A671F-0B56-44B4-99DF-D2CAB0C2CD46}">
      <dgm:prSet/>
      <dgm:spPr/>
      <dgm:t>
        <a:bodyPr/>
        <a:lstStyle/>
        <a:p>
          <a:endParaRPr lang="de-CH"/>
        </a:p>
      </dgm:t>
    </dgm:pt>
    <dgm:pt modelId="{6EF097BA-A37B-41D8-B3DF-F2D5B14262C2}" type="pres">
      <dgm:prSet presAssocID="{746B0129-DBA6-42E5-839B-28B4D2D4933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854C8D1-10A7-4EEA-89A8-12E5DAD4DC9A}" type="pres">
      <dgm:prSet presAssocID="{A86E5BA4-F223-4A4A-9FFD-3D7D1C45168D}" presName="Accent1" presStyleCnt="0"/>
      <dgm:spPr/>
    </dgm:pt>
    <dgm:pt modelId="{6410C60E-5DB3-4A93-A9AD-6A870720F2A9}" type="pres">
      <dgm:prSet presAssocID="{A86E5BA4-F223-4A4A-9FFD-3D7D1C45168D}" presName="Accent" presStyleLbl="node1" presStyleIdx="0" presStyleCnt="6"/>
      <dgm:spPr/>
    </dgm:pt>
    <dgm:pt modelId="{1ABB9CC4-7E20-497B-99AA-71F34A65E682}" type="pres">
      <dgm:prSet presAssocID="{A86E5BA4-F223-4A4A-9FFD-3D7D1C45168D}" presName="Parent1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3919755A-8229-4C87-AA0E-5D436ECF9A51}" type="pres">
      <dgm:prSet presAssocID="{95FB057F-CE8A-466A-9F0D-208AF1AEB24A}" presName="Accent2" presStyleCnt="0"/>
      <dgm:spPr/>
    </dgm:pt>
    <dgm:pt modelId="{6CFBAB51-CECA-4E88-87FC-B0FA3A2A8B1D}" type="pres">
      <dgm:prSet presAssocID="{95FB057F-CE8A-466A-9F0D-208AF1AEB24A}" presName="Accent" presStyleLbl="node1" presStyleIdx="1" presStyleCnt="6"/>
      <dgm:spPr/>
    </dgm:pt>
    <dgm:pt modelId="{A923BCBA-059F-432C-80E5-8F8A53A8DFBB}" type="pres">
      <dgm:prSet presAssocID="{95FB057F-CE8A-466A-9F0D-208AF1AEB24A}" presName="Parent2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2194D8D8-6BB9-4C3F-BD5A-54060D9FB7E1}" type="pres">
      <dgm:prSet presAssocID="{77450C26-2E4C-49D4-BF85-91B1946D3B2C}" presName="Accent3" presStyleCnt="0"/>
      <dgm:spPr/>
    </dgm:pt>
    <dgm:pt modelId="{14D443F7-8017-416C-9D2E-40086D908E65}" type="pres">
      <dgm:prSet presAssocID="{77450C26-2E4C-49D4-BF85-91B1946D3B2C}" presName="Accent" presStyleLbl="node1" presStyleIdx="2" presStyleCnt="6"/>
      <dgm:spPr/>
    </dgm:pt>
    <dgm:pt modelId="{549CF3EC-3CEE-4B23-8BF9-3A7BC141E950}" type="pres">
      <dgm:prSet presAssocID="{77450C26-2E4C-49D4-BF85-91B1946D3B2C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D06F2D21-911D-41AD-A63D-BB515E71DD7D}" type="pres">
      <dgm:prSet presAssocID="{C6B35E71-FAC9-4BFA-814B-C4C307FB2A35}" presName="Accent4" presStyleCnt="0"/>
      <dgm:spPr/>
    </dgm:pt>
    <dgm:pt modelId="{AD5975E1-3560-4519-9928-160D213936CA}" type="pres">
      <dgm:prSet presAssocID="{C6B35E71-FAC9-4BFA-814B-C4C307FB2A35}" presName="Accent" presStyleLbl="node1" presStyleIdx="3" presStyleCnt="6"/>
      <dgm:spPr/>
    </dgm:pt>
    <dgm:pt modelId="{01C924C8-9EF6-4E71-BBE0-DEB56F3436EE}" type="pres">
      <dgm:prSet presAssocID="{C6B35E71-FAC9-4BFA-814B-C4C307FB2A35}" presName="Parent4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57772CA-0577-438B-AC1A-A0E65EFDFC3B}" type="pres">
      <dgm:prSet presAssocID="{C6D1243C-C020-4AC9-82B6-63891A0DC665}" presName="Accent5" presStyleCnt="0"/>
      <dgm:spPr/>
    </dgm:pt>
    <dgm:pt modelId="{A553FA42-F9DD-428A-B9A3-A22C7BE71031}" type="pres">
      <dgm:prSet presAssocID="{C6D1243C-C020-4AC9-82B6-63891A0DC665}" presName="Accent" presStyleLbl="node1" presStyleIdx="4" presStyleCnt="6"/>
      <dgm:spPr/>
    </dgm:pt>
    <dgm:pt modelId="{D3F796C3-D467-48CA-9CFE-39176DFF9416}" type="pres">
      <dgm:prSet presAssocID="{C6D1243C-C020-4AC9-82B6-63891A0DC665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CD0D55BF-9E2A-404A-BBB6-8808FD596986}" type="pres">
      <dgm:prSet presAssocID="{C88CBA8E-ADD7-4679-B3A1-B22F549AD161}" presName="Accent6" presStyleCnt="0"/>
      <dgm:spPr/>
    </dgm:pt>
    <dgm:pt modelId="{8E6FFD5C-6116-4FAD-9263-8BE0DE10CA83}" type="pres">
      <dgm:prSet presAssocID="{C88CBA8E-ADD7-4679-B3A1-B22F549AD161}" presName="Accent" presStyleLbl="node1" presStyleIdx="5" presStyleCnt="6"/>
      <dgm:spPr/>
    </dgm:pt>
    <dgm:pt modelId="{9699E292-BF51-4471-9628-8E9B7833694B}" type="pres">
      <dgm:prSet presAssocID="{C88CBA8E-ADD7-4679-B3A1-B22F549AD161}" presName="Parent6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72A08D08-2FDB-4F00-9D4F-5936E52DBEF9}" srcId="{746B0129-DBA6-42E5-839B-28B4D2D49335}" destId="{C6D1243C-C020-4AC9-82B6-63891A0DC665}" srcOrd="4" destOrd="0" parTransId="{F7DBE320-B7B3-4CC5-876B-2E92F49877E8}" sibTransId="{6FEA2CE6-B9FA-407E-A513-06DD1D12EF52}"/>
    <dgm:cxn modelId="{42D5EA10-729F-41DD-ACD7-A2E3129140A5}" type="presOf" srcId="{95FB057F-CE8A-466A-9F0D-208AF1AEB24A}" destId="{A923BCBA-059F-432C-80E5-8F8A53A8DFBB}" srcOrd="0" destOrd="0" presId="urn:microsoft.com/office/officeart/2009/layout/CircleArrowProcess"/>
    <dgm:cxn modelId="{55A91D14-C632-498E-B15D-5BC07EEE440E}" type="presOf" srcId="{C6D1243C-C020-4AC9-82B6-63891A0DC665}" destId="{D3F796C3-D467-48CA-9CFE-39176DFF9416}" srcOrd="0" destOrd="0" presId="urn:microsoft.com/office/officeart/2009/layout/CircleArrowProcess"/>
    <dgm:cxn modelId="{AB2A671F-0B56-44B4-99DF-D2CAB0C2CD46}" srcId="{746B0129-DBA6-42E5-839B-28B4D2D49335}" destId="{C88CBA8E-ADD7-4679-B3A1-B22F549AD161}" srcOrd="5" destOrd="0" parTransId="{1B9FD2FC-94B7-435F-8FF5-AC32C453DE7B}" sibTransId="{209E75CE-3B67-4FC8-8FEA-5F679F7A82CD}"/>
    <dgm:cxn modelId="{CBAA8A27-259A-41F2-8CE9-58581815575F}" type="presOf" srcId="{C6B35E71-FAC9-4BFA-814B-C4C307FB2A35}" destId="{01C924C8-9EF6-4E71-BBE0-DEB56F3436EE}" srcOrd="0" destOrd="0" presId="urn:microsoft.com/office/officeart/2009/layout/CircleArrowProcess"/>
    <dgm:cxn modelId="{54705E3B-FBC1-4749-89CC-9CB84B1702E1}" srcId="{746B0129-DBA6-42E5-839B-28B4D2D49335}" destId="{A86E5BA4-F223-4A4A-9FFD-3D7D1C45168D}" srcOrd="0" destOrd="0" parTransId="{34568C06-3617-43D7-9009-180EAE328821}" sibTransId="{6AC29CEB-2B64-4F9A-9F50-D071885F492F}"/>
    <dgm:cxn modelId="{A47B7962-DC8C-41ED-97C7-188E2DC2DA7F}" srcId="{746B0129-DBA6-42E5-839B-28B4D2D49335}" destId="{C6B35E71-FAC9-4BFA-814B-C4C307FB2A35}" srcOrd="3" destOrd="0" parTransId="{9D928654-8673-4BF7-B5BA-C79792ACEDD5}" sibTransId="{8CBF6F93-0B5A-4A2F-92A3-493040D2B082}"/>
    <dgm:cxn modelId="{A9EA3F82-C396-4FFF-B9D2-11F4EA2A5FB9}" type="presOf" srcId="{C88CBA8E-ADD7-4679-B3A1-B22F549AD161}" destId="{9699E292-BF51-4471-9628-8E9B7833694B}" srcOrd="0" destOrd="0" presId="urn:microsoft.com/office/officeart/2009/layout/CircleArrowProcess"/>
    <dgm:cxn modelId="{3D71FA8D-4219-4094-B02D-DDB4BD409783}" type="presOf" srcId="{A86E5BA4-F223-4A4A-9FFD-3D7D1C45168D}" destId="{1ABB9CC4-7E20-497B-99AA-71F34A65E682}" srcOrd="0" destOrd="0" presId="urn:microsoft.com/office/officeart/2009/layout/CircleArrowProcess"/>
    <dgm:cxn modelId="{563689AC-B7EA-4827-9B36-6857B965010F}" type="presOf" srcId="{746B0129-DBA6-42E5-839B-28B4D2D49335}" destId="{6EF097BA-A37B-41D8-B3DF-F2D5B14262C2}" srcOrd="0" destOrd="0" presId="urn:microsoft.com/office/officeart/2009/layout/CircleArrowProcess"/>
    <dgm:cxn modelId="{A6F872BA-B0C8-4B0E-BB44-36F7DF305EE5}" type="presOf" srcId="{77450C26-2E4C-49D4-BF85-91B1946D3B2C}" destId="{549CF3EC-3CEE-4B23-8BF9-3A7BC141E950}" srcOrd="0" destOrd="0" presId="urn:microsoft.com/office/officeart/2009/layout/CircleArrowProcess"/>
    <dgm:cxn modelId="{79691FDC-69B0-4A04-8811-33EDD34BEED9}" srcId="{746B0129-DBA6-42E5-839B-28B4D2D49335}" destId="{95FB057F-CE8A-466A-9F0D-208AF1AEB24A}" srcOrd="1" destOrd="0" parTransId="{F7213805-26BB-4BC4-A351-8C8B0F636668}" sibTransId="{F6126A6C-9F24-45FE-AAEF-E5A169AFC0E0}"/>
    <dgm:cxn modelId="{319E4DF9-C689-4CF6-94E0-4D15A75D96FA}" srcId="{746B0129-DBA6-42E5-839B-28B4D2D49335}" destId="{77450C26-2E4C-49D4-BF85-91B1946D3B2C}" srcOrd="2" destOrd="0" parTransId="{C3BEF3B8-0F79-4206-AFC7-FF66EFA4B97D}" sibTransId="{F022242A-A797-457B-A21C-61AC3920DC61}"/>
    <dgm:cxn modelId="{338A7409-0FDA-4B75-93C3-E581A7F14CEC}" type="presParOf" srcId="{6EF097BA-A37B-41D8-B3DF-F2D5B14262C2}" destId="{5854C8D1-10A7-4EEA-89A8-12E5DAD4DC9A}" srcOrd="0" destOrd="0" presId="urn:microsoft.com/office/officeart/2009/layout/CircleArrowProcess"/>
    <dgm:cxn modelId="{9A062CC2-5262-45FB-BBE9-DF361E09ED79}" type="presParOf" srcId="{5854C8D1-10A7-4EEA-89A8-12E5DAD4DC9A}" destId="{6410C60E-5DB3-4A93-A9AD-6A870720F2A9}" srcOrd="0" destOrd="0" presId="urn:microsoft.com/office/officeart/2009/layout/CircleArrowProcess"/>
    <dgm:cxn modelId="{2D3B09C5-39F9-4FC7-9F6F-27BC6A5468DD}" type="presParOf" srcId="{6EF097BA-A37B-41D8-B3DF-F2D5B14262C2}" destId="{1ABB9CC4-7E20-497B-99AA-71F34A65E682}" srcOrd="1" destOrd="0" presId="urn:microsoft.com/office/officeart/2009/layout/CircleArrowProcess"/>
    <dgm:cxn modelId="{0566A199-7CA8-489A-8482-4C161A49B587}" type="presParOf" srcId="{6EF097BA-A37B-41D8-B3DF-F2D5B14262C2}" destId="{3919755A-8229-4C87-AA0E-5D436ECF9A51}" srcOrd="2" destOrd="0" presId="urn:microsoft.com/office/officeart/2009/layout/CircleArrowProcess"/>
    <dgm:cxn modelId="{838C033B-50EB-431B-9099-7AE3D64B106D}" type="presParOf" srcId="{3919755A-8229-4C87-AA0E-5D436ECF9A51}" destId="{6CFBAB51-CECA-4E88-87FC-B0FA3A2A8B1D}" srcOrd="0" destOrd="0" presId="urn:microsoft.com/office/officeart/2009/layout/CircleArrowProcess"/>
    <dgm:cxn modelId="{739541A1-4818-464F-925C-7EDFA9ED32F7}" type="presParOf" srcId="{6EF097BA-A37B-41D8-B3DF-F2D5B14262C2}" destId="{A923BCBA-059F-432C-80E5-8F8A53A8DFBB}" srcOrd="3" destOrd="0" presId="urn:microsoft.com/office/officeart/2009/layout/CircleArrowProcess"/>
    <dgm:cxn modelId="{49614BA8-8F79-4CD0-BDDB-15F2E852CA82}" type="presParOf" srcId="{6EF097BA-A37B-41D8-B3DF-F2D5B14262C2}" destId="{2194D8D8-6BB9-4C3F-BD5A-54060D9FB7E1}" srcOrd="4" destOrd="0" presId="urn:microsoft.com/office/officeart/2009/layout/CircleArrowProcess"/>
    <dgm:cxn modelId="{583334B5-3340-4E83-A355-F8A1ECA6820F}" type="presParOf" srcId="{2194D8D8-6BB9-4C3F-BD5A-54060D9FB7E1}" destId="{14D443F7-8017-416C-9D2E-40086D908E65}" srcOrd="0" destOrd="0" presId="urn:microsoft.com/office/officeart/2009/layout/CircleArrowProcess"/>
    <dgm:cxn modelId="{5CC7D2C9-4510-4168-9AFC-CA43F7B5BE16}" type="presParOf" srcId="{6EF097BA-A37B-41D8-B3DF-F2D5B14262C2}" destId="{549CF3EC-3CEE-4B23-8BF9-3A7BC141E950}" srcOrd="5" destOrd="0" presId="urn:microsoft.com/office/officeart/2009/layout/CircleArrowProcess"/>
    <dgm:cxn modelId="{EC2B2B91-8E16-4193-B2C8-79BADAE701AC}" type="presParOf" srcId="{6EF097BA-A37B-41D8-B3DF-F2D5B14262C2}" destId="{D06F2D21-911D-41AD-A63D-BB515E71DD7D}" srcOrd="6" destOrd="0" presId="urn:microsoft.com/office/officeart/2009/layout/CircleArrowProcess"/>
    <dgm:cxn modelId="{752D4D53-4976-405D-BDB0-79DB84E11B2B}" type="presParOf" srcId="{D06F2D21-911D-41AD-A63D-BB515E71DD7D}" destId="{AD5975E1-3560-4519-9928-160D213936CA}" srcOrd="0" destOrd="0" presId="urn:microsoft.com/office/officeart/2009/layout/CircleArrowProcess"/>
    <dgm:cxn modelId="{23FE3CC1-4329-4CFE-9F54-63C4250F9F7B}" type="presParOf" srcId="{6EF097BA-A37B-41D8-B3DF-F2D5B14262C2}" destId="{01C924C8-9EF6-4E71-BBE0-DEB56F3436EE}" srcOrd="7" destOrd="0" presId="urn:microsoft.com/office/officeart/2009/layout/CircleArrowProcess"/>
    <dgm:cxn modelId="{CD7B3A52-4252-43A3-879B-17C6A4317C03}" type="presParOf" srcId="{6EF097BA-A37B-41D8-B3DF-F2D5B14262C2}" destId="{957772CA-0577-438B-AC1A-A0E65EFDFC3B}" srcOrd="8" destOrd="0" presId="urn:microsoft.com/office/officeart/2009/layout/CircleArrowProcess"/>
    <dgm:cxn modelId="{47BD76D2-1624-4F10-9994-8A0F1F8B8CAB}" type="presParOf" srcId="{957772CA-0577-438B-AC1A-A0E65EFDFC3B}" destId="{A553FA42-F9DD-428A-B9A3-A22C7BE71031}" srcOrd="0" destOrd="0" presId="urn:microsoft.com/office/officeart/2009/layout/CircleArrowProcess"/>
    <dgm:cxn modelId="{59EFEA31-B6E7-4932-BF8A-EFC869C47E3E}" type="presParOf" srcId="{6EF097BA-A37B-41D8-B3DF-F2D5B14262C2}" destId="{D3F796C3-D467-48CA-9CFE-39176DFF9416}" srcOrd="9" destOrd="0" presId="urn:microsoft.com/office/officeart/2009/layout/CircleArrowProcess"/>
    <dgm:cxn modelId="{624CD300-E9F1-4D29-B696-1FEC5190005D}" type="presParOf" srcId="{6EF097BA-A37B-41D8-B3DF-F2D5B14262C2}" destId="{CD0D55BF-9E2A-404A-BBB6-8808FD596986}" srcOrd="10" destOrd="0" presId="urn:microsoft.com/office/officeart/2009/layout/CircleArrowProcess"/>
    <dgm:cxn modelId="{2CDAFD02-C505-42B7-A8DF-30E47C0E9889}" type="presParOf" srcId="{CD0D55BF-9E2A-404A-BBB6-8808FD596986}" destId="{8E6FFD5C-6116-4FAD-9263-8BE0DE10CA83}" srcOrd="0" destOrd="0" presId="urn:microsoft.com/office/officeart/2009/layout/CircleArrowProcess"/>
    <dgm:cxn modelId="{D7DC5DDE-CACC-4730-8C7F-3A9DD7C4A832}" type="presParOf" srcId="{6EF097BA-A37B-41D8-B3DF-F2D5B14262C2}" destId="{9699E292-BF51-4471-9628-8E9B7833694B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0C60E-5DB3-4A93-A9AD-6A870720F2A9}">
      <dsp:nvSpPr>
        <dsp:cNvPr id="0" name=""/>
        <dsp:cNvSpPr/>
      </dsp:nvSpPr>
      <dsp:spPr>
        <a:xfrm>
          <a:off x="1188990" y="0"/>
          <a:ext cx="1252648" cy="125278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B9CC4-7E20-497B-99AA-71F34A65E682}">
      <dsp:nvSpPr>
        <dsp:cNvPr id="0" name=""/>
        <dsp:cNvSpPr/>
      </dsp:nvSpPr>
      <dsp:spPr>
        <a:xfrm>
          <a:off x="1465555" y="453651"/>
          <a:ext cx="699048" cy="34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b="1" kern="1200">
              <a:solidFill>
                <a:srgbClr val="FF0000"/>
              </a:solidFill>
            </a:rPr>
            <a:t>I</a:t>
          </a:r>
          <a:r>
            <a:rPr lang="de-CH" sz="900" kern="1200"/>
            <a:t>nformieren</a:t>
          </a:r>
        </a:p>
      </dsp:txBody>
      <dsp:txXfrm>
        <a:off x="1465555" y="453651"/>
        <a:ext cx="699048" cy="349292"/>
      </dsp:txXfrm>
    </dsp:sp>
    <dsp:sp modelId="{6CFBAB51-CECA-4E88-87FC-B0FA3A2A8B1D}">
      <dsp:nvSpPr>
        <dsp:cNvPr id="0" name=""/>
        <dsp:cNvSpPr/>
      </dsp:nvSpPr>
      <dsp:spPr>
        <a:xfrm>
          <a:off x="840993" y="720029"/>
          <a:ext cx="1252648" cy="125278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shade val="80000"/>
            <a:hueOff val="-9066"/>
            <a:satOff val="-295"/>
            <a:lumOff val="48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3BCBA-059F-432C-80E5-8F8A53A8DFBB}">
      <dsp:nvSpPr>
        <dsp:cNvPr id="0" name=""/>
        <dsp:cNvSpPr/>
      </dsp:nvSpPr>
      <dsp:spPr>
        <a:xfrm>
          <a:off x="1116148" y="1175110"/>
          <a:ext cx="699048" cy="34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b="1" kern="1200">
              <a:solidFill>
                <a:srgbClr val="FF0000"/>
              </a:solidFill>
            </a:rPr>
            <a:t>P</a:t>
          </a:r>
          <a:r>
            <a:rPr lang="de-CH" sz="900" kern="1200"/>
            <a:t>lanen</a:t>
          </a:r>
        </a:p>
      </dsp:txBody>
      <dsp:txXfrm>
        <a:off x="1116148" y="1175110"/>
        <a:ext cx="699048" cy="349292"/>
      </dsp:txXfrm>
    </dsp:sp>
    <dsp:sp modelId="{14D443F7-8017-416C-9D2E-40086D908E65}">
      <dsp:nvSpPr>
        <dsp:cNvPr id="0" name=""/>
        <dsp:cNvSpPr/>
      </dsp:nvSpPr>
      <dsp:spPr>
        <a:xfrm>
          <a:off x="1188990" y="1442440"/>
          <a:ext cx="1252648" cy="125278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shade val="80000"/>
            <a:hueOff val="-18132"/>
            <a:satOff val="-590"/>
            <a:lumOff val="9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CF3EC-3CEE-4B23-8BF9-3A7BC141E950}">
      <dsp:nvSpPr>
        <dsp:cNvPr id="0" name=""/>
        <dsp:cNvSpPr/>
      </dsp:nvSpPr>
      <dsp:spPr>
        <a:xfrm>
          <a:off x="1465555" y="1896092"/>
          <a:ext cx="699048" cy="34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b="1" kern="1200">
              <a:solidFill>
                <a:srgbClr val="FF0000"/>
              </a:solidFill>
            </a:rPr>
            <a:t>E</a:t>
          </a:r>
          <a:r>
            <a:rPr lang="de-CH" sz="900" kern="1200"/>
            <a:t>ntscheiden</a:t>
          </a:r>
        </a:p>
      </dsp:txBody>
      <dsp:txXfrm>
        <a:off x="1465555" y="1896092"/>
        <a:ext cx="699048" cy="349292"/>
      </dsp:txXfrm>
    </dsp:sp>
    <dsp:sp modelId="{AD5975E1-3560-4519-9928-160D213936CA}">
      <dsp:nvSpPr>
        <dsp:cNvPr id="0" name=""/>
        <dsp:cNvSpPr/>
      </dsp:nvSpPr>
      <dsp:spPr>
        <a:xfrm>
          <a:off x="840993" y="2163899"/>
          <a:ext cx="1252648" cy="125278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shade val="80000"/>
            <a:hueOff val="-27198"/>
            <a:satOff val="-885"/>
            <a:lumOff val="146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924C8-9EF6-4E71-BBE0-DEB56F3436EE}">
      <dsp:nvSpPr>
        <dsp:cNvPr id="0" name=""/>
        <dsp:cNvSpPr/>
      </dsp:nvSpPr>
      <dsp:spPr>
        <a:xfrm>
          <a:off x="1116148" y="2617551"/>
          <a:ext cx="699048" cy="34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b="1" kern="1200">
              <a:solidFill>
                <a:srgbClr val="FF0000"/>
              </a:solidFill>
            </a:rPr>
            <a:t>R</a:t>
          </a:r>
          <a:r>
            <a:rPr lang="de-CH" sz="900" kern="1200"/>
            <a:t>ealisieren</a:t>
          </a:r>
        </a:p>
      </dsp:txBody>
      <dsp:txXfrm>
        <a:off x="1116148" y="2617551"/>
        <a:ext cx="699048" cy="349292"/>
      </dsp:txXfrm>
    </dsp:sp>
    <dsp:sp modelId="{A553FA42-F9DD-428A-B9A3-A22C7BE71031}">
      <dsp:nvSpPr>
        <dsp:cNvPr id="0" name=""/>
        <dsp:cNvSpPr/>
      </dsp:nvSpPr>
      <dsp:spPr>
        <a:xfrm>
          <a:off x="1188990" y="2884405"/>
          <a:ext cx="1252648" cy="125278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shade val="80000"/>
            <a:hueOff val="-36264"/>
            <a:satOff val="-1180"/>
            <a:lumOff val="195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796C3-D467-48CA-9CFE-39176DFF9416}">
      <dsp:nvSpPr>
        <dsp:cNvPr id="0" name=""/>
        <dsp:cNvSpPr/>
      </dsp:nvSpPr>
      <dsp:spPr>
        <a:xfrm>
          <a:off x="1465555" y="3338056"/>
          <a:ext cx="699048" cy="34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b="1" kern="1200">
              <a:solidFill>
                <a:srgbClr val="FF0000"/>
              </a:solidFill>
            </a:rPr>
            <a:t>K</a:t>
          </a:r>
          <a:r>
            <a:rPr lang="de-CH" sz="900" kern="1200"/>
            <a:t>ontrollieren</a:t>
          </a:r>
        </a:p>
      </dsp:txBody>
      <dsp:txXfrm>
        <a:off x="1465555" y="3338056"/>
        <a:ext cx="699048" cy="349292"/>
      </dsp:txXfrm>
    </dsp:sp>
    <dsp:sp modelId="{8E6FFD5C-6116-4FAD-9263-8BE0DE10CA83}">
      <dsp:nvSpPr>
        <dsp:cNvPr id="0" name=""/>
        <dsp:cNvSpPr/>
      </dsp:nvSpPr>
      <dsp:spPr>
        <a:xfrm>
          <a:off x="930283" y="3688302"/>
          <a:ext cx="1076182" cy="107694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shade val="80000"/>
            <a:hueOff val="-45330"/>
            <a:satOff val="-1475"/>
            <a:lumOff val="243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9E292-BF51-4471-9628-8E9B7833694B}">
      <dsp:nvSpPr>
        <dsp:cNvPr id="0" name=""/>
        <dsp:cNvSpPr/>
      </dsp:nvSpPr>
      <dsp:spPr>
        <a:xfrm>
          <a:off x="1116148" y="4059515"/>
          <a:ext cx="699048" cy="34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b="1" kern="1200">
              <a:solidFill>
                <a:srgbClr val="FF0000"/>
              </a:solidFill>
            </a:rPr>
            <a:t>A</a:t>
          </a:r>
          <a:r>
            <a:rPr lang="de-CH" sz="900" kern="1200"/>
            <a:t>uswerten</a:t>
          </a:r>
        </a:p>
      </dsp:txBody>
      <dsp:txXfrm>
        <a:off x="1116148" y="4059515"/>
        <a:ext cx="699048" cy="34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2018/12/04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2018/12/04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Keine fremde Hilfe erwähnen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525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Nicht PA sondern fachvorgesetzter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8913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muss den Auftrag verstehen und sich ein Bild des zu ereichenden Ziels machen. Dazu muss man sich ausführlich informieren.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der Planung ist es, einen Lösungsweg für das Endprodukt zu erstellen. Hier muss man die Arbeitsmittel und Arbeitsschritte einschätzen können.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man geplant hat, muss man sich entscheiden wie das Projekt genau realisiert werden muss.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ist der Zeitauswändigste Schritt von allen, denn die geplanten Arbeitsschritte werden einzeln ausgeführt. Wichtig ist, dass man die Planung wenn möglich einhält.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die Arbeit erledigt hat, muss man diese kontrollieren. Man muss schauen ob alles erledigt wurde, und die Qualität des Programmes gewährleistet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Zum Schluss wertet man aus, wie die Arbeit gegangen ist. Welche Schritte sind mir gelungen? Welche eher nicht?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2258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2599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790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Nicht wiederholen</a:t>
            </a:r>
          </a:p>
          <a:p>
            <a:r>
              <a:rPr lang="de-CH" dirty="0"/>
              <a:t>Folien überprüfen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7264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Cassandra Corrodi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SECONDHAND TRADE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422694" y="3941638"/>
            <a:ext cx="1662546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Cassandra Corrodi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Secondhand</a:t>
            </a:r>
            <a:r>
              <a:rPr lang="en-ZA" dirty="0"/>
              <a:t> trade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Probe IPA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C8F7-DC15-4EDF-BF1C-FC01D8FD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7C44B-38E1-461A-8B25-23DC9C8163C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975B-17F1-41B7-BB77-D37C4FEE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1720650" cy="29665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Profil erstellen</a:t>
            </a:r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4EF138FC-5C66-438D-9688-97809BB927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801231"/>
            <a:ext cx="7864275" cy="2446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7414-6961-422E-864D-BD9DDE97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E8BA2-B121-4E90-9F37-F7DFA3B41D5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6B7B7-64B5-4CC3-8501-8173C9E8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2892225" cy="33475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Produkt erstellen &amp; löschen</a:t>
            </a:r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F391AABE-3CD0-4FCD-9896-4A395B5CA6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656914"/>
            <a:ext cx="8464350" cy="3029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95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A72B-D40F-44F0-9B9F-8512ED3B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5F257-552A-40FE-A3DC-8D09F4DE9D2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C337-8F6A-4D62-B079-0E3FA064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2025450" cy="325225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Produkt einkaufen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22AD80D9-01B1-4CC8-9EC3-23CF1ABFC1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776730"/>
            <a:ext cx="8407200" cy="3881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58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4E1D-4319-4363-964E-90FCA112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Architektur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5A392-1A9E-44C1-82DE-C38350B9D6F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48DCF9-BAF2-46D3-893C-08CF90EFBF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185544"/>
            <a:ext cx="6368850" cy="5329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70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6515-4C20-4147-8020-CE4432B3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Datenbankdesign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7B2DC-7A50-491A-B421-50B039895D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pic>
        <p:nvPicPr>
          <p:cNvPr id="5" name="Grafik 3">
            <a:extLst>
              <a:ext uri="{FF2B5EF4-FFF2-40B4-BE49-F238E27FC236}">
                <a16:creationId xmlns:a16="http://schemas.microsoft.com/office/drawing/2014/main" id="{34311941-A3ED-4042-A59B-D902040E9D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425574"/>
            <a:ext cx="6864150" cy="362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61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B350-5528-4493-8C72-81C0095F7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Projektablauf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B27-A350-48FD-93A5-780C5A2B4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Teil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4181C-C338-43DD-9F72-9DC959A2B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387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42C3-C6F4-4F88-A5BA-6451D323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Aufteilung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A6679-FCAB-4368-B245-AC2175C87A4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8FE5-E293-4C02-883D-A3F489EB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Business Logic</a:t>
            </a:r>
          </a:p>
          <a:p>
            <a:r>
              <a:rPr lang="de-CH" dirty="0"/>
              <a:t>Domain</a:t>
            </a:r>
          </a:p>
          <a:p>
            <a:r>
              <a:rPr lang="de-CH" dirty="0"/>
              <a:t>Tests</a:t>
            </a:r>
          </a:p>
          <a:p>
            <a:r>
              <a:rPr lang="de-CH" dirty="0"/>
              <a:t>Web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u="sng" dirty="0"/>
              <a:t>MVC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76B09-D975-47B0-A1EA-67C79231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03" y="2691248"/>
            <a:ext cx="3101444" cy="12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3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753-22BA-41AA-8DD4-12614BBF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Business Logic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BB19B-9822-43A8-88FA-984E804C70B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929EC-A00E-457B-83EC-1C91593C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Schnittstelle</a:t>
            </a:r>
          </a:p>
          <a:p>
            <a:r>
              <a:rPr lang="de-CH" dirty="0"/>
              <a:t>Verbindung zwischen Client und Datenbank</a:t>
            </a:r>
          </a:p>
        </p:txBody>
      </p:sp>
    </p:spTree>
    <p:extLst>
      <p:ext uri="{BB962C8B-B14F-4D97-AF65-F5344CB8AC3E}">
        <p14:creationId xmlns:p14="http://schemas.microsoft.com/office/powerpoint/2010/main" val="261560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42FB-2037-44E8-B339-C01C638C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A8655-D99E-46D7-AE8A-65B63949FDB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2B311-A307-4199-A275-C5DBE2B6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Entity Framework</a:t>
            </a:r>
          </a:p>
          <a:p>
            <a:r>
              <a:rPr lang="de-CH" dirty="0"/>
              <a:t>SQL File</a:t>
            </a:r>
          </a:p>
          <a:p>
            <a:r>
              <a:rPr lang="de-CH" dirty="0"/>
              <a:t>In Datenbank integrieren</a:t>
            </a:r>
          </a:p>
        </p:txBody>
      </p:sp>
    </p:spTree>
    <p:extLst>
      <p:ext uri="{BB962C8B-B14F-4D97-AF65-F5344CB8AC3E}">
        <p14:creationId xmlns:p14="http://schemas.microsoft.com/office/powerpoint/2010/main" val="69112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E8BE-CD23-4AC7-B468-702BB785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509090-D6DC-4CE5-B0D9-A65183E1F4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26B2-8689-4F6D-A615-1C18B460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Testprotokoll</a:t>
            </a:r>
          </a:p>
          <a:p>
            <a:pPr lvl="1"/>
            <a:r>
              <a:rPr lang="de-CH" dirty="0"/>
              <a:t>Navigation Funktioniert</a:t>
            </a:r>
          </a:p>
          <a:p>
            <a:pPr lvl="1"/>
            <a:r>
              <a:rPr lang="de-CH" dirty="0"/>
              <a:t>Validierung bei User erstellen</a:t>
            </a:r>
          </a:p>
          <a:p>
            <a:pPr lvl="1"/>
            <a:r>
              <a:rPr lang="de-CH" dirty="0"/>
              <a:t>Produkt hochladen</a:t>
            </a:r>
          </a:p>
          <a:p>
            <a:pPr lvl="1"/>
            <a:r>
              <a:rPr lang="de-CH" dirty="0"/>
              <a:t>Produkt hochladen, Validation</a:t>
            </a:r>
          </a:p>
          <a:p>
            <a:pPr lvl="1"/>
            <a:r>
              <a:rPr lang="de-CH" dirty="0"/>
              <a:t>Produkt verkaufen</a:t>
            </a:r>
          </a:p>
          <a:p>
            <a:pPr lvl="1"/>
            <a:r>
              <a:rPr lang="de-CH" dirty="0"/>
              <a:t>Produkt löschen</a:t>
            </a:r>
          </a:p>
          <a:p>
            <a:pPr marL="266700" lvl="1" indent="0">
              <a:buNone/>
            </a:pPr>
            <a:endParaRPr lang="de-CH" dirty="0"/>
          </a:p>
          <a:p>
            <a:r>
              <a:rPr lang="de-CH" dirty="0"/>
              <a:t>Unit </a:t>
            </a:r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Manuelles </a:t>
            </a:r>
            <a:r>
              <a:rPr lang="de-CH" dirty="0" err="1"/>
              <a:t>Testing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62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B92D-EE90-4722-A11F-258CB577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8C627-1A23-4526-9CFA-4D0FB47A367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CBFD-7313-4A0D-902C-8CFB6EA8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Teil 1: Umfeld und Ablauf</a:t>
            </a:r>
          </a:p>
          <a:p>
            <a:r>
              <a:rPr lang="de-CH" dirty="0"/>
              <a:t>Teil 2: Planung</a:t>
            </a:r>
          </a:p>
          <a:p>
            <a:r>
              <a:rPr lang="de-CH" dirty="0"/>
              <a:t>Teil 3: Projektablauf</a:t>
            </a:r>
          </a:p>
          <a:p>
            <a:r>
              <a:rPr lang="de-CH" dirty="0"/>
              <a:t>Teil 4: Rückblick</a:t>
            </a:r>
          </a:p>
        </p:txBody>
      </p:sp>
    </p:spTree>
    <p:extLst>
      <p:ext uri="{BB962C8B-B14F-4D97-AF65-F5344CB8AC3E}">
        <p14:creationId xmlns:p14="http://schemas.microsoft.com/office/powerpoint/2010/main" val="89031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2E3F-8A3B-4820-9A8D-42584302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85880-0FC8-4AFA-A375-7D2B12D804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23CDF-8214-4B7A-9BE8-8BA4CFB9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  <a:p>
            <a:r>
              <a:rPr lang="de-CH" dirty="0"/>
              <a:t>Implementation der Funktionen</a:t>
            </a:r>
          </a:p>
        </p:txBody>
      </p:sp>
    </p:spTree>
    <p:extLst>
      <p:ext uri="{BB962C8B-B14F-4D97-AF65-F5344CB8AC3E}">
        <p14:creationId xmlns:p14="http://schemas.microsoft.com/office/powerpoint/2010/main" val="407388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1675-36F5-42B9-B4B1-BFB4AC07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Rückblick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F8D1-0403-4CE5-9176-DD67C23CD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Teil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B3596-912A-481B-A958-C54019327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910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2735-2776-43CC-A2CA-C6AE40A3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 &amp; schlusswort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D9D3D-266F-486D-8F7B-5AD6EBFDD71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2D4E-79DC-4240-9961-FE03E18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4061342" cy="5130588"/>
          </a:xfrm>
        </p:spPr>
        <p:txBody>
          <a:bodyPr/>
          <a:lstStyle/>
          <a:p>
            <a:pPr marL="0" indent="0">
              <a:buNone/>
            </a:pPr>
            <a:r>
              <a:rPr lang="de-CH" b="1" u="sng" dirty="0"/>
              <a:t>Was habe ich gelernt?</a:t>
            </a:r>
          </a:p>
          <a:p>
            <a:r>
              <a:rPr lang="de-CH" dirty="0"/>
              <a:t>Dokumentation aufbauen</a:t>
            </a:r>
          </a:p>
          <a:p>
            <a:r>
              <a:rPr lang="de-CH" dirty="0"/>
              <a:t>Stresssituation</a:t>
            </a:r>
          </a:p>
          <a:p>
            <a:r>
              <a:rPr lang="de-CH" dirty="0"/>
              <a:t>Komplettes Projekt erstellen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u="sng" dirty="0"/>
              <a:t>Was lief gut?</a:t>
            </a:r>
          </a:p>
          <a:p>
            <a:r>
              <a:rPr lang="de-CH" dirty="0"/>
              <a:t>Dokumentation</a:t>
            </a:r>
          </a:p>
          <a:p>
            <a:r>
              <a:rPr lang="de-CH" dirty="0"/>
              <a:t>Planung</a:t>
            </a:r>
          </a:p>
          <a:p>
            <a:r>
              <a:rPr lang="de-CH" dirty="0"/>
              <a:t>Wahl der Technologie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u="sng" dirty="0"/>
              <a:t>Was ist eher misslungen?</a:t>
            </a:r>
          </a:p>
          <a:p>
            <a:r>
              <a:rPr lang="de-CH" dirty="0"/>
              <a:t>Applikation zusammenkleben</a:t>
            </a:r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Business </a:t>
            </a:r>
            <a:r>
              <a:rPr lang="de-CH" dirty="0" err="1"/>
              <a:t>Logic</a:t>
            </a:r>
            <a:r>
              <a:rPr lang="de-CH" dirty="0"/>
              <a:t> nicht fertig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1D2F254-ECED-4F7D-B27A-5F510C24BCFA}"/>
              </a:ext>
            </a:extLst>
          </p:cNvPr>
          <p:cNvSpPr txBox="1">
            <a:spLocks/>
          </p:cNvSpPr>
          <p:nvPr/>
        </p:nvSpPr>
        <p:spPr>
          <a:xfrm>
            <a:off x="5372709" y="1046375"/>
            <a:ext cx="4061342" cy="513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b="1" u="sng" dirty="0"/>
              <a:t>Was ist eher misslungen?</a:t>
            </a:r>
          </a:p>
          <a:p>
            <a:r>
              <a:rPr lang="de-CH" dirty="0"/>
              <a:t>Applikation zusammenkleben</a:t>
            </a:r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Business </a:t>
            </a:r>
            <a:r>
              <a:rPr lang="de-CH" dirty="0" err="1"/>
              <a:t>Logic</a:t>
            </a:r>
            <a:r>
              <a:rPr lang="de-CH" dirty="0"/>
              <a:t> nicht fertig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b="1" u="sng" dirty="0"/>
              <a:t>Das mache ich das nächste Mal besser</a:t>
            </a:r>
          </a:p>
          <a:p>
            <a:r>
              <a:rPr lang="de-CH" dirty="0"/>
              <a:t>Doku und Applikation gleich werten</a:t>
            </a:r>
          </a:p>
          <a:p>
            <a:r>
              <a:rPr lang="de-CH" dirty="0"/>
              <a:t>Effizienter arbeiten</a:t>
            </a:r>
          </a:p>
          <a:p>
            <a:r>
              <a:rPr lang="de-CH" dirty="0"/>
              <a:t>Die Applikation schon am Anfang zusammenkleben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412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BC206-D394-4F6A-80DE-E66C779A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7310CC-2973-4674-B7AB-7F61AAB29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Probe IPA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1B23A7-7165-4ACB-A006-A72374E38D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8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7DD8-ED7F-4221-A3C2-508581110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Umfeld und Ablauf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F63C9-F5A7-45F3-9A0A-99AE5227F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Teil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5D72-3E9F-4F85-88CF-DB24601D4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B252-C95A-4A3F-89E0-2834EB40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9BF03-C9AD-459F-A4E3-8D2EFC5D8F6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C35DE-C9EE-4C8A-A23B-55FD47F8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u="sng" dirty="0"/>
              <a:t>Modul 223</a:t>
            </a:r>
          </a:p>
          <a:p>
            <a:pPr lvl="1"/>
            <a:r>
              <a:rPr lang="de-CH" dirty="0"/>
              <a:t>Objekt-orientierte Sprache</a:t>
            </a:r>
          </a:p>
          <a:p>
            <a:pPr lvl="1"/>
            <a:r>
              <a:rPr lang="de-CH" dirty="0"/>
              <a:t>Multiuser Applikation</a:t>
            </a:r>
          </a:p>
          <a:p>
            <a:pPr lvl="1"/>
            <a:r>
              <a:rPr lang="de-CH" dirty="0"/>
              <a:t>Relationale Datenbank</a:t>
            </a:r>
          </a:p>
          <a:p>
            <a:pPr lvl="1"/>
            <a:r>
              <a:rPr lang="de-CH" dirty="0"/>
              <a:t>Zentrale Datenbank</a:t>
            </a:r>
          </a:p>
          <a:p>
            <a:pPr lvl="1"/>
            <a:r>
              <a:rPr lang="de-CH" dirty="0"/>
              <a:t>Mehrere Clients sollten auf den gleichen Datenbestand zugreifen</a:t>
            </a:r>
          </a:p>
          <a:p>
            <a:pPr lvl="1"/>
            <a:r>
              <a:rPr lang="de-CH" dirty="0"/>
              <a:t>Transaktionssicherheit soll gewährleistet werden</a:t>
            </a:r>
          </a:p>
          <a:p>
            <a:pPr marL="266700" lvl="1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u="sng" dirty="0"/>
              <a:t>Onlineshop</a:t>
            </a:r>
          </a:p>
          <a:p>
            <a:pPr lvl="1"/>
            <a:r>
              <a:rPr lang="de-CH" dirty="0"/>
              <a:t>User Accounts</a:t>
            </a:r>
          </a:p>
          <a:p>
            <a:pPr lvl="1"/>
            <a:r>
              <a:rPr lang="de-CH" dirty="0"/>
              <a:t>Produkteliste</a:t>
            </a:r>
          </a:p>
          <a:p>
            <a:pPr lvl="1"/>
            <a:r>
              <a:rPr lang="de-CH" dirty="0"/>
              <a:t>Kaufen</a:t>
            </a:r>
          </a:p>
          <a:p>
            <a:pPr lvl="1"/>
            <a:r>
              <a:rPr lang="de-CH" dirty="0"/>
              <a:t>Verkaufen</a:t>
            </a:r>
          </a:p>
        </p:txBody>
      </p:sp>
    </p:spTree>
    <p:extLst>
      <p:ext uri="{BB962C8B-B14F-4D97-AF65-F5344CB8AC3E}">
        <p14:creationId xmlns:p14="http://schemas.microsoft.com/office/powerpoint/2010/main" val="13206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FC3C-90D3-4AC3-9D93-1D7B4ADB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65026-01E2-48D4-AAEC-97B37B7E835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443A4-83EA-469F-BD30-007DDF14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2214947" cy="5130588"/>
          </a:xfrm>
        </p:spPr>
        <p:txBody>
          <a:bodyPr/>
          <a:lstStyle/>
          <a:p>
            <a:pPr marL="0" indent="0">
              <a:buNone/>
            </a:pPr>
            <a:r>
              <a:rPr lang="de-CH" b="1" u="sng" dirty="0"/>
              <a:t>Webprojekt</a:t>
            </a:r>
          </a:p>
          <a:p>
            <a:pPr marL="0" indent="0">
              <a:buNone/>
            </a:pPr>
            <a:r>
              <a:rPr lang="de-CH" dirty="0"/>
              <a:t>ASP.NET MVC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u="sng" dirty="0"/>
              <a:t>Data Layer</a:t>
            </a:r>
          </a:p>
          <a:p>
            <a:pPr marL="0" indent="0">
              <a:buNone/>
            </a:pPr>
            <a:r>
              <a:rPr lang="de-CH" dirty="0"/>
              <a:t>SQL Datenbank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u="sng" dirty="0"/>
              <a:t>Business Layer</a:t>
            </a:r>
          </a:p>
          <a:p>
            <a:pPr marL="0" indent="0">
              <a:buNone/>
            </a:pPr>
            <a:r>
              <a:rPr lang="de-CH" dirty="0"/>
              <a:t>C# Web API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u="sng" dirty="0"/>
              <a:t>Versionierung</a:t>
            </a:r>
          </a:p>
          <a:p>
            <a:pPr marL="0" indent="0">
              <a:buNone/>
            </a:pPr>
            <a:r>
              <a:rPr lang="de-CH" dirty="0"/>
              <a:t>Git mit Tortoise Git</a:t>
            </a:r>
          </a:p>
        </p:txBody>
      </p:sp>
      <p:pic>
        <p:nvPicPr>
          <p:cNvPr id="2050" name="Picture 2" descr="Image result for asp.net">
            <a:extLst>
              <a:ext uri="{FF2B5EF4-FFF2-40B4-BE49-F238E27FC236}">
                <a16:creationId xmlns:a16="http://schemas.microsoft.com/office/drawing/2014/main" id="{6BB812D0-1E07-467E-9248-E08BD6A79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05" y="659015"/>
            <a:ext cx="2850730" cy="11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ortoise git">
            <a:extLst>
              <a:ext uri="{FF2B5EF4-FFF2-40B4-BE49-F238E27FC236}">
                <a16:creationId xmlns:a16="http://schemas.microsoft.com/office/drawing/2014/main" id="{5B7C4BB3-B8DB-480D-B4D7-408B3285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77" y="4036057"/>
            <a:ext cx="1803463" cy="100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icrosoft sql server">
            <a:extLst>
              <a:ext uri="{FF2B5EF4-FFF2-40B4-BE49-F238E27FC236}">
                <a16:creationId xmlns:a16="http://schemas.microsoft.com/office/drawing/2014/main" id="{E22C1F5E-2C13-48B3-A1EB-CC6601D25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84" y="2402046"/>
            <a:ext cx="2727851" cy="100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9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arage sale">
            <a:extLst>
              <a:ext uri="{FF2B5EF4-FFF2-40B4-BE49-F238E27FC236}">
                <a16:creationId xmlns:a16="http://schemas.microsoft.com/office/drawing/2014/main" id="{57155FD3-80DF-4C89-880E-DEC384925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0" y="-983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ED7C3-BF06-40EE-8BBE-A35386E9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 err="1"/>
              <a:t>Ausgangslage</a:t>
            </a:r>
            <a:r>
              <a:rPr lang="en-US" sz="3300" dirty="0"/>
              <a:t> &amp; </a:t>
            </a:r>
            <a:r>
              <a:rPr lang="en-US" sz="3300" dirty="0" err="1"/>
              <a:t>Ziel</a:t>
            </a:r>
            <a:endParaRPr lang="en-US" sz="33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8A7DE-4AF0-4CA8-8384-E0234D9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Nutzlose</a:t>
            </a:r>
            <a:r>
              <a:rPr lang="en-US" b="1" u="sng" dirty="0"/>
              <a:t> </a:t>
            </a:r>
            <a:r>
              <a:rPr lang="en-US" b="1" u="sng" dirty="0" err="1"/>
              <a:t>Gegenstände</a:t>
            </a:r>
            <a:r>
              <a:rPr lang="en-US" b="1" u="sng" dirty="0"/>
              <a:t>?</a:t>
            </a:r>
          </a:p>
          <a:p>
            <a:pPr marL="0" indent="0">
              <a:buNone/>
            </a:pPr>
            <a:r>
              <a:rPr lang="en-US" dirty="0" err="1"/>
              <a:t>Verkaufen</a:t>
            </a:r>
            <a:r>
              <a:rPr lang="en-US" dirty="0"/>
              <a:t>!</a:t>
            </a:r>
          </a:p>
          <a:p>
            <a:pPr marL="0" indent="-228600"/>
            <a:endParaRPr lang="en-US" dirty="0"/>
          </a:p>
          <a:p>
            <a:pPr marL="0" indent="0">
              <a:buNone/>
            </a:pPr>
            <a:r>
              <a:rPr lang="en-US" b="1" u="sng" dirty="0" err="1"/>
              <a:t>Gegenstände</a:t>
            </a:r>
            <a:r>
              <a:rPr lang="en-US" b="1" u="sng" dirty="0"/>
              <a:t> </a:t>
            </a:r>
            <a:r>
              <a:rPr lang="en-US" b="1" u="sng" dirty="0" err="1"/>
              <a:t>benötigt</a:t>
            </a:r>
            <a:r>
              <a:rPr lang="en-US" b="1" u="sng" dirty="0"/>
              <a:t>?</a:t>
            </a:r>
          </a:p>
          <a:p>
            <a:pPr marL="0" indent="0">
              <a:buNone/>
            </a:pPr>
            <a:r>
              <a:rPr lang="en-US" dirty="0" err="1"/>
              <a:t>Kaufen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Knapp </a:t>
            </a:r>
            <a:r>
              <a:rPr lang="en-US" b="1" u="sng" dirty="0" err="1"/>
              <a:t>bei</a:t>
            </a:r>
            <a:r>
              <a:rPr lang="en-US" b="1" u="sng" dirty="0"/>
              <a:t> </a:t>
            </a:r>
            <a:r>
              <a:rPr lang="en-US" b="1" u="sng" dirty="0" err="1"/>
              <a:t>Kasse</a:t>
            </a:r>
            <a:r>
              <a:rPr lang="en-US" b="1" u="sng" dirty="0"/>
              <a:t>?</a:t>
            </a:r>
          </a:p>
          <a:p>
            <a:pPr marL="0" indent="0">
              <a:buNone/>
            </a:pPr>
            <a:r>
              <a:rPr lang="en-US" dirty="0"/>
              <a:t>Secondhand Trade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perfekte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1308C-5B89-4B58-963D-BF67E0513EC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475C2D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B51A1E-902D-48AF-9020-955120F399B6}" type="slidenum">
              <a:rPr lang="en-US" sz="1500" i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500" i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174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3ACD-F1A3-488F-A8C2-7A3D0AD1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Vorkenntnisse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FBDFE-5B22-4503-8279-66B9AC9C448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5503-91D5-4378-863D-A0C3F0E7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4625775" cy="3173200"/>
          </a:xfrm>
        </p:spPr>
        <p:txBody>
          <a:bodyPr/>
          <a:lstStyle/>
          <a:p>
            <a:r>
              <a:rPr lang="de-CH" dirty="0"/>
              <a:t>ASP.NET MVC (6 Monate) </a:t>
            </a:r>
          </a:p>
          <a:p>
            <a:r>
              <a:rPr lang="de-CH" dirty="0"/>
              <a:t>SQL (Erfahrungen aus dem Basislehrjahr) </a:t>
            </a:r>
          </a:p>
          <a:p>
            <a:r>
              <a:rPr lang="de-CH" dirty="0"/>
              <a:t>Visual Studio mit ReSharper (3 Jahre) </a:t>
            </a:r>
          </a:p>
          <a:p>
            <a:r>
              <a:rPr lang="de-CH" dirty="0"/>
              <a:t>Git &amp; TortoiseGit (2,5 Jahre) </a:t>
            </a:r>
          </a:p>
          <a:p>
            <a:r>
              <a:rPr lang="de-CH" dirty="0"/>
              <a:t>Angular Typescript (1 Jahr) </a:t>
            </a:r>
          </a:p>
          <a:p>
            <a:r>
              <a:rPr lang="de-CH" dirty="0"/>
              <a:t>Visual Studio Code (1 Jahr) </a:t>
            </a:r>
          </a:p>
          <a:p>
            <a:r>
              <a:rPr lang="de-CH" dirty="0"/>
              <a:t>C# (1 Jahr) </a:t>
            </a:r>
          </a:p>
          <a:p>
            <a:r>
              <a:rPr lang="de-CH" dirty="0"/>
              <a:t>jQuery (3 Monate)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68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462-DDDE-4B42-B8A8-9A4DBC05B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61AB4-BFEF-4410-B2B9-095173547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Teil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75A0C-C862-401E-968C-571139717A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504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D450-8C05-4B5D-8364-A345367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Projektmanagement Methode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9389F-4064-4C98-A419-736EC23FD0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EE8C8-55CC-4D0A-A0B6-32BE78C6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b="1" u="sng" dirty="0"/>
          </a:p>
          <a:p>
            <a:pPr marL="0" indent="0">
              <a:buNone/>
            </a:pPr>
            <a:endParaRPr lang="de-CH" b="1" u="sn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DDBFE6-735C-44F5-AE48-8C8B8D24B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698730"/>
              </p:ext>
            </p:extLst>
          </p:nvPr>
        </p:nvGraphicFramePr>
        <p:xfrm>
          <a:off x="3718242" y="1410339"/>
          <a:ext cx="3282633" cy="4765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62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4.potx" id="{A4B1627E-7CE8-451C-8A79-FF17A84C59F9}" vid="{A2DEFC27-6425-4842-A829-62107912A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499</Words>
  <Application>Microsoft Office PowerPoint</Application>
  <PresentationFormat>Breitbild</PresentationFormat>
  <Paragraphs>174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Office Theme</vt:lpstr>
      <vt:lpstr>Secondhand trade</vt:lpstr>
      <vt:lpstr>Inhaltsverzeichnis</vt:lpstr>
      <vt:lpstr>Umfeld und Ablauf</vt:lpstr>
      <vt:lpstr>Aufgabenstellung</vt:lpstr>
      <vt:lpstr>Technologien</vt:lpstr>
      <vt:lpstr>Ausgangslage &amp; Ziel</vt:lpstr>
      <vt:lpstr>Vorkenntnisse</vt:lpstr>
      <vt:lpstr>Planung</vt:lpstr>
      <vt:lpstr>Projektmanagement Methode</vt:lpstr>
      <vt:lpstr>Use Case 1</vt:lpstr>
      <vt:lpstr>Use Case 2</vt:lpstr>
      <vt:lpstr>Use Case 3</vt:lpstr>
      <vt:lpstr>Software Architektur</vt:lpstr>
      <vt:lpstr>Datenbankdesign</vt:lpstr>
      <vt:lpstr>Projektablauf</vt:lpstr>
      <vt:lpstr>Aufteilung</vt:lpstr>
      <vt:lpstr>Business Logic</vt:lpstr>
      <vt:lpstr>Domain</vt:lpstr>
      <vt:lpstr>Tests</vt:lpstr>
      <vt:lpstr>Web</vt:lpstr>
      <vt:lpstr>Rückblick</vt:lpstr>
      <vt:lpstr>Reflexion &amp; schlusswort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2018-11-30T07:54:07Z</dcterms:created>
  <dcterms:modified xsi:type="dcterms:W3CDTF">2018-12-04T09:52:11Z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2018-08-01T18:38:43.1203777Z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