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1826F-2B7E-4BCB-963A-723F31610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619E6F-BF51-4B73-BE0B-30DA8E079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6B4DD-7118-458F-9E99-3FDB4517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D688-F044-4261-8BC3-FD789D8EBFD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C2944-B866-406F-B219-74031D1B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229EC-3B0D-42B6-8A6B-2D47814C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1B35-6DDB-4FAD-88EC-87A7F730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53893-D33C-4983-90DB-C49F55A1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03A306-D653-4FDB-A0AD-2821F3268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94475-72E1-4F90-AEB5-6065DDF7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D688-F044-4261-8BC3-FD789D8EBFD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2AA02-885A-4DF8-B037-6AA263D0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94E36-1CAA-4F0D-8635-81D5724F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1B35-6DDB-4FAD-88EC-87A7F730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D83872-CE00-4743-9890-B05EBDA5C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109833-6312-4F17-8DE3-E969D8B75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B8060-8222-415F-8E30-FAE23CBF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D688-F044-4261-8BC3-FD789D8EBFD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68AAC-905B-413F-8A6A-75388B4D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AC963-AE38-40A3-8B4B-6739D56F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1B35-6DDB-4FAD-88EC-87A7F730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4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72D5B-1FBE-427B-BD22-145C1D1A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67492-DD41-471B-81EB-59F55075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DFAFC3-AC95-4AFB-AA20-378BB6AA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D688-F044-4261-8BC3-FD789D8EBFD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59F42-0F60-40E7-9114-4CAAAEFF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51ECC-9BFB-4D23-917D-DC560D02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1B35-6DDB-4FAD-88EC-87A7F730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5A17D-A6A8-47D2-B5C8-DAC12EF7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9AD58B-2AB6-409D-9534-22ECFAEC0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86496-B585-488B-B18C-BDB2A725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D688-F044-4261-8BC3-FD789D8EBFD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0D9EA-5CDC-42A1-A95C-7E92EFDD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02336-942E-4C05-B809-B381F91D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1B35-6DDB-4FAD-88EC-87A7F730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8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79565-6E7F-4E9F-B0D5-14B3A815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45CCE-275D-45AD-827A-4CEDAF34E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8135DE-C7B8-4B13-A943-87B42250E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6BBCA-4900-426B-9B81-12A0C846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D688-F044-4261-8BC3-FD789D8EBFD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E5524-7D55-425F-B2EC-5D2A298B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67B445-BEA7-4860-942A-83612BB8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1B35-6DDB-4FAD-88EC-87A7F730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7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1142C-A2A7-45A0-BB52-AB1FF8F8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9334A-5D92-49EB-985A-475CAB25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763E1A-203A-46ED-B066-299AB71D6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DF2209-61AC-4A3D-8B86-DCB52DFE3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75D067-59BC-436E-98D3-2B717CB08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42B26E-DE1D-4DA4-BE3B-9ADA610A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D688-F044-4261-8BC3-FD789D8EBFD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475C5C-48FD-4E82-8C99-D91EEBE9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09BA6B-C6B7-429C-BB5D-1EEA488A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1B35-6DDB-4FAD-88EC-87A7F730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23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FE2C5-FC62-4BDF-B3B1-93D5A487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30154C-24DF-47FC-A879-03EDD104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D688-F044-4261-8BC3-FD789D8EBFD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39D040-E1A5-4761-8CA5-F268D669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8262EE-090C-4CB4-9A5C-3C42EC68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1B35-6DDB-4FAD-88EC-87A7F730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2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C398E0-7020-49A2-8A2B-1DEA6BB0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D688-F044-4261-8BC3-FD789D8EBFD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802C01-ED84-487F-825C-FB133CC2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C91CD-AA6E-4D6A-8087-FB54C5C4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1B35-6DDB-4FAD-88EC-87A7F730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B2C21-19CD-4458-A764-61DC42E9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A0836-876A-447B-A3F2-45CB61A61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021CC6-95AF-4181-8CA6-3A5FC80DD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C1394C-E613-485E-B56E-24C580C1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D688-F044-4261-8BC3-FD789D8EBFD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9CAF6-76C4-40F3-A4A7-64EB0A07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82566E-0234-478B-B394-F3EF4883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1B35-6DDB-4FAD-88EC-87A7F730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71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E7BE0-E62E-417C-B8D4-1EA0DF47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06ECE5-8062-4933-92E5-2E8D16BFC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315433-22A4-4E13-8B20-5A566AA3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8D963C-874A-4555-BC2C-C2DB169F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D688-F044-4261-8BC3-FD789D8EBFD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77DD20-6E93-4F01-B833-5AD59EFC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41D01C-0A5C-48DE-BE5D-B00D6EEE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1B35-6DDB-4FAD-88EC-87A7F730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D1C00B-822A-4D45-A9C2-4003DD7E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26AC75-EEB7-426F-832E-679CE5D75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377F5-C584-4BA0-85C5-A57D22900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3D688-F044-4261-8BC3-FD789D8EBFD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0FFC5-BFF9-48A2-94FF-F33A2F45C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9720D-BDF2-41D5-9554-EB48759EE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51B35-6DDB-4FAD-88EC-87A7F730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22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4790FB-5E15-41BB-B38E-B1199CA3B110}"/>
              </a:ext>
            </a:extLst>
          </p:cNvPr>
          <p:cNvSpPr txBox="1"/>
          <p:nvPr/>
        </p:nvSpPr>
        <p:spPr>
          <a:xfrm>
            <a:off x="1396181" y="1268361"/>
            <a:ext cx="404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呃呃呃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75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mayonghua</dc:creator>
  <cp:lastModifiedBy>mayonghua</cp:lastModifiedBy>
  <cp:revision>1</cp:revision>
  <dcterms:created xsi:type="dcterms:W3CDTF">2020-10-23T02:03:06Z</dcterms:created>
  <dcterms:modified xsi:type="dcterms:W3CDTF">2020-10-23T02:03:19Z</dcterms:modified>
</cp:coreProperties>
</file>