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455" r:id="rId2"/>
    <p:sldId id="3456" r:id="rId3"/>
    <p:sldId id="3423" r:id="rId4"/>
    <p:sldId id="3458" r:id="rId5"/>
    <p:sldId id="3461" r:id="rId6"/>
    <p:sldId id="3460" r:id="rId7"/>
    <p:sldId id="3459" r:id="rId8"/>
    <p:sldId id="3426" r:id="rId9"/>
    <p:sldId id="3427" r:id="rId10"/>
    <p:sldId id="3431" r:id="rId11"/>
    <p:sldId id="3432" r:id="rId12"/>
    <p:sldId id="3434" r:id="rId13"/>
    <p:sldId id="3435" r:id="rId14"/>
    <p:sldId id="3436" r:id="rId15"/>
    <p:sldId id="3438" r:id="rId16"/>
    <p:sldId id="3439" r:id="rId17"/>
    <p:sldId id="3441" r:id="rId18"/>
    <p:sldId id="3442" r:id="rId19"/>
    <p:sldId id="3448" r:id="rId20"/>
    <p:sldId id="3449" r:id="rId21"/>
    <p:sldId id="3450" r:id="rId22"/>
    <p:sldId id="3451" r:id="rId23"/>
    <p:sldId id="3452" r:id="rId24"/>
    <p:sldId id="3453" r:id="rId25"/>
    <p:sldId id="3454" r:id="rId26"/>
  </p:sldIdLst>
  <p:sldSz cx="12192000" cy="6858000"/>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Tw Cen MT" pitchFamily="34" charset="0"/>
        <a:ea typeface="微软雅黑" pitchFamily="34" charset="-122"/>
        <a:cs typeface="+mn-cs"/>
      </a:defRPr>
    </a:lvl1pPr>
    <a:lvl2pPr marL="457200" algn="l" rtl="0" fontAlgn="base">
      <a:spcBef>
        <a:spcPct val="0"/>
      </a:spcBef>
      <a:spcAft>
        <a:spcPct val="0"/>
      </a:spcAft>
      <a:buFont typeface="Arial" pitchFamily="34" charset="0"/>
      <a:defRPr kern="1200">
        <a:solidFill>
          <a:schemeClr val="tx1"/>
        </a:solidFill>
        <a:latin typeface="Tw Cen MT" pitchFamily="34" charset="0"/>
        <a:ea typeface="微软雅黑" pitchFamily="34" charset="-122"/>
        <a:cs typeface="+mn-cs"/>
      </a:defRPr>
    </a:lvl2pPr>
    <a:lvl3pPr marL="914400" algn="l" rtl="0" fontAlgn="base">
      <a:spcBef>
        <a:spcPct val="0"/>
      </a:spcBef>
      <a:spcAft>
        <a:spcPct val="0"/>
      </a:spcAft>
      <a:buFont typeface="Arial" pitchFamily="34" charset="0"/>
      <a:defRPr kern="1200">
        <a:solidFill>
          <a:schemeClr val="tx1"/>
        </a:solidFill>
        <a:latin typeface="Tw Cen MT" pitchFamily="34" charset="0"/>
        <a:ea typeface="微软雅黑" pitchFamily="34" charset="-122"/>
        <a:cs typeface="+mn-cs"/>
      </a:defRPr>
    </a:lvl3pPr>
    <a:lvl4pPr marL="1371600" algn="l" rtl="0" fontAlgn="base">
      <a:spcBef>
        <a:spcPct val="0"/>
      </a:spcBef>
      <a:spcAft>
        <a:spcPct val="0"/>
      </a:spcAft>
      <a:buFont typeface="Arial" pitchFamily="34" charset="0"/>
      <a:defRPr kern="1200">
        <a:solidFill>
          <a:schemeClr val="tx1"/>
        </a:solidFill>
        <a:latin typeface="Tw Cen MT" pitchFamily="34" charset="0"/>
        <a:ea typeface="微软雅黑" pitchFamily="34" charset="-122"/>
        <a:cs typeface="+mn-cs"/>
      </a:defRPr>
    </a:lvl4pPr>
    <a:lvl5pPr marL="1828800" algn="l" rtl="0" fontAlgn="base">
      <a:spcBef>
        <a:spcPct val="0"/>
      </a:spcBef>
      <a:spcAft>
        <a:spcPct val="0"/>
      </a:spcAft>
      <a:buFont typeface="Arial" pitchFamily="34" charset="0"/>
      <a:defRPr kern="1200">
        <a:solidFill>
          <a:schemeClr val="tx1"/>
        </a:solidFill>
        <a:latin typeface="Tw Cen MT" pitchFamily="34" charset="0"/>
        <a:ea typeface="微软雅黑" pitchFamily="34" charset="-122"/>
        <a:cs typeface="+mn-cs"/>
      </a:defRPr>
    </a:lvl5pPr>
    <a:lvl6pPr marL="2286000" algn="l" defTabSz="914400" rtl="0" eaLnBrk="1" latinLnBrk="0" hangingPunct="1">
      <a:defRPr kern="1200">
        <a:solidFill>
          <a:schemeClr val="tx1"/>
        </a:solidFill>
        <a:latin typeface="Tw Cen MT" pitchFamily="34" charset="0"/>
        <a:ea typeface="微软雅黑" pitchFamily="34" charset="-122"/>
        <a:cs typeface="+mn-cs"/>
      </a:defRPr>
    </a:lvl6pPr>
    <a:lvl7pPr marL="2743200" algn="l" defTabSz="914400" rtl="0" eaLnBrk="1" latinLnBrk="0" hangingPunct="1">
      <a:defRPr kern="1200">
        <a:solidFill>
          <a:schemeClr val="tx1"/>
        </a:solidFill>
        <a:latin typeface="Tw Cen MT" pitchFamily="34" charset="0"/>
        <a:ea typeface="微软雅黑" pitchFamily="34" charset="-122"/>
        <a:cs typeface="+mn-cs"/>
      </a:defRPr>
    </a:lvl7pPr>
    <a:lvl8pPr marL="3200400" algn="l" defTabSz="914400" rtl="0" eaLnBrk="1" latinLnBrk="0" hangingPunct="1">
      <a:defRPr kern="1200">
        <a:solidFill>
          <a:schemeClr val="tx1"/>
        </a:solidFill>
        <a:latin typeface="Tw Cen MT" pitchFamily="34" charset="0"/>
        <a:ea typeface="微软雅黑" pitchFamily="34" charset="-122"/>
        <a:cs typeface="+mn-cs"/>
      </a:defRPr>
    </a:lvl8pPr>
    <a:lvl9pPr marL="3657600" algn="l" defTabSz="914400" rtl="0" eaLnBrk="1" latinLnBrk="0" hangingPunct="1">
      <a:defRPr kern="1200">
        <a:solidFill>
          <a:schemeClr val="tx1"/>
        </a:solidFill>
        <a:latin typeface="Tw Cen MT" pitchFamily="34" charset="0"/>
        <a:ea typeface="微软雅黑" pitchFamily="34"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 lastIdx="1" clrIdx="0"/>
  <p:cmAuthor id="1" name="yh" initials="" lastIdx="280" clrIdx="0"/>
  <p:cmAuthor id="2" name="Dina Kamal" initials="" lastIdx="3" clrIdx="0"/>
  <p:cmAuthor id="3" name="作者"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B050"/>
    <a:srgbClr val="3A5E8B"/>
    <a:srgbClr val="71863F"/>
    <a:srgbClr val="0000FF"/>
    <a:srgbClr val="0066FF"/>
    <a:srgbClr val="032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64" autoAdjust="0"/>
    <p:restoredTop sz="82749" autoAdjust="0"/>
  </p:normalViewPr>
  <p:slideViewPr>
    <p:cSldViewPr snapToGrid="0">
      <p:cViewPr>
        <p:scale>
          <a:sx n="60" d="100"/>
          <a:sy n="60" d="100"/>
        </p:scale>
        <p:origin x="-846" y="-312"/>
      </p:cViewPr>
      <p:guideLst>
        <p:guide orient="horz" pos="1988"/>
        <p:guide pos="3856"/>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1">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6A51825-B657-424E-8097-47C5120745A8}" type="doc">
      <dgm:prSet loTypeId="urn:microsoft.com/office/officeart/2005/8/layout/arrow2#1" loCatId="process" qsTypeId="urn:microsoft.com/office/officeart/2005/8/quickstyle/3d3#1" qsCatId="3D" csTypeId="urn:microsoft.com/office/officeart/2005/8/colors/colorful3#1" csCatId="colorful" phldr="1"/>
      <dgm:spPr/>
    </dgm:pt>
    <dgm:pt modelId="{90E01F0E-F163-4D7F-8636-CE6FB0A24C67}">
      <dgm:prSet phldrT="[文本]" custT="1"/>
      <dgm:spPr/>
      <dgm:t>
        <a:bodyPr/>
        <a:lstStyle/>
        <a:p>
          <a:r>
            <a:rPr lang="zh-CN" altLang="en-US" sz="2400" dirty="0">
              <a:latin typeface="微软雅黑" panose="020B0503020204020204" pitchFamily="34" charset="-122"/>
              <a:ea typeface="微软雅黑" panose="020B0503020204020204" pitchFamily="34" charset="-122"/>
            </a:rPr>
            <a:t>可交付成果</a:t>
          </a:r>
        </a:p>
      </dgm:t>
    </dgm:pt>
    <dgm:pt modelId="{5AFEFE00-CD02-4570-B98C-6DF16A334FB2}" type="parTrans" cxnId="{726E08AE-5DC6-4C8C-B95C-FE1F0E26212E}">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52384EF5-162E-46B6-B369-ABD713A5A5F4}" type="sibTrans" cxnId="{726E08AE-5DC6-4C8C-B95C-FE1F0E26212E}">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4768DCDF-002F-476F-8E0C-50E2AFEA9FC1}">
      <dgm:prSet phldrT="[文本]" custT="1"/>
      <dgm:spPr/>
      <dgm:t>
        <a:bodyPr/>
        <a:lstStyle/>
        <a:p>
          <a:r>
            <a:rPr lang="zh-CN" altLang="en-US" sz="2400" dirty="0">
              <a:latin typeface="微软雅黑" panose="020B0503020204020204" pitchFamily="34" charset="-122"/>
              <a:ea typeface="微软雅黑" panose="020B0503020204020204" pitchFamily="34" charset="-122"/>
            </a:rPr>
            <a:t>核实的可交付成果</a:t>
          </a:r>
        </a:p>
      </dgm:t>
    </dgm:pt>
    <dgm:pt modelId="{CD70FA4C-5514-437D-91E6-527141C13743}" type="parTrans" cxnId="{9D45A610-B8CF-4B1F-913C-E5D35371B070}">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ABF810C8-C905-48FB-864A-3084191643AB}" type="sibTrans" cxnId="{9D45A610-B8CF-4B1F-913C-E5D35371B070}">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5EFAFEBF-A332-4E17-BA49-59264D6CFD2E}">
      <dgm:prSet phldrT="[文本]" custT="1"/>
      <dgm:spPr/>
      <dgm:t>
        <a:bodyPr/>
        <a:lstStyle/>
        <a:p>
          <a:r>
            <a:rPr lang="zh-CN" altLang="en-US" sz="2400" dirty="0">
              <a:latin typeface="微软雅黑" panose="020B0503020204020204" pitchFamily="34" charset="-122"/>
              <a:ea typeface="微软雅黑" panose="020B0503020204020204" pitchFamily="34" charset="-122"/>
            </a:rPr>
            <a:t>验收的可交付成果</a:t>
          </a:r>
        </a:p>
      </dgm:t>
    </dgm:pt>
    <dgm:pt modelId="{0D760BC3-2199-44ED-94DC-283D23B14ED2}" type="parTrans" cxnId="{17AB9351-89F1-4727-8930-3C966840CA27}">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82B8E8A4-2589-4ACE-9F1B-D445B625D53B}" type="sibTrans" cxnId="{17AB9351-89F1-4727-8930-3C966840CA27}">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6CE0C409-54F3-49D9-86BD-79B1B5B8E8B4}">
      <dgm:prSet phldrT="[文本]" custT="1"/>
      <dgm:spPr/>
      <dgm:t>
        <a:bodyPr/>
        <a:lstStyle/>
        <a:p>
          <a:r>
            <a:rPr lang="zh-CN" altLang="en-US" sz="2400" dirty="0">
              <a:latin typeface="微软雅黑" panose="020B0503020204020204" pitchFamily="34" charset="-122"/>
              <a:ea typeface="微软雅黑" panose="020B0503020204020204" pitchFamily="34" charset="-122"/>
            </a:rPr>
            <a:t>最终的产品、成果或服务</a:t>
          </a:r>
        </a:p>
      </dgm:t>
    </dgm:pt>
    <dgm:pt modelId="{4632F2C0-EEAA-4CA3-AE16-11AEDA223CF8}" type="parTrans" cxnId="{76FAA75C-BABC-4B9B-9E5C-280D01EF9DEE}">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A4646F18-AC00-4E6B-A259-533E377A7273}" type="sibTrans" cxnId="{76FAA75C-BABC-4B9B-9E5C-280D01EF9DEE}">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877F2D2E-6821-4950-A248-44D115457DB2}" type="pres">
      <dgm:prSet presAssocID="{16A51825-B657-424E-8097-47C5120745A8}" presName="arrowDiagram" presStyleCnt="0">
        <dgm:presLayoutVars>
          <dgm:chMax val="5"/>
          <dgm:dir/>
          <dgm:resizeHandles val="exact"/>
        </dgm:presLayoutVars>
      </dgm:prSet>
      <dgm:spPr/>
    </dgm:pt>
    <dgm:pt modelId="{33730213-916E-47D1-871D-8762B25E2743}" type="pres">
      <dgm:prSet presAssocID="{16A51825-B657-424E-8097-47C5120745A8}" presName="arrow" presStyleLbl="bgShp" presStyleIdx="0" presStyleCnt="1" custLinFactNeighborX="-1178" custLinFactNeighborY="1558"/>
      <dgm:spPr/>
    </dgm:pt>
    <dgm:pt modelId="{0976903D-10FD-4361-A86F-836070433B85}" type="pres">
      <dgm:prSet presAssocID="{16A51825-B657-424E-8097-47C5120745A8}" presName="arrowDiagram4" presStyleCnt="0"/>
      <dgm:spPr/>
    </dgm:pt>
    <dgm:pt modelId="{DF19D537-06AD-4E68-AE9E-2DAD6C2EC5E7}" type="pres">
      <dgm:prSet presAssocID="{90E01F0E-F163-4D7F-8636-CE6FB0A24C67}" presName="bullet4a" presStyleLbl="node1" presStyleIdx="0" presStyleCnt="4"/>
      <dgm:spPr/>
    </dgm:pt>
    <dgm:pt modelId="{8AA71AB9-20E9-40F2-8715-993BF7983485}" type="pres">
      <dgm:prSet presAssocID="{90E01F0E-F163-4D7F-8636-CE6FB0A24C67}" presName="textBox4a" presStyleLbl="revTx" presStyleIdx="0" presStyleCnt="4" custScaleX="147874" custLinFactNeighborX="19600" custLinFactNeighborY="1647">
        <dgm:presLayoutVars>
          <dgm:bulletEnabled val="1"/>
        </dgm:presLayoutVars>
      </dgm:prSet>
      <dgm:spPr/>
      <dgm:t>
        <a:bodyPr/>
        <a:lstStyle/>
        <a:p>
          <a:endParaRPr lang="zh-CN" altLang="en-US"/>
        </a:p>
      </dgm:t>
    </dgm:pt>
    <dgm:pt modelId="{8295F770-E955-40D0-928C-95220BC4AF6C}" type="pres">
      <dgm:prSet presAssocID="{4768DCDF-002F-476F-8E0C-50E2AFEA9FC1}" presName="bullet4b" presStyleLbl="node1" presStyleIdx="1" presStyleCnt="4"/>
      <dgm:spPr/>
    </dgm:pt>
    <dgm:pt modelId="{9625EEEC-5D63-42A0-B15F-94789CD3AD47}" type="pres">
      <dgm:prSet presAssocID="{4768DCDF-002F-476F-8E0C-50E2AFEA9FC1}" presName="textBox4b" presStyleLbl="revTx" presStyleIdx="1" presStyleCnt="4" custLinFactNeighborX="3494" custLinFactNeighborY="-5986">
        <dgm:presLayoutVars>
          <dgm:bulletEnabled val="1"/>
        </dgm:presLayoutVars>
      </dgm:prSet>
      <dgm:spPr/>
      <dgm:t>
        <a:bodyPr/>
        <a:lstStyle/>
        <a:p>
          <a:endParaRPr lang="zh-CN" altLang="en-US"/>
        </a:p>
      </dgm:t>
    </dgm:pt>
    <dgm:pt modelId="{19E15A80-D053-492B-9406-6AEB21593CEB}" type="pres">
      <dgm:prSet presAssocID="{5EFAFEBF-A332-4E17-BA49-59264D6CFD2E}" presName="bullet4c" presStyleLbl="node1" presStyleIdx="2" presStyleCnt="4"/>
      <dgm:spPr/>
    </dgm:pt>
    <dgm:pt modelId="{08B82A3E-78C1-419E-8426-A2CFD9EEE21F}" type="pres">
      <dgm:prSet presAssocID="{5EFAFEBF-A332-4E17-BA49-59264D6CFD2E}" presName="textBox4c" presStyleLbl="revTx" presStyleIdx="2" presStyleCnt="4" custLinFactNeighborX="6361" custLinFactNeighborY="0">
        <dgm:presLayoutVars>
          <dgm:bulletEnabled val="1"/>
        </dgm:presLayoutVars>
      </dgm:prSet>
      <dgm:spPr/>
      <dgm:t>
        <a:bodyPr/>
        <a:lstStyle/>
        <a:p>
          <a:endParaRPr lang="zh-CN" altLang="en-US"/>
        </a:p>
      </dgm:t>
    </dgm:pt>
    <dgm:pt modelId="{449B4E9D-FA5B-40BE-ADF5-CD857E3E4EAF}" type="pres">
      <dgm:prSet presAssocID="{6CE0C409-54F3-49D9-86BD-79B1B5B8E8B4}" presName="bullet4d" presStyleLbl="node1" presStyleIdx="3" presStyleCnt="4"/>
      <dgm:spPr/>
    </dgm:pt>
    <dgm:pt modelId="{9F1D96E5-63DE-423B-9E91-F48858B472F7}" type="pres">
      <dgm:prSet presAssocID="{6CE0C409-54F3-49D9-86BD-79B1B5B8E8B4}" presName="textBox4d" presStyleLbl="revTx" presStyleIdx="3" presStyleCnt="4" custScaleX="123768" custLinFactNeighborX="15719" custLinFactNeighborY="-6823">
        <dgm:presLayoutVars>
          <dgm:bulletEnabled val="1"/>
        </dgm:presLayoutVars>
      </dgm:prSet>
      <dgm:spPr/>
      <dgm:t>
        <a:bodyPr/>
        <a:lstStyle/>
        <a:p>
          <a:endParaRPr lang="zh-CN" altLang="en-US"/>
        </a:p>
      </dgm:t>
    </dgm:pt>
  </dgm:ptLst>
  <dgm:cxnLst>
    <dgm:cxn modelId="{F2F20B34-7B75-4320-8C65-27067236FC70}" type="presOf" srcId="{6CE0C409-54F3-49D9-86BD-79B1B5B8E8B4}" destId="{9F1D96E5-63DE-423B-9E91-F48858B472F7}" srcOrd="0" destOrd="0" presId="urn:microsoft.com/office/officeart/2005/8/layout/arrow2#1"/>
    <dgm:cxn modelId="{4D610CB8-1B63-4F14-BF17-42C9715F5189}" type="presOf" srcId="{5EFAFEBF-A332-4E17-BA49-59264D6CFD2E}" destId="{08B82A3E-78C1-419E-8426-A2CFD9EEE21F}" srcOrd="0" destOrd="0" presId="urn:microsoft.com/office/officeart/2005/8/layout/arrow2#1"/>
    <dgm:cxn modelId="{5BE8B70C-C389-445D-9447-FEFA52FDF361}" type="presOf" srcId="{16A51825-B657-424E-8097-47C5120745A8}" destId="{877F2D2E-6821-4950-A248-44D115457DB2}" srcOrd="0" destOrd="0" presId="urn:microsoft.com/office/officeart/2005/8/layout/arrow2#1"/>
    <dgm:cxn modelId="{CFA0AD09-6A37-4C9C-BF1E-9BB6A92F4EEE}" type="presOf" srcId="{90E01F0E-F163-4D7F-8636-CE6FB0A24C67}" destId="{8AA71AB9-20E9-40F2-8715-993BF7983485}" srcOrd="0" destOrd="0" presId="urn:microsoft.com/office/officeart/2005/8/layout/arrow2#1"/>
    <dgm:cxn modelId="{76FAA75C-BABC-4B9B-9E5C-280D01EF9DEE}" srcId="{16A51825-B657-424E-8097-47C5120745A8}" destId="{6CE0C409-54F3-49D9-86BD-79B1B5B8E8B4}" srcOrd="3" destOrd="0" parTransId="{4632F2C0-EEAA-4CA3-AE16-11AEDA223CF8}" sibTransId="{A4646F18-AC00-4E6B-A259-533E377A7273}"/>
    <dgm:cxn modelId="{17AB9351-89F1-4727-8930-3C966840CA27}" srcId="{16A51825-B657-424E-8097-47C5120745A8}" destId="{5EFAFEBF-A332-4E17-BA49-59264D6CFD2E}" srcOrd="2" destOrd="0" parTransId="{0D760BC3-2199-44ED-94DC-283D23B14ED2}" sibTransId="{82B8E8A4-2589-4ACE-9F1B-D445B625D53B}"/>
    <dgm:cxn modelId="{726E08AE-5DC6-4C8C-B95C-FE1F0E26212E}" srcId="{16A51825-B657-424E-8097-47C5120745A8}" destId="{90E01F0E-F163-4D7F-8636-CE6FB0A24C67}" srcOrd="0" destOrd="0" parTransId="{5AFEFE00-CD02-4570-B98C-6DF16A334FB2}" sibTransId="{52384EF5-162E-46B6-B369-ABD713A5A5F4}"/>
    <dgm:cxn modelId="{9D45A610-B8CF-4B1F-913C-E5D35371B070}" srcId="{16A51825-B657-424E-8097-47C5120745A8}" destId="{4768DCDF-002F-476F-8E0C-50E2AFEA9FC1}" srcOrd="1" destOrd="0" parTransId="{CD70FA4C-5514-437D-91E6-527141C13743}" sibTransId="{ABF810C8-C905-48FB-864A-3084191643AB}"/>
    <dgm:cxn modelId="{C18FB658-061E-4ED8-A901-1C7F36B88071}" type="presOf" srcId="{4768DCDF-002F-476F-8E0C-50E2AFEA9FC1}" destId="{9625EEEC-5D63-42A0-B15F-94789CD3AD47}" srcOrd="0" destOrd="0" presId="urn:microsoft.com/office/officeart/2005/8/layout/arrow2#1"/>
    <dgm:cxn modelId="{08292208-7AC3-407C-BE34-791886109AD0}" type="presParOf" srcId="{877F2D2E-6821-4950-A248-44D115457DB2}" destId="{33730213-916E-47D1-871D-8762B25E2743}" srcOrd="0" destOrd="0" presId="urn:microsoft.com/office/officeart/2005/8/layout/arrow2#1"/>
    <dgm:cxn modelId="{D023E3CC-03A0-4CA1-BBC5-364A0D5EAEB7}" type="presParOf" srcId="{877F2D2E-6821-4950-A248-44D115457DB2}" destId="{0976903D-10FD-4361-A86F-836070433B85}" srcOrd="1" destOrd="0" presId="urn:microsoft.com/office/officeart/2005/8/layout/arrow2#1"/>
    <dgm:cxn modelId="{10858511-41AE-4158-8B28-349E82F7A0B3}" type="presParOf" srcId="{0976903D-10FD-4361-A86F-836070433B85}" destId="{DF19D537-06AD-4E68-AE9E-2DAD6C2EC5E7}" srcOrd="0" destOrd="0" presId="urn:microsoft.com/office/officeart/2005/8/layout/arrow2#1"/>
    <dgm:cxn modelId="{394F0679-8711-45D2-89B6-22CC616F855C}" type="presParOf" srcId="{0976903D-10FD-4361-A86F-836070433B85}" destId="{8AA71AB9-20E9-40F2-8715-993BF7983485}" srcOrd="1" destOrd="0" presId="urn:microsoft.com/office/officeart/2005/8/layout/arrow2#1"/>
    <dgm:cxn modelId="{6DCE6A59-785C-4021-B5D5-A205B2265708}" type="presParOf" srcId="{0976903D-10FD-4361-A86F-836070433B85}" destId="{8295F770-E955-40D0-928C-95220BC4AF6C}" srcOrd="2" destOrd="0" presId="urn:microsoft.com/office/officeart/2005/8/layout/arrow2#1"/>
    <dgm:cxn modelId="{0220FAE3-64BE-4CC8-BAD1-CBB39C221DC4}" type="presParOf" srcId="{0976903D-10FD-4361-A86F-836070433B85}" destId="{9625EEEC-5D63-42A0-B15F-94789CD3AD47}" srcOrd="3" destOrd="0" presId="urn:microsoft.com/office/officeart/2005/8/layout/arrow2#1"/>
    <dgm:cxn modelId="{F3F21D06-318F-420B-B209-164E48506E03}" type="presParOf" srcId="{0976903D-10FD-4361-A86F-836070433B85}" destId="{19E15A80-D053-492B-9406-6AEB21593CEB}" srcOrd="4" destOrd="0" presId="urn:microsoft.com/office/officeart/2005/8/layout/arrow2#1"/>
    <dgm:cxn modelId="{E9E3458E-5A66-493D-AE33-9222E0755DE3}" type="presParOf" srcId="{0976903D-10FD-4361-A86F-836070433B85}" destId="{08B82A3E-78C1-419E-8426-A2CFD9EEE21F}" srcOrd="5" destOrd="0" presId="urn:microsoft.com/office/officeart/2005/8/layout/arrow2#1"/>
    <dgm:cxn modelId="{EBE43805-ECBB-49B7-956C-52293173F26E}" type="presParOf" srcId="{0976903D-10FD-4361-A86F-836070433B85}" destId="{449B4E9D-FA5B-40BE-ADF5-CD857E3E4EAF}" srcOrd="6" destOrd="0" presId="urn:microsoft.com/office/officeart/2005/8/layout/arrow2#1"/>
    <dgm:cxn modelId="{B53C603C-04CF-4813-ADE3-73FDFFA3BF7E}" type="presParOf" srcId="{0976903D-10FD-4361-A86F-836070433B85}" destId="{9F1D96E5-63DE-423B-9E91-F48858B472F7}" srcOrd="7" destOrd="0" presId="urn:microsoft.com/office/officeart/2005/8/layout/arrow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429DD0-9164-4DB9-83A5-C409A59CA59B}" type="doc">
      <dgm:prSet loTypeId="urn:microsoft.com/office/officeart/2005/8/layout/cycle8#1" loCatId="cycle" qsTypeId="urn:microsoft.com/office/officeart/2005/8/quickstyle/simple1#1" qsCatId="simple" csTypeId="urn:microsoft.com/office/officeart/2005/8/colors/accent2_1#1" csCatId="accent2" phldr="1"/>
      <dgm:spPr/>
      <dgm:t>
        <a:bodyPr/>
        <a:lstStyle/>
        <a:p>
          <a:endParaRPr lang="zh-CN" altLang="en-US"/>
        </a:p>
      </dgm:t>
    </dgm:pt>
    <dgm:pt modelId="{BDDC2EEF-9362-44D6-B462-7C7A05A74AD7}">
      <dgm:prSet phldrT="[文本]" custT="1"/>
      <dgm:spPr/>
      <dgm:t>
        <a:bodyPr/>
        <a:lstStyle/>
        <a:p>
          <a:r>
            <a:rPr lang="zh-CN" altLang="en-US" sz="2000" smtClean="0"/>
            <a:t>规划进度管理</a:t>
          </a:r>
          <a:endParaRPr lang="zh-CN" altLang="en-US" sz="2000" dirty="0"/>
        </a:p>
      </dgm:t>
    </dgm:pt>
    <dgm:pt modelId="{69BE4C9D-4CB9-4CA2-BD57-41F6C4C5136F}" type="parTrans" cxnId="{ECF8D27E-03FD-4101-BB11-A6A0698E2DC7}">
      <dgm:prSet/>
      <dgm:spPr/>
      <dgm:t>
        <a:bodyPr/>
        <a:lstStyle/>
        <a:p>
          <a:endParaRPr lang="zh-CN" altLang="en-US" sz="2000">
            <a:solidFill>
              <a:srgbClr val="FEFEFF"/>
            </a:solidFill>
          </a:endParaRPr>
        </a:p>
      </dgm:t>
    </dgm:pt>
    <dgm:pt modelId="{CCB8785B-0BCF-4FB7-93FD-CAE70A2578F9}" type="sibTrans" cxnId="{ECF8D27E-03FD-4101-BB11-A6A0698E2DC7}">
      <dgm:prSet/>
      <dgm:spPr/>
      <dgm:t>
        <a:bodyPr/>
        <a:lstStyle/>
        <a:p>
          <a:endParaRPr lang="zh-CN" altLang="en-US" sz="2000">
            <a:solidFill>
              <a:srgbClr val="FEFEFF"/>
            </a:solidFill>
          </a:endParaRPr>
        </a:p>
      </dgm:t>
    </dgm:pt>
    <dgm:pt modelId="{A56F61AD-E505-42C3-A541-C7A007EF4B5B}">
      <dgm:prSet phldrT="[文本]" custT="1"/>
      <dgm:spPr/>
      <dgm:t>
        <a:bodyPr/>
        <a:lstStyle/>
        <a:p>
          <a:r>
            <a:rPr lang="zh-CN" altLang="en-US" sz="2000" smtClean="0"/>
            <a:t>活动</a:t>
          </a:r>
          <a:r>
            <a:rPr lang="en-US" altLang="zh-CN" sz="2000" smtClean="0"/>
            <a:t/>
          </a:r>
          <a:br>
            <a:rPr lang="en-US" altLang="zh-CN" sz="2000" smtClean="0"/>
          </a:br>
          <a:r>
            <a:rPr lang="zh-CN" altLang="en-US" sz="2000" smtClean="0"/>
            <a:t>定义</a:t>
          </a:r>
          <a:endParaRPr lang="zh-CN" altLang="en-US" sz="2000" dirty="0"/>
        </a:p>
      </dgm:t>
    </dgm:pt>
    <dgm:pt modelId="{3D5BFE63-E60C-43E0-BB8C-F59BF57310BF}" type="parTrans" cxnId="{553F5897-FD02-4182-B70B-F5AEA48F1161}">
      <dgm:prSet/>
      <dgm:spPr/>
      <dgm:t>
        <a:bodyPr/>
        <a:lstStyle/>
        <a:p>
          <a:endParaRPr lang="zh-CN" altLang="en-US" sz="2000">
            <a:solidFill>
              <a:srgbClr val="FEFEFF"/>
            </a:solidFill>
          </a:endParaRPr>
        </a:p>
      </dgm:t>
    </dgm:pt>
    <dgm:pt modelId="{494EF890-6134-4695-952C-6CAC163FB534}" type="sibTrans" cxnId="{553F5897-FD02-4182-B70B-F5AEA48F1161}">
      <dgm:prSet/>
      <dgm:spPr/>
      <dgm:t>
        <a:bodyPr/>
        <a:lstStyle/>
        <a:p>
          <a:endParaRPr lang="zh-CN" altLang="en-US" sz="2000">
            <a:solidFill>
              <a:srgbClr val="FEFEFF"/>
            </a:solidFill>
          </a:endParaRPr>
        </a:p>
      </dgm:t>
    </dgm:pt>
    <dgm:pt modelId="{707F715F-B299-453D-A2FA-EBC26714D45A}">
      <dgm:prSet phldrT="[文本]" custT="1"/>
      <dgm:spPr/>
      <dgm:t>
        <a:bodyPr/>
        <a:lstStyle/>
        <a:p>
          <a:r>
            <a:rPr lang="zh-CN" altLang="en-US" sz="2000" smtClean="0"/>
            <a:t>活动</a:t>
          </a:r>
          <a:r>
            <a:rPr lang="en-US" altLang="zh-CN" sz="2000" smtClean="0"/>
            <a:t/>
          </a:r>
          <a:br>
            <a:rPr lang="en-US" altLang="zh-CN" sz="2000" smtClean="0"/>
          </a:br>
          <a:r>
            <a:rPr lang="zh-CN" altLang="en-US" sz="2000" smtClean="0"/>
            <a:t>排序</a:t>
          </a:r>
          <a:endParaRPr lang="zh-CN" altLang="en-US" sz="2000" dirty="0"/>
        </a:p>
      </dgm:t>
    </dgm:pt>
    <dgm:pt modelId="{0FBD9C3C-15BC-45B6-A4AB-97A62C296C09}" type="parTrans" cxnId="{101B16D4-331A-458A-9302-1654C6038499}">
      <dgm:prSet/>
      <dgm:spPr/>
      <dgm:t>
        <a:bodyPr/>
        <a:lstStyle/>
        <a:p>
          <a:endParaRPr lang="zh-CN" altLang="en-US" sz="2000">
            <a:solidFill>
              <a:srgbClr val="FEFEFF"/>
            </a:solidFill>
          </a:endParaRPr>
        </a:p>
      </dgm:t>
    </dgm:pt>
    <dgm:pt modelId="{498E0DBC-6E8D-479C-B080-02D7CA036BAD}" type="sibTrans" cxnId="{101B16D4-331A-458A-9302-1654C6038499}">
      <dgm:prSet/>
      <dgm:spPr/>
      <dgm:t>
        <a:bodyPr/>
        <a:lstStyle/>
        <a:p>
          <a:endParaRPr lang="zh-CN" altLang="en-US" sz="2000">
            <a:solidFill>
              <a:srgbClr val="FEFEFF"/>
            </a:solidFill>
          </a:endParaRPr>
        </a:p>
      </dgm:t>
    </dgm:pt>
    <dgm:pt modelId="{59B2E61D-F460-4AF4-BA7D-D6D384F62983}">
      <dgm:prSet phldrT="[文本]" custT="1"/>
      <dgm:spPr/>
      <dgm:t>
        <a:bodyPr/>
        <a:lstStyle/>
        <a:p>
          <a:r>
            <a:rPr lang="zh-CN" altLang="en-US" sz="2000" smtClean="0"/>
            <a:t>活动资源估算</a:t>
          </a:r>
          <a:endParaRPr lang="zh-CN" altLang="en-US" sz="2000" dirty="0"/>
        </a:p>
      </dgm:t>
    </dgm:pt>
    <dgm:pt modelId="{406E81DA-144F-44D4-A666-E53D9B5B207F}" type="parTrans" cxnId="{834673D3-2EDF-4036-882E-B8A3A03FF439}">
      <dgm:prSet/>
      <dgm:spPr/>
      <dgm:t>
        <a:bodyPr/>
        <a:lstStyle/>
        <a:p>
          <a:endParaRPr lang="zh-CN" altLang="en-US" sz="2000">
            <a:solidFill>
              <a:srgbClr val="FEFEFF"/>
            </a:solidFill>
          </a:endParaRPr>
        </a:p>
      </dgm:t>
    </dgm:pt>
    <dgm:pt modelId="{02E2E9E4-E5CC-46FC-8841-7A55BDC043D2}" type="sibTrans" cxnId="{834673D3-2EDF-4036-882E-B8A3A03FF439}">
      <dgm:prSet/>
      <dgm:spPr/>
      <dgm:t>
        <a:bodyPr/>
        <a:lstStyle/>
        <a:p>
          <a:endParaRPr lang="zh-CN" altLang="en-US" sz="2000">
            <a:solidFill>
              <a:srgbClr val="FEFEFF"/>
            </a:solidFill>
          </a:endParaRPr>
        </a:p>
      </dgm:t>
    </dgm:pt>
    <dgm:pt modelId="{F888C84A-DE88-46AB-BAA9-3D18EB335A53}">
      <dgm:prSet phldrT="[文本]" custT="1"/>
      <dgm:spPr/>
      <dgm:t>
        <a:bodyPr/>
        <a:lstStyle/>
        <a:p>
          <a:r>
            <a:rPr lang="zh-CN" altLang="en-US" sz="2000" smtClean="0"/>
            <a:t>进度</a:t>
          </a:r>
          <a:r>
            <a:rPr lang="en-US" altLang="zh-CN" sz="2000" smtClean="0"/>
            <a:t/>
          </a:r>
          <a:br>
            <a:rPr lang="en-US" altLang="zh-CN" sz="2000" smtClean="0"/>
          </a:br>
          <a:r>
            <a:rPr lang="zh-CN" altLang="en-US" sz="2000" smtClean="0"/>
            <a:t>控制</a:t>
          </a:r>
          <a:endParaRPr lang="zh-CN" altLang="en-US" sz="2000" dirty="0"/>
        </a:p>
      </dgm:t>
    </dgm:pt>
    <dgm:pt modelId="{6213D8D4-5F23-4C68-A348-ACCDD0E1F613}" type="parTrans" cxnId="{E8FF7B07-2AE0-4622-9E8D-015FF91260B0}">
      <dgm:prSet/>
      <dgm:spPr/>
      <dgm:t>
        <a:bodyPr/>
        <a:lstStyle/>
        <a:p>
          <a:endParaRPr lang="zh-CN" altLang="en-US" sz="2000">
            <a:solidFill>
              <a:srgbClr val="FEFEFF"/>
            </a:solidFill>
          </a:endParaRPr>
        </a:p>
      </dgm:t>
    </dgm:pt>
    <dgm:pt modelId="{08476D2B-4F97-4033-860B-65354EC875AD}" type="sibTrans" cxnId="{E8FF7B07-2AE0-4622-9E8D-015FF91260B0}">
      <dgm:prSet/>
      <dgm:spPr/>
      <dgm:t>
        <a:bodyPr/>
        <a:lstStyle/>
        <a:p>
          <a:endParaRPr lang="zh-CN" altLang="en-US" sz="2000">
            <a:solidFill>
              <a:srgbClr val="FEFEFF"/>
            </a:solidFill>
          </a:endParaRPr>
        </a:p>
      </dgm:t>
    </dgm:pt>
    <dgm:pt modelId="{05BEA198-CD4E-4D2A-982A-F089238E55EC}">
      <dgm:prSet phldrT="[文本]" custT="1"/>
      <dgm:spPr/>
      <dgm:t>
        <a:bodyPr/>
        <a:lstStyle/>
        <a:p>
          <a:r>
            <a:rPr lang="zh-CN" altLang="en-US" sz="2000" smtClean="0"/>
            <a:t>活动历时估算</a:t>
          </a:r>
          <a:endParaRPr lang="zh-CN" altLang="en-US" sz="2000" dirty="0"/>
        </a:p>
      </dgm:t>
    </dgm:pt>
    <dgm:pt modelId="{47252C69-A955-480F-8750-06196C04BDCA}" type="parTrans" cxnId="{96ECC7BF-E81F-4CBB-9637-BE9365F8AE4B}">
      <dgm:prSet/>
      <dgm:spPr/>
      <dgm:t>
        <a:bodyPr/>
        <a:lstStyle/>
        <a:p>
          <a:endParaRPr lang="zh-CN" altLang="en-US" sz="2000">
            <a:solidFill>
              <a:srgbClr val="FEFEFF"/>
            </a:solidFill>
          </a:endParaRPr>
        </a:p>
      </dgm:t>
    </dgm:pt>
    <dgm:pt modelId="{59C5F064-AA41-4C26-A398-EDDFD216CB88}" type="sibTrans" cxnId="{96ECC7BF-E81F-4CBB-9637-BE9365F8AE4B}">
      <dgm:prSet/>
      <dgm:spPr/>
      <dgm:t>
        <a:bodyPr/>
        <a:lstStyle/>
        <a:p>
          <a:endParaRPr lang="zh-CN" altLang="en-US" sz="2000">
            <a:solidFill>
              <a:srgbClr val="FEFEFF"/>
            </a:solidFill>
          </a:endParaRPr>
        </a:p>
      </dgm:t>
    </dgm:pt>
    <dgm:pt modelId="{A2E08AE7-DC81-417E-9BE7-545828C12ABC}">
      <dgm:prSet phldrT="[文本]" custT="1"/>
      <dgm:spPr/>
      <dgm:t>
        <a:bodyPr/>
        <a:lstStyle/>
        <a:p>
          <a:r>
            <a:rPr lang="zh-CN" altLang="en-US" sz="2000" smtClean="0"/>
            <a:t>制订进</a:t>
          </a:r>
          <a:r>
            <a:rPr lang="en-US" altLang="zh-CN" sz="2000" smtClean="0"/>
            <a:t/>
          </a:r>
          <a:br>
            <a:rPr lang="en-US" altLang="zh-CN" sz="2000" smtClean="0"/>
          </a:br>
          <a:r>
            <a:rPr lang="zh-CN" altLang="en-US" sz="2000" smtClean="0"/>
            <a:t>度计划</a:t>
          </a:r>
          <a:endParaRPr lang="zh-CN" altLang="en-US" sz="2000" dirty="0"/>
        </a:p>
      </dgm:t>
    </dgm:pt>
    <dgm:pt modelId="{51BFCD80-3A41-41E9-8111-57B47A18B19C}" type="parTrans" cxnId="{45953ADB-A57F-482B-B058-39BCFFADEC8A}">
      <dgm:prSet/>
      <dgm:spPr/>
      <dgm:t>
        <a:bodyPr/>
        <a:lstStyle/>
        <a:p>
          <a:endParaRPr lang="zh-CN" altLang="en-US" sz="2000"/>
        </a:p>
      </dgm:t>
    </dgm:pt>
    <dgm:pt modelId="{07282AC3-3CD6-45C2-BE62-B2EFA18EC16E}" type="sibTrans" cxnId="{45953ADB-A57F-482B-B058-39BCFFADEC8A}">
      <dgm:prSet/>
      <dgm:spPr/>
      <dgm:t>
        <a:bodyPr/>
        <a:lstStyle/>
        <a:p>
          <a:endParaRPr lang="zh-CN" altLang="en-US" sz="2000"/>
        </a:p>
      </dgm:t>
    </dgm:pt>
    <dgm:pt modelId="{B7991CCC-EF90-495F-BBBA-0886F94E494A}" type="pres">
      <dgm:prSet presAssocID="{B1429DD0-9164-4DB9-83A5-C409A59CA59B}" presName="compositeShape" presStyleCnt="0">
        <dgm:presLayoutVars>
          <dgm:chMax val="7"/>
          <dgm:dir/>
          <dgm:resizeHandles val="exact"/>
        </dgm:presLayoutVars>
      </dgm:prSet>
      <dgm:spPr/>
      <dgm:t>
        <a:bodyPr/>
        <a:lstStyle/>
        <a:p>
          <a:endParaRPr lang="zh-CN" altLang="en-US"/>
        </a:p>
      </dgm:t>
    </dgm:pt>
    <dgm:pt modelId="{4C38F84B-44A6-44AE-AC6A-3FDEC6ACF7C6}" type="pres">
      <dgm:prSet presAssocID="{B1429DD0-9164-4DB9-83A5-C409A59CA59B}" presName="wedge1" presStyleLbl="node1" presStyleIdx="0" presStyleCnt="7"/>
      <dgm:spPr/>
      <dgm:t>
        <a:bodyPr/>
        <a:lstStyle/>
        <a:p>
          <a:endParaRPr lang="zh-CN" altLang="en-US"/>
        </a:p>
      </dgm:t>
    </dgm:pt>
    <dgm:pt modelId="{460C85A4-B944-479E-BCAC-C07CE63102E2}" type="pres">
      <dgm:prSet presAssocID="{B1429DD0-9164-4DB9-83A5-C409A59CA59B}" presName="dummy1a" presStyleCnt="0"/>
      <dgm:spPr/>
    </dgm:pt>
    <dgm:pt modelId="{ACAB768A-5BB2-4C54-ACDC-91C9AA08C3F0}" type="pres">
      <dgm:prSet presAssocID="{B1429DD0-9164-4DB9-83A5-C409A59CA59B}" presName="dummy1b" presStyleCnt="0"/>
      <dgm:spPr/>
    </dgm:pt>
    <dgm:pt modelId="{F9EF672B-A6BD-4438-91E6-382C3E108868}" type="pres">
      <dgm:prSet presAssocID="{B1429DD0-9164-4DB9-83A5-C409A59CA59B}" presName="wedge1Tx" presStyleLbl="node1" presStyleIdx="0" presStyleCnt="7">
        <dgm:presLayoutVars>
          <dgm:chMax val="0"/>
          <dgm:chPref val="0"/>
          <dgm:bulletEnabled val="1"/>
        </dgm:presLayoutVars>
      </dgm:prSet>
      <dgm:spPr/>
      <dgm:t>
        <a:bodyPr/>
        <a:lstStyle/>
        <a:p>
          <a:endParaRPr lang="zh-CN" altLang="en-US"/>
        </a:p>
      </dgm:t>
    </dgm:pt>
    <dgm:pt modelId="{193774B3-E0D1-438D-A549-3DBEEEA33586}" type="pres">
      <dgm:prSet presAssocID="{B1429DD0-9164-4DB9-83A5-C409A59CA59B}" presName="wedge2" presStyleLbl="node1" presStyleIdx="1" presStyleCnt="7"/>
      <dgm:spPr/>
      <dgm:t>
        <a:bodyPr/>
        <a:lstStyle/>
        <a:p>
          <a:endParaRPr lang="zh-CN" altLang="en-US"/>
        </a:p>
      </dgm:t>
    </dgm:pt>
    <dgm:pt modelId="{404AA88F-E93A-415D-B95F-F3BA0C7620FB}" type="pres">
      <dgm:prSet presAssocID="{B1429DD0-9164-4DB9-83A5-C409A59CA59B}" presName="dummy2a" presStyleCnt="0"/>
      <dgm:spPr/>
    </dgm:pt>
    <dgm:pt modelId="{AFA99B0D-FDAD-45F6-A4CD-D36333329DA8}" type="pres">
      <dgm:prSet presAssocID="{B1429DD0-9164-4DB9-83A5-C409A59CA59B}" presName="dummy2b" presStyleCnt="0"/>
      <dgm:spPr/>
    </dgm:pt>
    <dgm:pt modelId="{ED8D336E-0FC3-4C80-BB40-0C6E359457A5}" type="pres">
      <dgm:prSet presAssocID="{B1429DD0-9164-4DB9-83A5-C409A59CA59B}" presName="wedge2Tx" presStyleLbl="node1" presStyleIdx="1" presStyleCnt="7">
        <dgm:presLayoutVars>
          <dgm:chMax val="0"/>
          <dgm:chPref val="0"/>
          <dgm:bulletEnabled val="1"/>
        </dgm:presLayoutVars>
      </dgm:prSet>
      <dgm:spPr/>
      <dgm:t>
        <a:bodyPr/>
        <a:lstStyle/>
        <a:p>
          <a:endParaRPr lang="zh-CN" altLang="en-US"/>
        </a:p>
      </dgm:t>
    </dgm:pt>
    <dgm:pt modelId="{EB653023-B034-4079-9B60-3BE4C16433F8}" type="pres">
      <dgm:prSet presAssocID="{B1429DD0-9164-4DB9-83A5-C409A59CA59B}" presName="wedge3" presStyleLbl="node1" presStyleIdx="2" presStyleCnt="7"/>
      <dgm:spPr/>
      <dgm:t>
        <a:bodyPr/>
        <a:lstStyle/>
        <a:p>
          <a:endParaRPr lang="zh-CN" altLang="en-US"/>
        </a:p>
      </dgm:t>
    </dgm:pt>
    <dgm:pt modelId="{AC3505C2-41EB-427C-AD6C-C29366ED1526}" type="pres">
      <dgm:prSet presAssocID="{B1429DD0-9164-4DB9-83A5-C409A59CA59B}" presName="dummy3a" presStyleCnt="0"/>
      <dgm:spPr/>
    </dgm:pt>
    <dgm:pt modelId="{81D8C4CD-7D07-4F80-A21B-B794DD5D634C}" type="pres">
      <dgm:prSet presAssocID="{B1429DD0-9164-4DB9-83A5-C409A59CA59B}" presName="dummy3b" presStyleCnt="0"/>
      <dgm:spPr/>
    </dgm:pt>
    <dgm:pt modelId="{3ECDC225-0EDD-491D-8266-2E34F6866ABC}" type="pres">
      <dgm:prSet presAssocID="{B1429DD0-9164-4DB9-83A5-C409A59CA59B}" presName="wedge3Tx" presStyleLbl="node1" presStyleIdx="2" presStyleCnt="7">
        <dgm:presLayoutVars>
          <dgm:chMax val="0"/>
          <dgm:chPref val="0"/>
          <dgm:bulletEnabled val="1"/>
        </dgm:presLayoutVars>
      </dgm:prSet>
      <dgm:spPr/>
      <dgm:t>
        <a:bodyPr/>
        <a:lstStyle/>
        <a:p>
          <a:endParaRPr lang="zh-CN" altLang="en-US"/>
        </a:p>
      </dgm:t>
    </dgm:pt>
    <dgm:pt modelId="{F55CE76E-2541-41B4-9E09-2E4FF1891E39}" type="pres">
      <dgm:prSet presAssocID="{B1429DD0-9164-4DB9-83A5-C409A59CA59B}" presName="wedge4" presStyleLbl="node1" presStyleIdx="3" presStyleCnt="7"/>
      <dgm:spPr/>
      <dgm:t>
        <a:bodyPr/>
        <a:lstStyle/>
        <a:p>
          <a:endParaRPr lang="zh-CN" altLang="en-US"/>
        </a:p>
      </dgm:t>
    </dgm:pt>
    <dgm:pt modelId="{06EDEEDB-9B51-44A5-81AA-C6E321EFF0F2}" type="pres">
      <dgm:prSet presAssocID="{B1429DD0-9164-4DB9-83A5-C409A59CA59B}" presName="dummy4a" presStyleCnt="0"/>
      <dgm:spPr/>
    </dgm:pt>
    <dgm:pt modelId="{46E42E9E-228E-4B7F-A97A-9DB4BF442CCC}" type="pres">
      <dgm:prSet presAssocID="{B1429DD0-9164-4DB9-83A5-C409A59CA59B}" presName="dummy4b" presStyleCnt="0"/>
      <dgm:spPr/>
    </dgm:pt>
    <dgm:pt modelId="{71E0962F-F8EE-419B-AA05-92B4F2A1B1F5}" type="pres">
      <dgm:prSet presAssocID="{B1429DD0-9164-4DB9-83A5-C409A59CA59B}" presName="wedge4Tx" presStyleLbl="node1" presStyleIdx="3" presStyleCnt="7">
        <dgm:presLayoutVars>
          <dgm:chMax val="0"/>
          <dgm:chPref val="0"/>
          <dgm:bulletEnabled val="1"/>
        </dgm:presLayoutVars>
      </dgm:prSet>
      <dgm:spPr/>
      <dgm:t>
        <a:bodyPr/>
        <a:lstStyle/>
        <a:p>
          <a:endParaRPr lang="zh-CN" altLang="en-US"/>
        </a:p>
      </dgm:t>
    </dgm:pt>
    <dgm:pt modelId="{1C3283FE-B80D-4883-8E97-EB6834235EB9}" type="pres">
      <dgm:prSet presAssocID="{B1429DD0-9164-4DB9-83A5-C409A59CA59B}" presName="wedge5" presStyleLbl="node1" presStyleIdx="4" presStyleCnt="7"/>
      <dgm:spPr/>
      <dgm:t>
        <a:bodyPr/>
        <a:lstStyle/>
        <a:p>
          <a:endParaRPr lang="zh-CN" altLang="en-US"/>
        </a:p>
      </dgm:t>
    </dgm:pt>
    <dgm:pt modelId="{F5AE69A4-ED34-4C67-AB1D-FE2C6E1B5C22}" type="pres">
      <dgm:prSet presAssocID="{B1429DD0-9164-4DB9-83A5-C409A59CA59B}" presName="dummy5a" presStyleCnt="0"/>
      <dgm:spPr/>
    </dgm:pt>
    <dgm:pt modelId="{4128920B-B0FC-406C-A6C0-AB188ECDFA71}" type="pres">
      <dgm:prSet presAssocID="{B1429DD0-9164-4DB9-83A5-C409A59CA59B}" presName="dummy5b" presStyleCnt="0"/>
      <dgm:spPr/>
    </dgm:pt>
    <dgm:pt modelId="{CE78A4C4-4580-43EB-93E0-841E954F9542}" type="pres">
      <dgm:prSet presAssocID="{B1429DD0-9164-4DB9-83A5-C409A59CA59B}" presName="wedge5Tx" presStyleLbl="node1" presStyleIdx="4" presStyleCnt="7">
        <dgm:presLayoutVars>
          <dgm:chMax val="0"/>
          <dgm:chPref val="0"/>
          <dgm:bulletEnabled val="1"/>
        </dgm:presLayoutVars>
      </dgm:prSet>
      <dgm:spPr/>
      <dgm:t>
        <a:bodyPr/>
        <a:lstStyle/>
        <a:p>
          <a:endParaRPr lang="zh-CN" altLang="en-US"/>
        </a:p>
      </dgm:t>
    </dgm:pt>
    <dgm:pt modelId="{5FAB8E1F-629F-4DB0-80F1-BE1C01E3BD9C}" type="pres">
      <dgm:prSet presAssocID="{B1429DD0-9164-4DB9-83A5-C409A59CA59B}" presName="wedge6" presStyleLbl="node1" presStyleIdx="5" presStyleCnt="7"/>
      <dgm:spPr/>
      <dgm:t>
        <a:bodyPr/>
        <a:lstStyle/>
        <a:p>
          <a:endParaRPr lang="zh-CN" altLang="en-US"/>
        </a:p>
      </dgm:t>
    </dgm:pt>
    <dgm:pt modelId="{794C417C-E5DF-4046-893D-F67F8B9204A9}" type="pres">
      <dgm:prSet presAssocID="{B1429DD0-9164-4DB9-83A5-C409A59CA59B}" presName="dummy6a" presStyleCnt="0"/>
      <dgm:spPr/>
    </dgm:pt>
    <dgm:pt modelId="{598C9ED6-BB26-4F72-80D4-36A35E489819}" type="pres">
      <dgm:prSet presAssocID="{B1429DD0-9164-4DB9-83A5-C409A59CA59B}" presName="dummy6b" presStyleCnt="0"/>
      <dgm:spPr/>
    </dgm:pt>
    <dgm:pt modelId="{6C910FD1-7B12-404F-9599-9F36EA795DD3}" type="pres">
      <dgm:prSet presAssocID="{B1429DD0-9164-4DB9-83A5-C409A59CA59B}" presName="wedge6Tx" presStyleLbl="node1" presStyleIdx="5" presStyleCnt="7">
        <dgm:presLayoutVars>
          <dgm:chMax val="0"/>
          <dgm:chPref val="0"/>
          <dgm:bulletEnabled val="1"/>
        </dgm:presLayoutVars>
      </dgm:prSet>
      <dgm:spPr/>
      <dgm:t>
        <a:bodyPr/>
        <a:lstStyle/>
        <a:p>
          <a:endParaRPr lang="zh-CN" altLang="en-US"/>
        </a:p>
      </dgm:t>
    </dgm:pt>
    <dgm:pt modelId="{41BC6121-0C86-4F31-8270-395B6C8C2C05}" type="pres">
      <dgm:prSet presAssocID="{B1429DD0-9164-4DB9-83A5-C409A59CA59B}" presName="wedge7" presStyleLbl="node1" presStyleIdx="6" presStyleCnt="7"/>
      <dgm:spPr/>
      <dgm:t>
        <a:bodyPr/>
        <a:lstStyle/>
        <a:p>
          <a:endParaRPr lang="zh-CN" altLang="en-US"/>
        </a:p>
      </dgm:t>
    </dgm:pt>
    <dgm:pt modelId="{16DAB76E-4BDD-446A-94AB-EAE22F7282F1}" type="pres">
      <dgm:prSet presAssocID="{B1429DD0-9164-4DB9-83A5-C409A59CA59B}" presName="dummy7a" presStyleCnt="0"/>
      <dgm:spPr/>
    </dgm:pt>
    <dgm:pt modelId="{265515D0-5AC9-4F36-BB57-2294EF7D2684}" type="pres">
      <dgm:prSet presAssocID="{B1429DD0-9164-4DB9-83A5-C409A59CA59B}" presName="dummy7b" presStyleCnt="0"/>
      <dgm:spPr/>
    </dgm:pt>
    <dgm:pt modelId="{F35D68D6-F471-4101-9B55-98D2233F3881}" type="pres">
      <dgm:prSet presAssocID="{B1429DD0-9164-4DB9-83A5-C409A59CA59B}" presName="wedge7Tx" presStyleLbl="node1" presStyleIdx="6" presStyleCnt="7">
        <dgm:presLayoutVars>
          <dgm:chMax val="0"/>
          <dgm:chPref val="0"/>
          <dgm:bulletEnabled val="1"/>
        </dgm:presLayoutVars>
      </dgm:prSet>
      <dgm:spPr/>
      <dgm:t>
        <a:bodyPr/>
        <a:lstStyle/>
        <a:p>
          <a:endParaRPr lang="zh-CN" altLang="en-US"/>
        </a:p>
      </dgm:t>
    </dgm:pt>
    <dgm:pt modelId="{8111CAFF-8607-4687-961A-5AFE87EF876E}" type="pres">
      <dgm:prSet presAssocID="{CCB8785B-0BCF-4FB7-93FD-CAE70A2578F9}" presName="arrowWedge1" presStyleLbl="fgSibTrans2D1" presStyleIdx="0" presStyleCnt="7"/>
      <dgm:spPr/>
    </dgm:pt>
    <dgm:pt modelId="{9C677638-1AB3-430A-83FB-F06918990727}" type="pres">
      <dgm:prSet presAssocID="{494EF890-6134-4695-952C-6CAC163FB534}" presName="arrowWedge2" presStyleLbl="fgSibTrans2D1" presStyleIdx="1" presStyleCnt="7"/>
      <dgm:spPr/>
    </dgm:pt>
    <dgm:pt modelId="{D7D6BC0E-5571-43B5-84F1-D60274F03CFB}" type="pres">
      <dgm:prSet presAssocID="{498E0DBC-6E8D-479C-B080-02D7CA036BAD}" presName="arrowWedge3" presStyleLbl="fgSibTrans2D1" presStyleIdx="2" presStyleCnt="7"/>
      <dgm:spPr/>
    </dgm:pt>
    <dgm:pt modelId="{5889F1C7-375F-4F8E-BB1F-1E20609719B2}" type="pres">
      <dgm:prSet presAssocID="{02E2E9E4-E5CC-46FC-8841-7A55BDC043D2}" presName="arrowWedge4" presStyleLbl="fgSibTrans2D1" presStyleIdx="3" presStyleCnt="7"/>
      <dgm:spPr/>
    </dgm:pt>
    <dgm:pt modelId="{FFD4870E-34C3-474D-8B33-E374318D2796}" type="pres">
      <dgm:prSet presAssocID="{59C5F064-AA41-4C26-A398-EDDFD216CB88}" presName="arrowWedge5" presStyleLbl="fgSibTrans2D1" presStyleIdx="4" presStyleCnt="7"/>
      <dgm:spPr/>
    </dgm:pt>
    <dgm:pt modelId="{B39D327F-9AA1-43B8-B1B0-7EF95CDF1879}" type="pres">
      <dgm:prSet presAssocID="{07282AC3-3CD6-45C2-BE62-B2EFA18EC16E}" presName="arrowWedge6" presStyleLbl="fgSibTrans2D1" presStyleIdx="5" presStyleCnt="7"/>
      <dgm:spPr/>
    </dgm:pt>
    <dgm:pt modelId="{571C2EAC-9B35-49D3-A2CB-BB47BFAC2A1E}" type="pres">
      <dgm:prSet presAssocID="{08476D2B-4F97-4033-860B-65354EC875AD}" presName="arrowWedge7" presStyleLbl="fgSibTrans2D1" presStyleIdx="6" presStyleCnt="7"/>
      <dgm:spPr/>
    </dgm:pt>
  </dgm:ptLst>
  <dgm:cxnLst>
    <dgm:cxn modelId="{6E58D903-E21B-4246-B8A7-0135459DAF13}" type="presOf" srcId="{707F715F-B299-453D-A2FA-EBC26714D45A}" destId="{3ECDC225-0EDD-491D-8266-2E34F6866ABC}" srcOrd="1" destOrd="0" presId="urn:microsoft.com/office/officeart/2005/8/layout/cycle8#1"/>
    <dgm:cxn modelId="{02A04B5E-14B8-4BDB-8675-29E01973F268}" type="presOf" srcId="{A2E08AE7-DC81-417E-9BE7-545828C12ABC}" destId="{5FAB8E1F-629F-4DB0-80F1-BE1C01E3BD9C}" srcOrd="0" destOrd="0" presId="urn:microsoft.com/office/officeart/2005/8/layout/cycle8#1"/>
    <dgm:cxn modelId="{FEEB9B83-31F4-4993-AF0E-62FC2F1EFB4E}" type="presOf" srcId="{A56F61AD-E505-42C3-A541-C7A007EF4B5B}" destId="{ED8D336E-0FC3-4C80-BB40-0C6E359457A5}" srcOrd="1" destOrd="0" presId="urn:microsoft.com/office/officeart/2005/8/layout/cycle8#1"/>
    <dgm:cxn modelId="{038DD7FB-AEC5-42CA-A41E-BC405BDA50EB}" type="presOf" srcId="{F888C84A-DE88-46AB-BAA9-3D18EB335A53}" destId="{41BC6121-0C86-4F31-8270-395B6C8C2C05}" srcOrd="0" destOrd="0" presId="urn:microsoft.com/office/officeart/2005/8/layout/cycle8#1"/>
    <dgm:cxn modelId="{8240B693-7BB0-4B9A-9B2A-AE793F967092}" type="presOf" srcId="{A2E08AE7-DC81-417E-9BE7-545828C12ABC}" destId="{6C910FD1-7B12-404F-9599-9F36EA795DD3}" srcOrd="1" destOrd="0" presId="urn:microsoft.com/office/officeart/2005/8/layout/cycle8#1"/>
    <dgm:cxn modelId="{ECF8D27E-03FD-4101-BB11-A6A0698E2DC7}" srcId="{B1429DD0-9164-4DB9-83A5-C409A59CA59B}" destId="{BDDC2EEF-9362-44D6-B462-7C7A05A74AD7}" srcOrd="0" destOrd="0" parTransId="{69BE4C9D-4CB9-4CA2-BD57-41F6C4C5136F}" sibTransId="{CCB8785B-0BCF-4FB7-93FD-CAE70A2578F9}"/>
    <dgm:cxn modelId="{58556B8E-C5FA-4759-9596-B840C2174FD8}" type="presOf" srcId="{F888C84A-DE88-46AB-BAA9-3D18EB335A53}" destId="{F35D68D6-F471-4101-9B55-98D2233F3881}" srcOrd="1" destOrd="0" presId="urn:microsoft.com/office/officeart/2005/8/layout/cycle8#1"/>
    <dgm:cxn modelId="{1BB97EA3-2717-4354-91B2-5CA6DEB73B15}" type="presOf" srcId="{A56F61AD-E505-42C3-A541-C7A007EF4B5B}" destId="{193774B3-E0D1-438D-A549-3DBEEEA33586}" srcOrd="0" destOrd="0" presId="urn:microsoft.com/office/officeart/2005/8/layout/cycle8#1"/>
    <dgm:cxn modelId="{6EAF7A60-B6D7-4849-B076-CAADD131F5A3}" type="presOf" srcId="{59B2E61D-F460-4AF4-BA7D-D6D384F62983}" destId="{F55CE76E-2541-41B4-9E09-2E4FF1891E39}" srcOrd="0" destOrd="0" presId="urn:microsoft.com/office/officeart/2005/8/layout/cycle8#1"/>
    <dgm:cxn modelId="{101B16D4-331A-458A-9302-1654C6038499}" srcId="{B1429DD0-9164-4DB9-83A5-C409A59CA59B}" destId="{707F715F-B299-453D-A2FA-EBC26714D45A}" srcOrd="2" destOrd="0" parTransId="{0FBD9C3C-15BC-45B6-A4AB-97A62C296C09}" sibTransId="{498E0DBC-6E8D-479C-B080-02D7CA036BAD}"/>
    <dgm:cxn modelId="{553F5897-FD02-4182-B70B-F5AEA48F1161}" srcId="{B1429DD0-9164-4DB9-83A5-C409A59CA59B}" destId="{A56F61AD-E505-42C3-A541-C7A007EF4B5B}" srcOrd="1" destOrd="0" parTransId="{3D5BFE63-E60C-43E0-BB8C-F59BF57310BF}" sibTransId="{494EF890-6134-4695-952C-6CAC163FB534}"/>
    <dgm:cxn modelId="{7ACED78E-00F1-4E41-8878-DECD241C1C40}" type="presOf" srcId="{59B2E61D-F460-4AF4-BA7D-D6D384F62983}" destId="{71E0962F-F8EE-419B-AA05-92B4F2A1B1F5}" srcOrd="1" destOrd="0" presId="urn:microsoft.com/office/officeart/2005/8/layout/cycle8#1"/>
    <dgm:cxn modelId="{834673D3-2EDF-4036-882E-B8A3A03FF439}" srcId="{B1429DD0-9164-4DB9-83A5-C409A59CA59B}" destId="{59B2E61D-F460-4AF4-BA7D-D6D384F62983}" srcOrd="3" destOrd="0" parTransId="{406E81DA-144F-44D4-A666-E53D9B5B207F}" sibTransId="{02E2E9E4-E5CC-46FC-8841-7A55BDC043D2}"/>
    <dgm:cxn modelId="{B1F0A7C2-DEF9-4C37-AE8B-0B47051FD732}" type="presOf" srcId="{05BEA198-CD4E-4D2A-982A-F089238E55EC}" destId="{1C3283FE-B80D-4883-8E97-EB6834235EB9}" srcOrd="0" destOrd="0" presId="urn:microsoft.com/office/officeart/2005/8/layout/cycle8#1"/>
    <dgm:cxn modelId="{6F87C398-E88F-4AB5-AC91-948362D0DAF0}" type="presOf" srcId="{707F715F-B299-453D-A2FA-EBC26714D45A}" destId="{EB653023-B034-4079-9B60-3BE4C16433F8}" srcOrd="0" destOrd="0" presId="urn:microsoft.com/office/officeart/2005/8/layout/cycle8#1"/>
    <dgm:cxn modelId="{6DABE414-70FF-47DE-8E83-0A6A764BDEF5}" type="presOf" srcId="{BDDC2EEF-9362-44D6-B462-7C7A05A74AD7}" destId="{4C38F84B-44A6-44AE-AC6A-3FDEC6ACF7C6}" srcOrd="0" destOrd="0" presId="urn:microsoft.com/office/officeart/2005/8/layout/cycle8#1"/>
    <dgm:cxn modelId="{75F2BD1C-040D-41ED-9B16-FDA98BE8748E}" type="presOf" srcId="{BDDC2EEF-9362-44D6-B462-7C7A05A74AD7}" destId="{F9EF672B-A6BD-4438-91E6-382C3E108868}" srcOrd="1" destOrd="0" presId="urn:microsoft.com/office/officeart/2005/8/layout/cycle8#1"/>
    <dgm:cxn modelId="{96ECC7BF-E81F-4CBB-9637-BE9365F8AE4B}" srcId="{B1429DD0-9164-4DB9-83A5-C409A59CA59B}" destId="{05BEA198-CD4E-4D2A-982A-F089238E55EC}" srcOrd="4" destOrd="0" parTransId="{47252C69-A955-480F-8750-06196C04BDCA}" sibTransId="{59C5F064-AA41-4C26-A398-EDDFD216CB88}"/>
    <dgm:cxn modelId="{45953ADB-A57F-482B-B058-39BCFFADEC8A}" srcId="{B1429DD0-9164-4DB9-83A5-C409A59CA59B}" destId="{A2E08AE7-DC81-417E-9BE7-545828C12ABC}" srcOrd="5" destOrd="0" parTransId="{51BFCD80-3A41-41E9-8111-57B47A18B19C}" sibTransId="{07282AC3-3CD6-45C2-BE62-B2EFA18EC16E}"/>
    <dgm:cxn modelId="{EBC105C1-49E5-4B38-84E9-34510C40C584}" type="presOf" srcId="{05BEA198-CD4E-4D2A-982A-F089238E55EC}" destId="{CE78A4C4-4580-43EB-93E0-841E954F9542}" srcOrd="1" destOrd="0" presId="urn:microsoft.com/office/officeart/2005/8/layout/cycle8#1"/>
    <dgm:cxn modelId="{E8FF7B07-2AE0-4622-9E8D-015FF91260B0}" srcId="{B1429DD0-9164-4DB9-83A5-C409A59CA59B}" destId="{F888C84A-DE88-46AB-BAA9-3D18EB335A53}" srcOrd="6" destOrd="0" parTransId="{6213D8D4-5F23-4C68-A348-ACCDD0E1F613}" sibTransId="{08476D2B-4F97-4033-860B-65354EC875AD}"/>
    <dgm:cxn modelId="{E2B12DFB-6EF2-48DD-9506-64B8BADC1DF4}" type="presOf" srcId="{B1429DD0-9164-4DB9-83A5-C409A59CA59B}" destId="{B7991CCC-EF90-495F-BBBA-0886F94E494A}" srcOrd="0" destOrd="0" presId="urn:microsoft.com/office/officeart/2005/8/layout/cycle8#1"/>
    <dgm:cxn modelId="{56317942-6023-4FAB-BE88-28E916231B03}" type="presParOf" srcId="{B7991CCC-EF90-495F-BBBA-0886F94E494A}" destId="{4C38F84B-44A6-44AE-AC6A-3FDEC6ACF7C6}" srcOrd="0" destOrd="0" presId="urn:microsoft.com/office/officeart/2005/8/layout/cycle8#1"/>
    <dgm:cxn modelId="{1C5F8BC9-98C0-487D-AAAE-B2CA4EC3FDA1}" type="presParOf" srcId="{B7991CCC-EF90-495F-BBBA-0886F94E494A}" destId="{460C85A4-B944-479E-BCAC-C07CE63102E2}" srcOrd="1" destOrd="0" presId="urn:microsoft.com/office/officeart/2005/8/layout/cycle8#1"/>
    <dgm:cxn modelId="{5ADD41E3-1811-460A-9309-E08ED541B315}" type="presParOf" srcId="{B7991CCC-EF90-495F-BBBA-0886F94E494A}" destId="{ACAB768A-5BB2-4C54-ACDC-91C9AA08C3F0}" srcOrd="2" destOrd="0" presId="urn:microsoft.com/office/officeart/2005/8/layout/cycle8#1"/>
    <dgm:cxn modelId="{0A91EE76-FFF0-4DD2-AB19-B53FEA35F820}" type="presParOf" srcId="{B7991CCC-EF90-495F-BBBA-0886F94E494A}" destId="{F9EF672B-A6BD-4438-91E6-382C3E108868}" srcOrd="3" destOrd="0" presId="urn:microsoft.com/office/officeart/2005/8/layout/cycle8#1"/>
    <dgm:cxn modelId="{6E28CE5B-85F5-4E7C-9F83-65BEF40D9073}" type="presParOf" srcId="{B7991CCC-EF90-495F-BBBA-0886F94E494A}" destId="{193774B3-E0D1-438D-A549-3DBEEEA33586}" srcOrd="4" destOrd="0" presId="urn:microsoft.com/office/officeart/2005/8/layout/cycle8#1"/>
    <dgm:cxn modelId="{C8023F24-1385-4B18-9EA6-F0E579EE6ED5}" type="presParOf" srcId="{B7991CCC-EF90-495F-BBBA-0886F94E494A}" destId="{404AA88F-E93A-415D-B95F-F3BA0C7620FB}" srcOrd="5" destOrd="0" presId="urn:microsoft.com/office/officeart/2005/8/layout/cycle8#1"/>
    <dgm:cxn modelId="{36F36730-D923-4DC8-95CB-FCD9FBF3F837}" type="presParOf" srcId="{B7991CCC-EF90-495F-BBBA-0886F94E494A}" destId="{AFA99B0D-FDAD-45F6-A4CD-D36333329DA8}" srcOrd="6" destOrd="0" presId="urn:microsoft.com/office/officeart/2005/8/layout/cycle8#1"/>
    <dgm:cxn modelId="{E2CB74CC-944A-4654-9C10-133D72D287C4}" type="presParOf" srcId="{B7991CCC-EF90-495F-BBBA-0886F94E494A}" destId="{ED8D336E-0FC3-4C80-BB40-0C6E359457A5}" srcOrd="7" destOrd="0" presId="urn:microsoft.com/office/officeart/2005/8/layout/cycle8#1"/>
    <dgm:cxn modelId="{39073BC9-0AC4-48A1-82DD-A3DB2C504E9B}" type="presParOf" srcId="{B7991CCC-EF90-495F-BBBA-0886F94E494A}" destId="{EB653023-B034-4079-9B60-3BE4C16433F8}" srcOrd="8" destOrd="0" presId="urn:microsoft.com/office/officeart/2005/8/layout/cycle8#1"/>
    <dgm:cxn modelId="{43D8F783-941C-4F6B-9015-8FB004395AAC}" type="presParOf" srcId="{B7991CCC-EF90-495F-BBBA-0886F94E494A}" destId="{AC3505C2-41EB-427C-AD6C-C29366ED1526}" srcOrd="9" destOrd="0" presId="urn:microsoft.com/office/officeart/2005/8/layout/cycle8#1"/>
    <dgm:cxn modelId="{FF8867A7-F123-40A2-BA6B-473C9C2C85BE}" type="presParOf" srcId="{B7991CCC-EF90-495F-BBBA-0886F94E494A}" destId="{81D8C4CD-7D07-4F80-A21B-B794DD5D634C}" srcOrd="10" destOrd="0" presId="urn:microsoft.com/office/officeart/2005/8/layout/cycle8#1"/>
    <dgm:cxn modelId="{F850B723-EF6A-4242-B405-4B1BEEE973F5}" type="presParOf" srcId="{B7991CCC-EF90-495F-BBBA-0886F94E494A}" destId="{3ECDC225-0EDD-491D-8266-2E34F6866ABC}" srcOrd="11" destOrd="0" presId="urn:microsoft.com/office/officeart/2005/8/layout/cycle8#1"/>
    <dgm:cxn modelId="{AB125822-7B11-4786-9DF7-43288DFB94FA}" type="presParOf" srcId="{B7991CCC-EF90-495F-BBBA-0886F94E494A}" destId="{F55CE76E-2541-41B4-9E09-2E4FF1891E39}" srcOrd="12" destOrd="0" presId="urn:microsoft.com/office/officeart/2005/8/layout/cycle8#1"/>
    <dgm:cxn modelId="{7C820B21-F908-405F-8877-329B8732DE29}" type="presParOf" srcId="{B7991CCC-EF90-495F-BBBA-0886F94E494A}" destId="{06EDEEDB-9B51-44A5-81AA-C6E321EFF0F2}" srcOrd="13" destOrd="0" presId="urn:microsoft.com/office/officeart/2005/8/layout/cycle8#1"/>
    <dgm:cxn modelId="{142F6BB0-C09F-4B9D-83FF-7D3E82ACE369}" type="presParOf" srcId="{B7991CCC-EF90-495F-BBBA-0886F94E494A}" destId="{46E42E9E-228E-4B7F-A97A-9DB4BF442CCC}" srcOrd="14" destOrd="0" presId="urn:microsoft.com/office/officeart/2005/8/layout/cycle8#1"/>
    <dgm:cxn modelId="{C5624D2D-4F9A-49B0-AF1E-5C3323A5DFDE}" type="presParOf" srcId="{B7991CCC-EF90-495F-BBBA-0886F94E494A}" destId="{71E0962F-F8EE-419B-AA05-92B4F2A1B1F5}" srcOrd="15" destOrd="0" presId="urn:microsoft.com/office/officeart/2005/8/layout/cycle8#1"/>
    <dgm:cxn modelId="{880E42F3-775A-4A81-A140-14BEC6E6CDA7}" type="presParOf" srcId="{B7991CCC-EF90-495F-BBBA-0886F94E494A}" destId="{1C3283FE-B80D-4883-8E97-EB6834235EB9}" srcOrd="16" destOrd="0" presId="urn:microsoft.com/office/officeart/2005/8/layout/cycle8#1"/>
    <dgm:cxn modelId="{FCEDE493-6909-4563-8E51-1A299544AF22}" type="presParOf" srcId="{B7991CCC-EF90-495F-BBBA-0886F94E494A}" destId="{F5AE69A4-ED34-4C67-AB1D-FE2C6E1B5C22}" srcOrd="17" destOrd="0" presId="urn:microsoft.com/office/officeart/2005/8/layout/cycle8#1"/>
    <dgm:cxn modelId="{6D33F052-D159-4C1C-A103-DAC886E317B4}" type="presParOf" srcId="{B7991CCC-EF90-495F-BBBA-0886F94E494A}" destId="{4128920B-B0FC-406C-A6C0-AB188ECDFA71}" srcOrd="18" destOrd="0" presId="urn:microsoft.com/office/officeart/2005/8/layout/cycle8#1"/>
    <dgm:cxn modelId="{9B5D1902-36C8-414C-9029-3E86A0B118B3}" type="presParOf" srcId="{B7991CCC-EF90-495F-BBBA-0886F94E494A}" destId="{CE78A4C4-4580-43EB-93E0-841E954F9542}" srcOrd="19" destOrd="0" presId="urn:microsoft.com/office/officeart/2005/8/layout/cycle8#1"/>
    <dgm:cxn modelId="{DE3BABEC-6A74-4C64-95AC-E84C4726239B}" type="presParOf" srcId="{B7991CCC-EF90-495F-BBBA-0886F94E494A}" destId="{5FAB8E1F-629F-4DB0-80F1-BE1C01E3BD9C}" srcOrd="20" destOrd="0" presId="urn:microsoft.com/office/officeart/2005/8/layout/cycle8#1"/>
    <dgm:cxn modelId="{258B4B85-6DBF-4B57-B549-69A7F367D354}" type="presParOf" srcId="{B7991CCC-EF90-495F-BBBA-0886F94E494A}" destId="{794C417C-E5DF-4046-893D-F67F8B9204A9}" srcOrd="21" destOrd="0" presId="urn:microsoft.com/office/officeart/2005/8/layout/cycle8#1"/>
    <dgm:cxn modelId="{97FFBAE8-5581-43B4-92AE-B50A55AEA54E}" type="presParOf" srcId="{B7991CCC-EF90-495F-BBBA-0886F94E494A}" destId="{598C9ED6-BB26-4F72-80D4-36A35E489819}" srcOrd="22" destOrd="0" presId="urn:microsoft.com/office/officeart/2005/8/layout/cycle8#1"/>
    <dgm:cxn modelId="{207CE5A2-86FD-474D-BDE3-580395226E6B}" type="presParOf" srcId="{B7991CCC-EF90-495F-BBBA-0886F94E494A}" destId="{6C910FD1-7B12-404F-9599-9F36EA795DD3}" srcOrd="23" destOrd="0" presId="urn:microsoft.com/office/officeart/2005/8/layout/cycle8#1"/>
    <dgm:cxn modelId="{55219B1B-C08E-45CB-BCC1-1FD0B7C69BA2}" type="presParOf" srcId="{B7991CCC-EF90-495F-BBBA-0886F94E494A}" destId="{41BC6121-0C86-4F31-8270-395B6C8C2C05}" srcOrd="24" destOrd="0" presId="urn:microsoft.com/office/officeart/2005/8/layout/cycle8#1"/>
    <dgm:cxn modelId="{61DA6821-9193-4329-8206-D3ED62CB7360}" type="presParOf" srcId="{B7991CCC-EF90-495F-BBBA-0886F94E494A}" destId="{16DAB76E-4BDD-446A-94AB-EAE22F7282F1}" srcOrd="25" destOrd="0" presId="urn:microsoft.com/office/officeart/2005/8/layout/cycle8#1"/>
    <dgm:cxn modelId="{726AC6F1-FD1D-483C-8B7B-5860578C2E0C}" type="presParOf" srcId="{B7991CCC-EF90-495F-BBBA-0886F94E494A}" destId="{265515D0-5AC9-4F36-BB57-2294EF7D2684}" srcOrd="26" destOrd="0" presId="urn:microsoft.com/office/officeart/2005/8/layout/cycle8#1"/>
    <dgm:cxn modelId="{7750D13F-14D0-4646-98A7-EBC83B47CA17}" type="presParOf" srcId="{B7991CCC-EF90-495F-BBBA-0886F94E494A}" destId="{F35D68D6-F471-4101-9B55-98D2233F3881}" srcOrd="27" destOrd="0" presId="urn:microsoft.com/office/officeart/2005/8/layout/cycle8#1"/>
    <dgm:cxn modelId="{A1B6C1B2-E275-4BBA-BE85-716B11597090}" type="presParOf" srcId="{B7991CCC-EF90-495F-BBBA-0886F94E494A}" destId="{8111CAFF-8607-4687-961A-5AFE87EF876E}" srcOrd="28" destOrd="0" presId="urn:microsoft.com/office/officeart/2005/8/layout/cycle8#1"/>
    <dgm:cxn modelId="{ABBDF2F0-18B8-4FCD-82A8-09C6E642B38D}" type="presParOf" srcId="{B7991CCC-EF90-495F-BBBA-0886F94E494A}" destId="{9C677638-1AB3-430A-83FB-F06918990727}" srcOrd="29" destOrd="0" presId="urn:microsoft.com/office/officeart/2005/8/layout/cycle8#1"/>
    <dgm:cxn modelId="{854B03D4-6F7A-4283-BCFC-47D698B93B12}" type="presParOf" srcId="{B7991CCC-EF90-495F-BBBA-0886F94E494A}" destId="{D7D6BC0E-5571-43B5-84F1-D60274F03CFB}" srcOrd="30" destOrd="0" presId="urn:microsoft.com/office/officeart/2005/8/layout/cycle8#1"/>
    <dgm:cxn modelId="{8E0C3D23-7A5F-4F88-ADC8-5A1F0E15C799}" type="presParOf" srcId="{B7991CCC-EF90-495F-BBBA-0886F94E494A}" destId="{5889F1C7-375F-4F8E-BB1F-1E20609719B2}" srcOrd="31" destOrd="0" presId="urn:microsoft.com/office/officeart/2005/8/layout/cycle8#1"/>
    <dgm:cxn modelId="{BF449F8D-9F02-4684-A920-E97F10A1C716}" type="presParOf" srcId="{B7991CCC-EF90-495F-BBBA-0886F94E494A}" destId="{FFD4870E-34C3-474D-8B33-E374318D2796}" srcOrd="32" destOrd="0" presId="urn:microsoft.com/office/officeart/2005/8/layout/cycle8#1"/>
    <dgm:cxn modelId="{166FB90C-5BE4-463C-AAED-D473CE28E9F1}" type="presParOf" srcId="{B7991CCC-EF90-495F-BBBA-0886F94E494A}" destId="{B39D327F-9AA1-43B8-B1B0-7EF95CDF1879}" srcOrd="33" destOrd="0" presId="urn:microsoft.com/office/officeart/2005/8/layout/cycle8#1"/>
    <dgm:cxn modelId="{2E49D0F6-BE7F-4741-8D52-784B9EB44B6C}" type="presParOf" srcId="{B7991CCC-EF90-495F-BBBA-0886F94E494A}" destId="{571C2EAC-9B35-49D3-A2CB-BB47BFAC2A1E}" srcOrd="34" destOrd="0" presId="urn:microsoft.com/office/officeart/2005/8/layout/cycle8#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730213-916E-47D1-871D-8762B25E2743}">
      <dsp:nvSpPr>
        <dsp:cNvPr id="0" name=""/>
        <dsp:cNvSpPr/>
      </dsp:nvSpPr>
      <dsp:spPr>
        <a:xfrm>
          <a:off x="0" y="282940"/>
          <a:ext cx="7405198" cy="4628248"/>
        </a:xfrm>
        <a:prstGeom prst="swooshArrow">
          <a:avLst>
            <a:gd name="adj1" fmla="val 25000"/>
            <a:gd name="adj2" fmla="val 25000"/>
          </a:avLst>
        </a:prstGeom>
        <a:solidFill>
          <a:schemeClr val="accent3">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DF19D537-06AD-4E68-AE9E-2DAD6C2EC5E7}">
      <dsp:nvSpPr>
        <dsp:cNvPr id="0" name=""/>
        <dsp:cNvSpPr/>
      </dsp:nvSpPr>
      <dsp:spPr>
        <a:xfrm>
          <a:off x="729412" y="3652398"/>
          <a:ext cx="170319" cy="170319"/>
        </a:xfrm>
        <a:prstGeom prst="ellips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AA71AB9-20E9-40F2-8715-993BF7983485}">
      <dsp:nvSpPr>
        <dsp:cNvPr id="0" name=""/>
        <dsp:cNvSpPr/>
      </dsp:nvSpPr>
      <dsp:spPr>
        <a:xfrm>
          <a:off x="759652" y="3755700"/>
          <a:ext cx="1872511" cy="110152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90249" tIns="0" rIns="0" bIns="0" numCol="1" spcCol="1270" anchor="t" anchorCtr="0">
          <a:noAutofit/>
        </a:bodyPr>
        <a:lstStyle/>
        <a:p>
          <a:pPr lvl="0" algn="l" defTabSz="1066800">
            <a:lnSpc>
              <a:spcPct val="90000"/>
            </a:lnSpc>
            <a:spcBef>
              <a:spcPct val="0"/>
            </a:spcBef>
            <a:spcAft>
              <a:spcPct val="35000"/>
            </a:spcAft>
          </a:pPr>
          <a:r>
            <a:rPr lang="zh-CN" altLang="en-US" sz="2400" kern="1200" dirty="0">
              <a:latin typeface="微软雅黑" panose="020B0503020204020204" pitchFamily="34" charset="-122"/>
              <a:ea typeface="微软雅黑" panose="020B0503020204020204" pitchFamily="34" charset="-122"/>
            </a:rPr>
            <a:t>可交付成果</a:t>
          </a:r>
        </a:p>
      </dsp:txBody>
      <dsp:txXfrm>
        <a:off x="759652" y="3755700"/>
        <a:ext cx="1872511" cy="1101523"/>
      </dsp:txXfrm>
    </dsp:sp>
    <dsp:sp modelId="{8295F770-E955-40D0-928C-95220BC4AF6C}">
      <dsp:nvSpPr>
        <dsp:cNvPr id="0" name=""/>
        <dsp:cNvSpPr/>
      </dsp:nvSpPr>
      <dsp:spPr>
        <a:xfrm>
          <a:off x="1932756" y="2575867"/>
          <a:ext cx="296207" cy="296207"/>
        </a:xfrm>
        <a:prstGeom prst="ellipse">
          <a:avLst/>
        </a:prstGeom>
        <a:solidFill>
          <a:schemeClr val="accent3">
            <a:hueOff val="903533"/>
            <a:satOff val="33333"/>
            <a:lumOff val="-490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625EEEC-5D63-42A0-B15F-94789CD3AD47}">
      <dsp:nvSpPr>
        <dsp:cNvPr id="0" name=""/>
        <dsp:cNvSpPr/>
      </dsp:nvSpPr>
      <dsp:spPr>
        <a:xfrm>
          <a:off x="2135195" y="2597361"/>
          <a:ext cx="1555091" cy="2115109"/>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56954" tIns="0" rIns="0" bIns="0" numCol="1" spcCol="1270" anchor="t" anchorCtr="0">
          <a:noAutofit/>
        </a:bodyPr>
        <a:lstStyle/>
        <a:p>
          <a:pPr lvl="0" algn="l" defTabSz="1066800">
            <a:lnSpc>
              <a:spcPct val="90000"/>
            </a:lnSpc>
            <a:spcBef>
              <a:spcPct val="0"/>
            </a:spcBef>
            <a:spcAft>
              <a:spcPct val="35000"/>
            </a:spcAft>
          </a:pPr>
          <a:r>
            <a:rPr lang="zh-CN" altLang="en-US" sz="2400" kern="1200" dirty="0">
              <a:latin typeface="微软雅黑" panose="020B0503020204020204" pitchFamily="34" charset="-122"/>
              <a:ea typeface="微软雅黑" panose="020B0503020204020204" pitchFamily="34" charset="-122"/>
            </a:rPr>
            <a:t>核实的可交付成果</a:t>
          </a:r>
        </a:p>
      </dsp:txBody>
      <dsp:txXfrm>
        <a:off x="2135195" y="2597361"/>
        <a:ext cx="1555091" cy="2115109"/>
      </dsp:txXfrm>
    </dsp:sp>
    <dsp:sp modelId="{19E15A80-D053-492B-9406-6AEB21593CEB}">
      <dsp:nvSpPr>
        <dsp:cNvPr id="0" name=""/>
        <dsp:cNvSpPr/>
      </dsp:nvSpPr>
      <dsp:spPr>
        <a:xfrm>
          <a:off x="3469335" y="1782585"/>
          <a:ext cx="392475" cy="392475"/>
        </a:xfrm>
        <a:prstGeom prst="ellipse">
          <a:avLst/>
        </a:prstGeom>
        <a:solidFill>
          <a:schemeClr val="accent3">
            <a:hueOff val="1807066"/>
            <a:satOff val="66667"/>
            <a:lumOff val="-980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8B82A3E-78C1-419E-8426-A2CFD9EEE21F}">
      <dsp:nvSpPr>
        <dsp:cNvPr id="0" name=""/>
        <dsp:cNvSpPr/>
      </dsp:nvSpPr>
      <dsp:spPr>
        <a:xfrm>
          <a:off x="3764492" y="1978823"/>
          <a:ext cx="1555091" cy="2860257"/>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07965" tIns="0" rIns="0" bIns="0" numCol="1" spcCol="1270" anchor="t" anchorCtr="0">
          <a:noAutofit/>
        </a:bodyPr>
        <a:lstStyle/>
        <a:p>
          <a:pPr lvl="0" algn="l" defTabSz="1066800">
            <a:lnSpc>
              <a:spcPct val="90000"/>
            </a:lnSpc>
            <a:spcBef>
              <a:spcPct val="0"/>
            </a:spcBef>
            <a:spcAft>
              <a:spcPct val="35000"/>
            </a:spcAft>
          </a:pPr>
          <a:r>
            <a:rPr lang="zh-CN" altLang="en-US" sz="2400" kern="1200" dirty="0">
              <a:latin typeface="微软雅黑" panose="020B0503020204020204" pitchFamily="34" charset="-122"/>
              <a:ea typeface="微软雅黑" panose="020B0503020204020204" pitchFamily="34" charset="-122"/>
            </a:rPr>
            <a:t>验收的可交付成果</a:t>
          </a:r>
        </a:p>
      </dsp:txBody>
      <dsp:txXfrm>
        <a:off x="3764492" y="1978823"/>
        <a:ext cx="1555091" cy="2860257"/>
      </dsp:txXfrm>
    </dsp:sp>
    <dsp:sp modelId="{449B4E9D-FA5B-40BE-ADF5-CD857E3E4EAF}">
      <dsp:nvSpPr>
        <dsp:cNvPr id="0" name=""/>
        <dsp:cNvSpPr/>
      </dsp:nvSpPr>
      <dsp:spPr>
        <a:xfrm>
          <a:off x="5142910" y="1257742"/>
          <a:ext cx="525769" cy="525769"/>
        </a:xfrm>
        <a:prstGeom prst="ellipse">
          <a:avLst/>
        </a:prstGeom>
        <a:solidFill>
          <a:schemeClr val="accent3">
            <a:hueOff val="2710599"/>
            <a:satOff val="100000"/>
            <a:lumOff val="-1470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F1D96E5-63DE-423B-9E91-F48858B472F7}">
      <dsp:nvSpPr>
        <dsp:cNvPr id="0" name=""/>
        <dsp:cNvSpPr/>
      </dsp:nvSpPr>
      <dsp:spPr>
        <a:xfrm>
          <a:off x="5465432" y="1294208"/>
          <a:ext cx="1924705" cy="3318454"/>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78594" tIns="0" rIns="0" bIns="0" numCol="1" spcCol="1270" anchor="t" anchorCtr="0">
          <a:noAutofit/>
        </a:bodyPr>
        <a:lstStyle/>
        <a:p>
          <a:pPr lvl="0" algn="l" defTabSz="1066800">
            <a:lnSpc>
              <a:spcPct val="90000"/>
            </a:lnSpc>
            <a:spcBef>
              <a:spcPct val="0"/>
            </a:spcBef>
            <a:spcAft>
              <a:spcPct val="35000"/>
            </a:spcAft>
          </a:pPr>
          <a:r>
            <a:rPr lang="zh-CN" altLang="en-US" sz="2400" kern="1200" dirty="0">
              <a:latin typeface="微软雅黑" panose="020B0503020204020204" pitchFamily="34" charset="-122"/>
              <a:ea typeface="微软雅黑" panose="020B0503020204020204" pitchFamily="34" charset="-122"/>
            </a:rPr>
            <a:t>最终的产品、成果或服务</a:t>
          </a:r>
        </a:p>
      </dsp:txBody>
      <dsp:txXfrm>
        <a:off x="5465432" y="1294208"/>
        <a:ext cx="1924705" cy="33184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38F84B-44A6-44AE-AC6A-3FDEC6ACF7C6}">
      <dsp:nvSpPr>
        <dsp:cNvPr id="0" name=""/>
        <dsp:cNvSpPr/>
      </dsp:nvSpPr>
      <dsp:spPr>
        <a:xfrm>
          <a:off x="1818916" y="289100"/>
          <a:ext cx="3981057" cy="3981057"/>
        </a:xfrm>
        <a:prstGeom prst="pie">
          <a:avLst>
            <a:gd name="adj1" fmla="val 16200000"/>
            <a:gd name="adj2" fmla="val 19285716"/>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smtClean="0"/>
            <a:t>规划进度管理</a:t>
          </a:r>
          <a:endParaRPr lang="zh-CN" altLang="en-US" sz="2000" kern="1200" dirty="0"/>
        </a:p>
      </dsp:txBody>
      <dsp:txXfrm>
        <a:off x="3910393" y="658770"/>
        <a:ext cx="947870" cy="758296"/>
      </dsp:txXfrm>
    </dsp:sp>
    <dsp:sp modelId="{193774B3-E0D1-438D-A549-3DBEEEA33586}">
      <dsp:nvSpPr>
        <dsp:cNvPr id="0" name=""/>
        <dsp:cNvSpPr/>
      </dsp:nvSpPr>
      <dsp:spPr>
        <a:xfrm>
          <a:off x="1870101" y="353081"/>
          <a:ext cx="3981057" cy="3981057"/>
        </a:xfrm>
        <a:prstGeom prst="pie">
          <a:avLst>
            <a:gd name="adj1" fmla="val 19285716"/>
            <a:gd name="adj2" fmla="val 771428"/>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smtClean="0"/>
            <a:t>活动</a:t>
          </a:r>
          <a:r>
            <a:rPr lang="en-US" altLang="zh-CN" sz="2000" kern="1200" smtClean="0"/>
            <a:t/>
          </a:r>
          <a:br>
            <a:rPr lang="en-US" altLang="zh-CN" sz="2000" kern="1200" smtClean="0"/>
          </a:br>
          <a:r>
            <a:rPr lang="zh-CN" altLang="en-US" sz="2000" kern="1200" smtClean="0"/>
            <a:t>定义</a:t>
          </a:r>
          <a:endParaRPr lang="zh-CN" altLang="en-US" sz="2000" kern="1200" dirty="0"/>
        </a:p>
      </dsp:txBody>
      <dsp:txXfrm>
        <a:off x="4573903" y="1796215"/>
        <a:ext cx="1090051" cy="663509"/>
      </dsp:txXfrm>
    </dsp:sp>
    <dsp:sp modelId="{EB653023-B034-4079-9B60-3BE4C16433F8}">
      <dsp:nvSpPr>
        <dsp:cNvPr id="0" name=""/>
        <dsp:cNvSpPr/>
      </dsp:nvSpPr>
      <dsp:spPr>
        <a:xfrm>
          <a:off x="1851618" y="433650"/>
          <a:ext cx="3981057" cy="3981057"/>
        </a:xfrm>
        <a:prstGeom prst="pie">
          <a:avLst>
            <a:gd name="adj1" fmla="val 771428"/>
            <a:gd name="adj2" fmla="val 3857143"/>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smtClean="0"/>
            <a:t>活动</a:t>
          </a:r>
          <a:r>
            <a:rPr lang="en-US" altLang="zh-CN" sz="2000" kern="1200" smtClean="0"/>
            <a:t/>
          </a:r>
          <a:br>
            <a:rPr lang="en-US" altLang="zh-CN" sz="2000" kern="1200" smtClean="0"/>
          </a:br>
          <a:r>
            <a:rPr lang="zh-CN" altLang="en-US" sz="2000" kern="1200" smtClean="0"/>
            <a:t>排序</a:t>
          </a:r>
          <a:endParaRPr lang="zh-CN" altLang="en-US" sz="2000" kern="1200" dirty="0"/>
        </a:p>
      </dsp:txBody>
      <dsp:txXfrm>
        <a:off x="4408025" y="2791479"/>
        <a:ext cx="947870" cy="734599"/>
      </dsp:txXfrm>
    </dsp:sp>
    <dsp:sp modelId="{F55CE76E-2541-41B4-9E09-2E4FF1891E39}">
      <dsp:nvSpPr>
        <dsp:cNvPr id="0" name=""/>
        <dsp:cNvSpPr/>
      </dsp:nvSpPr>
      <dsp:spPr>
        <a:xfrm>
          <a:off x="1777684" y="469196"/>
          <a:ext cx="3981057" cy="3981057"/>
        </a:xfrm>
        <a:prstGeom prst="pie">
          <a:avLst>
            <a:gd name="adj1" fmla="val 3857226"/>
            <a:gd name="adj2" fmla="val 6942858"/>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smtClean="0"/>
            <a:t>活动资源估算</a:t>
          </a:r>
          <a:endParaRPr lang="zh-CN" altLang="en-US" sz="2000" kern="1200" dirty="0"/>
        </a:p>
      </dsp:txBody>
      <dsp:txXfrm>
        <a:off x="3306125" y="3597169"/>
        <a:ext cx="924174" cy="663509"/>
      </dsp:txXfrm>
    </dsp:sp>
    <dsp:sp modelId="{1C3283FE-B80D-4883-8E97-EB6834235EB9}">
      <dsp:nvSpPr>
        <dsp:cNvPr id="0" name=""/>
        <dsp:cNvSpPr/>
      </dsp:nvSpPr>
      <dsp:spPr>
        <a:xfrm>
          <a:off x="1703750" y="433650"/>
          <a:ext cx="3981057" cy="3981057"/>
        </a:xfrm>
        <a:prstGeom prst="pie">
          <a:avLst>
            <a:gd name="adj1" fmla="val 6942858"/>
            <a:gd name="adj2" fmla="val 10028574"/>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smtClean="0"/>
            <a:t>活动历时估算</a:t>
          </a:r>
          <a:endParaRPr lang="zh-CN" altLang="en-US" sz="2000" kern="1200" dirty="0"/>
        </a:p>
      </dsp:txBody>
      <dsp:txXfrm>
        <a:off x="2180529" y="2791479"/>
        <a:ext cx="947870" cy="734599"/>
      </dsp:txXfrm>
    </dsp:sp>
    <dsp:sp modelId="{5FAB8E1F-629F-4DB0-80F1-BE1C01E3BD9C}">
      <dsp:nvSpPr>
        <dsp:cNvPr id="0" name=""/>
        <dsp:cNvSpPr/>
      </dsp:nvSpPr>
      <dsp:spPr>
        <a:xfrm>
          <a:off x="1685266" y="353081"/>
          <a:ext cx="3981057" cy="3981057"/>
        </a:xfrm>
        <a:prstGeom prst="pie">
          <a:avLst>
            <a:gd name="adj1" fmla="val 10028574"/>
            <a:gd name="adj2" fmla="val 13114284"/>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smtClean="0"/>
            <a:t>制订进</a:t>
          </a:r>
          <a:r>
            <a:rPr lang="en-US" altLang="zh-CN" sz="2000" kern="1200" smtClean="0"/>
            <a:t/>
          </a:r>
          <a:br>
            <a:rPr lang="en-US" altLang="zh-CN" sz="2000" kern="1200" smtClean="0"/>
          </a:br>
          <a:r>
            <a:rPr lang="zh-CN" altLang="en-US" sz="2000" kern="1200" smtClean="0"/>
            <a:t>度计划</a:t>
          </a:r>
          <a:endParaRPr lang="zh-CN" altLang="en-US" sz="2000" kern="1200" dirty="0"/>
        </a:p>
      </dsp:txBody>
      <dsp:txXfrm>
        <a:off x="1872471" y="1796215"/>
        <a:ext cx="1090051" cy="663509"/>
      </dsp:txXfrm>
    </dsp:sp>
    <dsp:sp modelId="{41BC6121-0C86-4F31-8270-395B6C8C2C05}">
      <dsp:nvSpPr>
        <dsp:cNvPr id="0" name=""/>
        <dsp:cNvSpPr/>
      </dsp:nvSpPr>
      <dsp:spPr>
        <a:xfrm>
          <a:off x="1736451" y="289100"/>
          <a:ext cx="3981057" cy="3981057"/>
        </a:xfrm>
        <a:prstGeom prst="pie">
          <a:avLst>
            <a:gd name="adj1" fmla="val 13114284"/>
            <a:gd name="adj2" fmla="val 1620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smtClean="0"/>
            <a:t>进度</a:t>
          </a:r>
          <a:r>
            <a:rPr lang="en-US" altLang="zh-CN" sz="2000" kern="1200" smtClean="0"/>
            <a:t/>
          </a:r>
          <a:br>
            <a:rPr lang="en-US" altLang="zh-CN" sz="2000" kern="1200" smtClean="0"/>
          </a:br>
          <a:r>
            <a:rPr lang="zh-CN" altLang="en-US" sz="2000" kern="1200" smtClean="0"/>
            <a:t>控制</a:t>
          </a:r>
          <a:endParaRPr lang="zh-CN" altLang="en-US" sz="2000" kern="1200" dirty="0"/>
        </a:p>
      </dsp:txBody>
      <dsp:txXfrm>
        <a:off x="2678161" y="658770"/>
        <a:ext cx="947870" cy="758296"/>
      </dsp:txXfrm>
    </dsp:sp>
    <dsp:sp modelId="{8111CAFF-8607-4687-961A-5AFE87EF876E}">
      <dsp:nvSpPr>
        <dsp:cNvPr id="0" name=""/>
        <dsp:cNvSpPr/>
      </dsp:nvSpPr>
      <dsp:spPr>
        <a:xfrm>
          <a:off x="1572271" y="42654"/>
          <a:ext cx="4473950" cy="4473950"/>
        </a:xfrm>
        <a:prstGeom prst="circularArrow">
          <a:avLst>
            <a:gd name="adj1" fmla="val 5085"/>
            <a:gd name="adj2" fmla="val 327528"/>
            <a:gd name="adj3" fmla="val 18957827"/>
            <a:gd name="adj4" fmla="val 16200343"/>
            <a:gd name="adj5" fmla="val 5932"/>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C677638-1AB3-430A-83FB-F06918990727}">
      <dsp:nvSpPr>
        <dsp:cNvPr id="0" name=""/>
        <dsp:cNvSpPr/>
      </dsp:nvSpPr>
      <dsp:spPr>
        <a:xfrm>
          <a:off x="1623778" y="106918"/>
          <a:ext cx="4473950" cy="4473950"/>
        </a:xfrm>
        <a:prstGeom prst="circularArrow">
          <a:avLst>
            <a:gd name="adj1" fmla="val 5085"/>
            <a:gd name="adj2" fmla="val 327528"/>
            <a:gd name="adj3" fmla="val 443744"/>
            <a:gd name="adj4" fmla="val 19285776"/>
            <a:gd name="adj5" fmla="val 5932"/>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7D6BC0E-5571-43B5-84F1-D60274F03CFB}">
      <dsp:nvSpPr>
        <dsp:cNvPr id="0" name=""/>
        <dsp:cNvSpPr/>
      </dsp:nvSpPr>
      <dsp:spPr>
        <a:xfrm>
          <a:off x="1605229" y="187300"/>
          <a:ext cx="4473950" cy="4473950"/>
        </a:xfrm>
        <a:prstGeom prst="circularArrow">
          <a:avLst>
            <a:gd name="adj1" fmla="val 5085"/>
            <a:gd name="adj2" fmla="val 327528"/>
            <a:gd name="adj3" fmla="val 3529100"/>
            <a:gd name="adj4" fmla="val 770764"/>
            <a:gd name="adj5" fmla="val 5932"/>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89F1C7-375F-4F8E-BB1F-1E20609719B2}">
      <dsp:nvSpPr>
        <dsp:cNvPr id="0" name=""/>
        <dsp:cNvSpPr/>
      </dsp:nvSpPr>
      <dsp:spPr>
        <a:xfrm>
          <a:off x="1531237" y="222645"/>
          <a:ext cx="4473950" cy="4473950"/>
        </a:xfrm>
        <a:prstGeom prst="circularArrow">
          <a:avLst>
            <a:gd name="adj1" fmla="val 5085"/>
            <a:gd name="adj2" fmla="val 327528"/>
            <a:gd name="adj3" fmla="val 6615046"/>
            <a:gd name="adj4" fmla="val 3857426"/>
            <a:gd name="adj5" fmla="val 5932"/>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FD4870E-34C3-474D-8B33-E374318D2796}">
      <dsp:nvSpPr>
        <dsp:cNvPr id="0" name=""/>
        <dsp:cNvSpPr/>
      </dsp:nvSpPr>
      <dsp:spPr>
        <a:xfrm>
          <a:off x="1457246" y="187300"/>
          <a:ext cx="4473950" cy="4473950"/>
        </a:xfrm>
        <a:prstGeom prst="circularArrow">
          <a:avLst>
            <a:gd name="adj1" fmla="val 5085"/>
            <a:gd name="adj2" fmla="val 327528"/>
            <a:gd name="adj3" fmla="val 9701707"/>
            <a:gd name="adj4" fmla="val 6943371"/>
            <a:gd name="adj5" fmla="val 5932"/>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39D327F-9AA1-43B8-B1B0-7EF95CDF1879}">
      <dsp:nvSpPr>
        <dsp:cNvPr id="0" name=""/>
        <dsp:cNvSpPr/>
      </dsp:nvSpPr>
      <dsp:spPr>
        <a:xfrm>
          <a:off x="1438697" y="106918"/>
          <a:ext cx="4473950" cy="4473950"/>
        </a:xfrm>
        <a:prstGeom prst="circularArrow">
          <a:avLst>
            <a:gd name="adj1" fmla="val 5085"/>
            <a:gd name="adj2" fmla="val 327528"/>
            <a:gd name="adj3" fmla="val 12786695"/>
            <a:gd name="adj4" fmla="val 10028727"/>
            <a:gd name="adj5" fmla="val 5932"/>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71C2EAC-9B35-49D3-A2CB-BB47BFAC2A1E}">
      <dsp:nvSpPr>
        <dsp:cNvPr id="0" name=""/>
        <dsp:cNvSpPr/>
      </dsp:nvSpPr>
      <dsp:spPr>
        <a:xfrm>
          <a:off x="1490204" y="42654"/>
          <a:ext cx="4473950" cy="4473950"/>
        </a:xfrm>
        <a:prstGeom prst="circularArrow">
          <a:avLst>
            <a:gd name="adj1" fmla="val 5085"/>
            <a:gd name="adj2" fmla="val 327528"/>
            <a:gd name="adj3" fmla="val 15872129"/>
            <a:gd name="adj4" fmla="val 13114645"/>
            <a:gd name="adj5" fmla="val 5932"/>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arrow2#1">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cycle8#1">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ar" val="1"/>
      <dgm:param type="vertAlign" val="mid"/>
      <dgm:param type="horzAlign" val="ctr"/>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srcNode" val="dummy1a"/>
                  <dgm:param type="dstNode" val="dummy1b"/>
                  <dgm:param type="begSty" val="arr"/>
                  <dgm:param type="endSty" val="noArr"/>
                  <dgm:param type="connRout" val="longCurve"/>
                  <dgm:param type="begPts" val="tL"/>
                  <dgm:param type="endPts" val="tR"/>
                </dgm:alg>
              </dgm:if>
              <dgm:else name="Name175">
                <dgm:alg type="conn">
                  <dgm:param type="srcNode" val="dummy1a"/>
                  <dgm:param type="dstNode" val="dummy1b"/>
                  <dgm:param type="begSty" val="noArr"/>
                  <dgm:param type="endSty" val="arr"/>
                  <dgm:param type="connRout" val="longCurve"/>
                  <dgm:param type="begPts" val="tL"/>
                  <dgm:param type="endPts" val="t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srcNode" val="dummy1a"/>
                  <dgm:param type="dstNode" val="dummy1b"/>
                  <dgm:param type="begSty" val="noArr"/>
                  <dgm:param type="endSty" val="arr"/>
                  <dgm:param type="connRout" val="curve"/>
                  <dgm:param type="begPts" val="tL"/>
                  <dgm:param type="endPts" val="tL"/>
                </dgm:alg>
              </dgm:if>
              <dgm:else name="Name180">
                <dgm:alg type="conn">
                  <dgm:param type="srcNode" val="dummy1a"/>
                  <dgm:param type="dstNode" val="dummy1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srcNode" val="dummy2a"/>
              <dgm:param type="dstNode" val="dummy2b"/>
              <dgm:param type="begSty" val="noArr"/>
              <dgm:param type="endSty" val="arr"/>
              <dgm:param type="connRout" val="curve"/>
              <dgm:param type="begPts" val="tL"/>
              <dgm:param type="endPts" val="tL"/>
            </dgm:alg>
          </dgm:if>
          <dgm:else name="Name185">
            <dgm:alg type="conn">
              <dgm:param type="srcNode" val="dummy2a"/>
              <dgm:param type="dstNode" val="dummy2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srcNode" val="dummy3a"/>
              <dgm:param type="dstNode" val="dummy3b"/>
              <dgm:param type="begSty" val="noArr"/>
              <dgm:param type="endSty" val="arr"/>
              <dgm:param type="connRout" val="curve"/>
              <dgm:param type="begPts" val="tL"/>
              <dgm:param type="endPts" val="tL"/>
            </dgm:alg>
          </dgm:if>
          <dgm:else name="Name189">
            <dgm:alg type="conn">
              <dgm:param type="srcNode" val="dummy3a"/>
              <dgm:param type="dstNode" val="dummy3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srcNode" val="dummy4a"/>
              <dgm:param type="dstNode" val="dummy4b"/>
              <dgm:param type="begSty" val="noArr"/>
              <dgm:param type="endSty" val="arr"/>
              <dgm:param type="connRout" val="curve"/>
              <dgm:param type="begPts" val="tL"/>
              <dgm:param type="endPts" val="tL"/>
            </dgm:alg>
          </dgm:if>
          <dgm:else name="Name193">
            <dgm:alg type="conn">
              <dgm:param type="srcNode" val="dummy4a"/>
              <dgm:param type="dstNode" val="dummy4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srcNode" val="dummy5a"/>
              <dgm:param type="dstNode" val="dummy5b"/>
              <dgm:param type="begSty" val="noArr"/>
              <dgm:param type="endSty" val="arr"/>
              <dgm:param type="connRout" val="curve"/>
              <dgm:param type="begPts" val="tL"/>
              <dgm:param type="endPts" val="tL"/>
            </dgm:alg>
          </dgm:if>
          <dgm:else name="Name197">
            <dgm:alg type="conn">
              <dgm:param type="srcNode" val="dummy5a"/>
              <dgm:param type="dstNode" val="dummy5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srcNode" val="dummy6a"/>
              <dgm:param type="dstNode" val="dummy6b"/>
              <dgm:param type="begSty" val="noArr"/>
              <dgm:param type="endSty" val="arr"/>
              <dgm:param type="connRout" val="curve"/>
              <dgm:param type="begPts" val="tL"/>
              <dgm:param type="endPts" val="tL"/>
            </dgm:alg>
          </dgm:if>
          <dgm:else name="Name201">
            <dgm:alg type="conn">
              <dgm:param type="srcNode" val="dummy6a"/>
              <dgm:param type="dstNode" val="dummy6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srcNode" val="dummy7a"/>
              <dgm:param type="dstNode" val="dummy7b"/>
              <dgm:param type="begSty" val="noArr"/>
              <dgm:param type="endSty" val="arr"/>
              <dgm:param type="connRout" val="curve"/>
              <dgm:param type="begPts" val="tL"/>
              <dgm:param type="endPts" val="tL"/>
            </dgm:alg>
          </dgm:if>
          <dgm:else name="Name205">
            <dgm:alg type="conn">
              <dgm:param type="srcNode" val="dummy7a"/>
              <dgm:param type="dstNode" val="dummy7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1">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buFontTx/>
              <a:buNone/>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buFontTx/>
              <a:buNone/>
              <a:defRPr sz="1200">
                <a:latin typeface="+mn-lt"/>
                <a:ea typeface="+mn-ea"/>
              </a:defRPr>
            </a:lvl1pPr>
          </a:lstStyle>
          <a:p>
            <a:pPr>
              <a:defRPr/>
            </a:pPr>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buFontTx/>
              <a:buNone/>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宋体" pitchFamily="2" charset="-122"/>
              </a:defRPr>
            </a:lvl1pPr>
          </a:lstStyle>
          <a:p>
            <a:fld id="{192D5AB7-9A79-4D16-A0DA-80BDBB935F9F}" type="slidenum">
              <a:rPr lang="zh-CN" altLang="en-US"/>
              <a:pPr/>
              <a:t>‹#›</a:t>
            </a:fld>
            <a:endParaRPr lang="zh-CN" altLang="en-US"/>
          </a:p>
        </p:txBody>
      </p:sp>
    </p:spTree>
    <p:extLst>
      <p:ext uri="{BB962C8B-B14F-4D97-AF65-F5344CB8AC3E}">
        <p14:creationId xmlns:p14="http://schemas.microsoft.com/office/powerpoint/2010/main" val="90529186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1" name="幻灯片图像占位符 1"/>
          <p:cNvSpPr>
            <a:spLocks noGrp="1" noRot="1" noChangeAspect="1" noChangeArrowheads="1"/>
          </p:cNvSpPr>
          <p:nvPr>
            <p:ph type="sldImg" idx="4294967295"/>
          </p:nvPr>
        </p:nvSpPr>
        <p:spPr bwMode="auto">
          <a:ln>
            <a:solidFill>
              <a:srgbClr val="000000"/>
            </a:solidFill>
            <a:miter lim="800000"/>
            <a:headEnd/>
            <a:tailEnd/>
          </a:ln>
        </p:spPr>
      </p:sp>
      <p:sp>
        <p:nvSpPr>
          <p:cNvPr id="588802" name="文本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p:cNvSpPr>
            <a:spLocks noGrp="1" noRot="1" noChangeAspect="1" noChangeArrowheads="1"/>
          </p:cNvSpPr>
          <p:nvPr>
            <p:ph type="sldImg" idx="4294967295"/>
          </p:nvPr>
        </p:nvSpPr>
        <p:spPr bwMode="auto">
          <a:ln>
            <a:solidFill>
              <a:srgbClr val="000000"/>
            </a:solidFill>
            <a:miter lim="800000"/>
            <a:headEnd/>
            <a:tailEnd/>
          </a:ln>
        </p:spPr>
      </p:sp>
      <p:sp>
        <p:nvSpPr>
          <p:cNvPr id="69634" name="文本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1" name="幻灯片图像占位符 1"/>
          <p:cNvSpPr>
            <a:spLocks noGrp="1" noRot="1" noChangeAspect="1" noChangeArrowheads="1"/>
          </p:cNvSpPr>
          <p:nvPr>
            <p:ph type="sldImg" idx="4294967295"/>
          </p:nvPr>
        </p:nvSpPr>
        <p:spPr bwMode="auto">
          <a:ln>
            <a:solidFill>
              <a:srgbClr val="000000"/>
            </a:solidFill>
            <a:miter lim="800000"/>
            <a:headEnd/>
            <a:tailEnd/>
          </a:ln>
        </p:spPr>
      </p:sp>
      <p:sp>
        <p:nvSpPr>
          <p:cNvPr id="593922" name="备注占位符 2"/>
          <p:cNvSpPr>
            <a:spLocks noGrp="1" noChangeArrowheads="1"/>
          </p:cNvSpPr>
          <p:nvPr>
            <p:ph type="body" idx="4294967295"/>
          </p:nvPr>
        </p:nvSpPr>
        <p:spPr bwMode="auto"/>
        <p:txBody>
          <a:bodyPr wrap="square" numCol="1" anchor="t" anchorCtr="0" compatLnSpc="1">
            <a:prstTxWarp prst="textNoShape">
              <a:avLst/>
            </a:prstTxWarp>
          </a:bodyPr>
          <a:lstStyle/>
          <a:p>
            <a:endParaRPr lang="zh-CN" altLang="en-US" smtClean="0"/>
          </a:p>
        </p:txBody>
      </p:sp>
      <p:sp>
        <p:nvSpPr>
          <p:cNvPr id="59392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l"/>
            <a:fld id="{7F4F0615-FE8B-4FA8-A8B9-7190838C921A}" type="slidenum">
              <a:rPr lang="zh-CN" altLang="en-US" sz="1800"/>
              <a:pPr algn="l"/>
              <a:t>8</a:t>
            </a:fld>
            <a:endParaRPr lang="zh-CN" altLang="en-US" sz="18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5" name="Rectangle 7"/>
          <p:cNvSpPr txBox="1">
            <a:spLocks noGrp="1" noChangeArrowheads="1"/>
          </p:cNvSpPr>
          <p:nvPr/>
        </p:nvSpPr>
        <p:spPr bwMode="auto">
          <a:xfrm>
            <a:off x="3987800" y="10498138"/>
            <a:ext cx="30511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66" tIns="49533" rIns="99066" bIns="49533" anchor="b"/>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r"/>
            <a:fld id="{D04B64AC-64FE-4A72-8721-19DDB7B0AFBB}" type="slidenum">
              <a:rPr lang="en-US" altLang="zh-CN" sz="1300">
                <a:ea typeface="宋体" pitchFamily="2" charset="-122"/>
              </a:rPr>
              <a:pPr algn="r"/>
              <a:t>10</a:t>
            </a:fld>
            <a:endParaRPr lang="en-US" altLang="zh-CN" sz="1300">
              <a:ea typeface="宋体" pitchFamily="2" charset="-122"/>
            </a:endParaRPr>
          </a:p>
        </p:txBody>
      </p:sp>
      <p:sp>
        <p:nvSpPr>
          <p:cNvPr id="600066" name="Rectangle 2"/>
          <p:cNvSpPr>
            <a:spLocks noGrp="1" noRot="1" noChangeAspect="1" noChangeArrowheads="1" noTextEdit="1"/>
          </p:cNvSpPr>
          <p:nvPr>
            <p:ph type="sldImg" idx="4294967295"/>
          </p:nvPr>
        </p:nvSpPr>
        <p:spPr bwMode="auto">
          <a:xfrm>
            <a:off x="-161925" y="830263"/>
            <a:ext cx="7364413" cy="4143375"/>
          </a:xfrm>
          <a:ln>
            <a:solidFill>
              <a:srgbClr val="000000"/>
            </a:solidFill>
            <a:miter lim="800000"/>
            <a:headEnd/>
            <a:tailEnd/>
          </a:ln>
        </p:spPr>
      </p:sp>
      <p:sp>
        <p:nvSpPr>
          <p:cNvPr id="600067" name="Rectangle 3"/>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Lst>
        </p:spPr>
        <p:txBody>
          <a:bodyPr wrap="square" numCol="1" anchor="t" anchorCtr="0" compatLnSpc="1">
            <a:prstTxWarp prst="textNoShape">
              <a:avLst/>
            </a:prstTxWarp>
          </a:bodyPr>
          <a:lstStyle/>
          <a:p>
            <a:r>
              <a:rPr lang="zh-CN" altLang="zh-CN" sz="1000" smtClean="0">
                <a:latin typeface="Arial" pitchFamily="34" charset="0"/>
              </a:rPr>
              <a:t>规划过程组该做哪些事情？</a:t>
            </a:r>
          </a:p>
          <a:p>
            <a:r>
              <a:rPr lang="zh-CN" altLang="zh-CN" sz="1000" smtClean="0">
                <a:latin typeface="Arial" pitchFamily="34" charset="0"/>
              </a:rPr>
              <a:t>一句话，针对</a:t>
            </a:r>
            <a:r>
              <a:rPr lang="en-US" altLang="zh-CN" sz="1000" smtClean="0">
                <a:latin typeface="Arial" pitchFamily="34" charset="0"/>
              </a:rPr>
              <a:t>9</a:t>
            </a:r>
            <a:r>
              <a:rPr lang="zh-CN" altLang="zh-CN" sz="1000" smtClean="0">
                <a:latin typeface="Arial" pitchFamily="34" charset="0"/>
              </a:rPr>
              <a:t>大知识领域分别进行各子计划编制，最后汇总成一份综合性的项目管理计划。但是要注意，规划过程并不是一旦完成就不管了，而是在执行和监控过程中，不断修订，不断完善，不断渐进明细，所以它是一个滚动性规划过程。综合项目管理计划完成后，要给各主要</a:t>
            </a:r>
            <a:r>
              <a:rPr lang="zh-CN" altLang="en-US" sz="1000" smtClean="0">
                <a:latin typeface="Arial" pitchFamily="34" charset="0"/>
              </a:rPr>
              <a:t>干系人</a:t>
            </a:r>
            <a:r>
              <a:rPr lang="zh-CN" altLang="zh-CN" sz="1000" smtClean="0">
                <a:latin typeface="Arial" pitchFamily="34" charset="0"/>
              </a:rPr>
              <a:t>进行签核，然后再用于项目执行。</a:t>
            </a:r>
          </a:p>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3" name="幻灯片图像占位符 1"/>
          <p:cNvSpPr>
            <a:spLocks noGrp="1" noRot="1" noChangeAspect="1" noChangeArrowheads="1"/>
          </p:cNvSpPr>
          <p:nvPr>
            <p:ph type="sldImg" idx="4294967295"/>
          </p:nvPr>
        </p:nvSpPr>
        <p:spPr bwMode="auto">
          <a:ln>
            <a:solidFill>
              <a:srgbClr val="000000"/>
            </a:solidFill>
            <a:miter lim="800000"/>
            <a:headEnd/>
            <a:tailEnd/>
          </a:ln>
        </p:spPr>
      </p:sp>
      <p:sp>
        <p:nvSpPr>
          <p:cNvPr id="602114" name="备注占位符 2"/>
          <p:cNvSpPr>
            <a:spLocks noGrp="1" noChangeArrowheads="1"/>
          </p:cNvSpPr>
          <p:nvPr>
            <p:ph type="body" idx="4294967295"/>
          </p:nvPr>
        </p:nvSpPr>
        <p:spPr bwMode="auto"/>
        <p:txBody>
          <a:bodyPr wrap="square" numCol="1" anchor="t" anchorCtr="0" compatLnSpc="1">
            <a:prstTxWarp prst="textNoShape">
              <a:avLst/>
            </a:prstTxWarp>
          </a:bodyPr>
          <a:lstStyle/>
          <a:p>
            <a:r>
              <a:rPr lang="zh-CN" altLang="en-US" smtClean="0"/>
              <a:t>程序性计划用红线，实体性计划用黑线，三大基准线用橙色线。</a:t>
            </a:r>
            <a:endParaRPr lang="en-US" altLang="zh-CN" smtClean="0"/>
          </a:p>
          <a:p>
            <a:r>
              <a:rPr lang="zh-CN" altLang="en-US" smtClean="0"/>
              <a:t>规划过程组各子过程的</a:t>
            </a:r>
            <a:r>
              <a:rPr lang="zh-CN" altLang="en-US" b="1" smtClean="0"/>
              <a:t>主要</a:t>
            </a:r>
            <a:r>
              <a:rPr lang="zh-CN" altLang="en-US" smtClean="0"/>
              <a:t>数据流向图：</a:t>
            </a:r>
            <a:endParaRPr lang="en-US" altLang="zh-CN" smtClean="0"/>
          </a:p>
          <a:p>
            <a:r>
              <a:rPr lang="en-US" altLang="zh-CN" smtClean="0"/>
              <a:t>1.</a:t>
            </a:r>
            <a:r>
              <a:rPr lang="zh-CN" altLang="en-US" smtClean="0"/>
              <a:t>总分总结构（双箭头）：“制定项目管理计划“（总起），根据项目章程（作为初始项目规划的起始点），参考组织过程资产、事业环境因素，对其他</a:t>
            </a:r>
            <a:r>
              <a:rPr lang="en-US" altLang="zh-CN" smtClean="0"/>
              <a:t>9</a:t>
            </a:r>
            <a:r>
              <a:rPr lang="zh-CN" altLang="en-US" smtClean="0"/>
              <a:t>大知识领域的各子过程</a:t>
            </a:r>
            <a:r>
              <a:rPr lang="en-US" altLang="zh-CN" smtClean="0"/>
              <a:t>-</a:t>
            </a:r>
            <a:r>
              <a:rPr lang="zh-CN" altLang="en-US" smtClean="0"/>
              <a:t>规划**管理给予原则性指导</a:t>
            </a:r>
            <a:r>
              <a:rPr lang="en-US" altLang="zh-CN" smtClean="0"/>
              <a:t>-</a:t>
            </a:r>
            <a:r>
              <a:rPr lang="zh-CN" altLang="en-US" smtClean="0"/>
              <a:t>目的是指导其他</a:t>
            </a:r>
            <a:r>
              <a:rPr lang="en-US" altLang="zh-CN" smtClean="0"/>
              <a:t>9</a:t>
            </a:r>
            <a:r>
              <a:rPr lang="zh-CN" altLang="en-US" smtClean="0"/>
              <a:t>大知识领域如何编制各领域的**管理计划。</a:t>
            </a:r>
            <a:r>
              <a:rPr lang="en-US" altLang="zh-CN" smtClean="0"/>
              <a:t>9</a:t>
            </a:r>
            <a:r>
              <a:rPr lang="zh-CN" altLang="en-US" smtClean="0"/>
              <a:t>大知识领域的规划**管理（或参与）过程完成后，主输出是**管理（或参与）计划，再汇总到整合领域的“制定项目管理计划”过程，在此组织协调，最后整合为一份综合的项目管理计划，用于指导项目的执行监控收尾过程。</a:t>
            </a:r>
            <a:endParaRPr lang="en-US" altLang="zh-CN" smtClean="0"/>
          </a:p>
          <a:p>
            <a:r>
              <a:rPr lang="en-US" altLang="zh-CN" smtClean="0"/>
              <a:t>2.</a:t>
            </a:r>
            <a:r>
              <a:rPr lang="zh-CN" altLang="en-US" smtClean="0"/>
              <a:t>“规划范围管理”主输出</a:t>
            </a:r>
            <a:r>
              <a:rPr lang="en-US" altLang="zh-CN" smtClean="0"/>
              <a:t>-</a:t>
            </a:r>
            <a:r>
              <a:rPr lang="zh-CN" altLang="en-US" smtClean="0"/>
              <a:t>范围管理计划、需求管理计划，输入到“收集需求”。注意：范围管理计划，还可能会输入到本领域的其他子过程</a:t>
            </a:r>
            <a:r>
              <a:rPr lang="en-US" altLang="zh-CN" smtClean="0"/>
              <a:t>-</a:t>
            </a:r>
            <a:r>
              <a:rPr lang="zh-CN" altLang="en-US" smtClean="0"/>
              <a:t>定义范围、创建</a:t>
            </a:r>
            <a:r>
              <a:rPr lang="en-US" altLang="zh-CN" smtClean="0"/>
              <a:t>WBS</a:t>
            </a:r>
            <a:r>
              <a:rPr lang="zh-CN" altLang="en-US" smtClean="0"/>
              <a:t>等，这里为了简化数据线，所以只画了输入到它的紧后子过程“收集需求”的数据线。其他领域也此用此简化版表示。</a:t>
            </a:r>
            <a:endParaRPr lang="en-US" altLang="zh-CN" smtClean="0"/>
          </a:p>
          <a:p>
            <a:r>
              <a:rPr lang="en-US" altLang="zh-CN" smtClean="0"/>
              <a:t>3.</a:t>
            </a:r>
            <a:r>
              <a:rPr lang="zh-CN" altLang="en-US" smtClean="0"/>
              <a:t>“收集需求”主输出</a:t>
            </a:r>
            <a:r>
              <a:rPr lang="en-US" altLang="zh-CN" smtClean="0"/>
              <a:t>-</a:t>
            </a:r>
            <a:r>
              <a:rPr lang="zh-CN" altLang="en-US" smtClean="0"/>
              <a:t>需求文件，输入到“定义范围” 。</a:t>
            </a:r>
            <a:endParaRPr lang="en-US" altLang="zh-CN" smtClean="0"/>
          </a:p>
          <a:p>
            <a:r>
              <a:rPr lang="en-US" altLang="zh-CN" smtClean="0"/>
              <a:t>4.</a:t>
            </a:r>
            <a:r>
              <a:rPr lang="zh-CN" altLang="en-US" smtClean="0"/>
              <a:t>“定义范围”主输出</a:t>
            </a:r>
            <a:r>
              <a:rPr lang="en-US" altLang="zh-CN" smtClean="0"/>
              <a:t>-</a:t>
            </a:r>
            <a:r>
              <a:rPr lang="zh-CN" altLang="en-US" smtClean="0"/>
              <a:t>范围范围说明书输入到“创建</a:t>
            </a:r>
            <a:r>
              <a:rPr lang="en-US" altLang="zh-CN" smtClean="0"/>
              <a:t>WBS</a:t>
            </a:r>
            <a:r>
              <a:rPr lang="zh-CN" altLang="en-US" smtClean="0"/>
              <a:t>” 。“创建</a:t>
            </a:r>
            <a:r>
              <a:rPr lang="en-US" altLang="zh-CN" smtClean="0"/>
              <a:t>WBS</a:t>
            </a:r>
            <a:r>
              <a:rPr lang="zh-CN" altLang="en-US" smtClean="0"/>
              <a:t>”主输出</a:t>
            </a:r>
            <a:r>
              <a:rPr lang="en-US" altLang="zh-CN" smtClean="0"/>
              <a:t>-</a:t>
            </a:r>
            <a:r>
              <a:rPr lang="zh-CN" altLang="en-US" smtClean="0"/>
              <a:t>范围基准（</a:t>
            </a:r>
            <a:r>
              <a:rPr lang="en-US" altLang="zh-CN" smtClean="0"/>
              <a:t>WBS</a:t>
            </a:r>
            <a:r>
              <a:rPr lang="zh-CN" altLang="en-US" smtClean="0"/>
              <a:t>、</a:t>
            </a:r>
            <a:r>
              <a:rPr lang="en-US" altLang="zh-CN" smtClean="0"/>
              <a:t>WBS</a:t>
            </a:r>
            <a:r>
              <a:rPr lang="zh-CN" altLang="en-US" smtClean="0"/>
              <a:t>词典、范围说明书）输入到“定义活动”。</a:t>
            </a:r>
            <a:endParaRPr lang="en-US" altLang="zh-CN" smtClean="0"/>
          </a:p>
          <a:p>
            <a:r>
              <a:rPr lang="en-US" altLang="zh-CN" smtClean="0"/>
              <a:t>5.</a:t>
            </a:r>
            <a:r>
              <a:rPr lang="zh-CN" altLang="en-US" smtClean="0"/>
              <a:t>“定义活动“主输出</a:t>
            </a:r>
            <a:r>
              <a:rPr lang="en-US" altLang="zh-CN" smtClean="0"/>
              <a:t>-</a:t>
            </a:r>
            <a:r>
              <a:rPr lang="zh-CN" altLang="en-US" smtClean="0"/>
              <a:t>活动清单、活动属性，输入到”估算活动资源”、“排列活动顺序”、“估算活动持续时间”。</a:t>
            </a:r>
            <a:endParaRPr lang="en-US" altLang="zh-CN" smtClean="0"/>
          </a:p>
          <a:p>
            <a:r>
              <a:rPr lang="en-US" altLang="zh-CN" smtClean="0"/>
              <a:t>6.</a:t>
            </a:r>
            <a:r>
              <a:rPr lang="zh-CN" altLang="en-US" smtClean="0"/>
              <a:t>“估算活动资源“主输入</a:t>
            </a:r>
            <a:r>
              <a:rPr lang="en-US" altLang="zh-CN" smtClean="0"/>
              <a:t>-</a:t>
            </a:r>
            <a:r>
              <a:rPr lang="zh-CN" altLang="en-US" smtClean="0"/>
              <a:t>来自”定义活动”的活动清单、活动属性、来自“估算成本”的成本估算、来自“规划资源管理“的资源管理计划，主输出：资源需求、估算依据、资源分解结构。其中资源需求、资源分解结构输入到”估算活动持续时间”；资源需求输入到“规划采购管理”，“制订进度计划”，“估算成本”。</a:t>
            </a:r>
            <a:endParaRPr lang="en-US" altLang="zh-CN" smtClean="0"/>
          </a:p>
          <a:p>
            <a:r>
              <a:rPr lang="en-US" altLang="zh-CN" smtClean="0"/>
              <a:t>7.</a:t>
            </a:r>
            <a:r>
              <a:rPr lang="zh-CN" altLang="en-US" smtClean="0"/>
              <a:t>“排列活动顺序”输出进度网络图，输入到“制订进度计划”。</a:t>
            </a:r>
            <a:endParaRPr lang="en-US" altLang="zh-CN" smtClean="0"/>
          </a:p>
          <a:p>
            <a:r>
              <a:rPr lang="en-US" altLang="zh-CN" smtClean="0"/>
              <a:t>8.</a:t>
            </a:r>
            <a:r>
              <a:rPr lang="zh-CN" altLang="en-US" smtClean="0"/>
              <a:t>“估算活动持续时间”输出持续时间估算，估算依据，输入到“制订进度计划”。</a:t>
            </a:r>
            <a:endParaRPr lang="en-US" altLang="zh-CN" smtClean="0"/>
          </a:p>
          <a:p>
            <a:r>
              <a:rPr lang="en-US" altLang="zh-CN" smtClean="0"/>
              <a:t>9.</a:t>
            </a:r>
            <a:r>
              <a:rPr lang="zh-CN" altLang="en-US" smtClean="0"/>
              <a:t>“制订进度计划” 是分析活动顺序、持续时间、资源需求和进度制约因素，创建进度计划的过程。主输入：活动清单、活动属性、持续时间估算、估算依据、进度网络图、团队派工单、资源日历、资源需求、风险登记册。主输出：进度基准、项目进度计划、进度数据（用以描述和控制进度计划的信息集合。包括里程碑、进度活动、活动属性，以及已知的假设条件与制约因素）、项目日历。其中主输出项目进度计划输出到“估算成本”</a:t>
            </a:r>
            <a:endParaRPr lang="en-US" altLang="zh-CN" smtClean="0"/>
          </a:p>
          <a:p>
            <a:r>
              <a:rPr lang="en-US" altLang="zh-CN" smtClean="0"/>
              <a:t>10.</a:t>
            </a:r>
            <a:r>
              <a:rPr lang="zh-CN" altLang="en-US" smtClean="0"/>
              <a:t>“估算成本”（双箭头），它把成本估算给到”估算活动资源”，”估算活动资源”把资源需求给到它。两者需互相作用。主输出成本估算和估算依据，输入到“制定预算”。</a:t>
            </a:r>
            <a:endParaRPr lang="en-US" altLang="zh-CN" smtClean="0"/>
          </a:p>
          <a:p>
            <a:r>
              <a:rPr lang="en-US" altLang="zh-CN" smtClean="0"/>
              <a:t>11.</a:t>
            </a:r>
            <a:r>
              <a:rPr lang="zh-CN" altLang="en-US" smtClean="0"/>
              <a:t>“制定预算”主输出成本基准、项目资金需求。</a:t>
            </a:r>
            <a:endParaRPr lang="en-US" altLang="zh-CN" smtClean="0"/>
          </a:p>
          <a:p>
            <a:r>
              <a:rPr lang="en-US" altLang="zh-CN" smtClean="0"/>
              <a:t>12.</a:t>
            </a:r>
            <a:r>
              <a:rPr lang="zh-CN" altLang="en-US" smtClean="0"/>
              <a:t>“规划风险管理”主输出</a:t>
            </a:r>
            <a:r>
              <a:rPr lang="en-US" altLang="zh-CN" smtClean="0"/>
              <a:t>-</a:t>
            </a:r>
            <a:r>
              <a:rPr lang="zh-CN" altLang="en-US" smtClean="0"/>
              <a:t>风险管理计划，指导“识别风险”，输出风险登记册、风险文件。后面的“定性、定量风险分析”、”规划风险应对”过程是在不断更新这两个文件。</a:t>
            </a:r>
            <a:endParaRPr lang="en-US" altLang="zh-CN" smtClean="0"/>
          </a:p>
          <a:p>
            <a:r>
              <a:rPr lang="en-US" altLang="zh-CN" smtClean="0"/>
              <a:t>13.</a:t>
            </a:r>
            <a:r>
              <a:rPr lang="zh-CN" altLang="en-US" smtClean="0"/>
              <a:t>“规划采购管理”主输入</a:t>
            </a:r>
            <a:r>
              <a:rPr lang="en-US" altLang="zh-CN" smtClean="0"/>
              <a:t>-</a:t>
            </a:r>
            <a:r>
              <a:rPr lang="zh-CN" altLang="en-US" smtClean="0"/>
              <a:t>来自规划**管理的范围、质量、资源管理计划、范围基准，来自“定义活动”的里程碑清单、项目团队派工单、来自”收集需求”的需求文件、需求跟踪矩阵，来自“估算活动资源”的资源需求、来自“规划风险应对”的风险登记册、干系人登记册。主输出：采购管理计划。</a:t>
            </a:r>
            <a:endParaRPr lang="en-US" altLang="zh-CN" smtClean="0"/>
          </a:p>
          <a:p>
            <a:r>
              <a:rPr lang="en-US" altLang="zh-CN" smtClean="0"/>
              <a:t>14.</a:t>
            </a:r>
            <a:r>
              <a:rPr lang="zh-CN" altLang="en-US" smtClean="0"/>
              <a:t>最后从“创建</a:t>
            </a:r>
            <a:r>
              <a:rPr lang="en-US" altLang="zh-CN" smtClean="0"/>
              <a:t>WBS</a:t>
            </a:r>
            <a:r>
              <a:rPr lang="zh-CN" altLang="en-US" smtClean="0"/>
              <a:t>”输出的范围基准、“制订进度计划”输出的进度基准、“制定预算”输出的成本基准，流到“制定项目管理计划”协调整合为项目范围</a:t>
            </a:r>
            <a:r>
              <a:rPr lang="en-US" altLang="zh-CN" smtClean="0"/>
              <a:t>/</a:t>
            </a:r>
            <a:r>
              <a:rPr lang="zh-CN" altLang="en-US" smtClean="0"/>
              <a:t>进度</a:t>
            </a:r>
            <a:r>
              <a:rPr lang="en-US" altLang="zh-CN" smtClean="0"/>
              <a:t>/</a:t>
            </a:r>
            <a:r>
              <a:rPr lang="zh-CN" altLang="en-US" smtClean="0"/>
              <a:t>成本三大基准。若要变更基准，则要通过整体变更控制程序。</a:t>
            </a:r>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zh-CN" altLang="en-US" smtClean="0"/>
          </a:p>
        </p:txBody>
      </p:sp>
      <p:sp>
        <p:nvSpPr>
          <p:cNvPr id="60211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l"/>
            <a:fld id="{245448C4-6113-4A23-882C-B7B861AA9B6F}" type="slidenum">
              <a:rPr lang="zh-CN" altLang="en-US" sz="1800"/>
              <a:pPr algn="l"/>
              <a:t>11</a:t>
            </a:fld>
            <a:endParaRPr lang="zh-CN" altLang="en-US" sz="18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09" name="Rectangle 7"/>
          <p:cNvSpPr txBox="1">
            <a:spLocks noGrp="1" noChangeArrowheads="1"/>
          </p:cNvSpPr>
          <p:nvPr/>
        </p:nvSpPr>
        <p:spPr bwMode="auto">
          <a:xfrm>
            <a:off x="3987800" y="10498138"/>
            <a:ext cx="30511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66" tIns="49533" rIns="99066" bIns="49533" anchor="b"/>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r"/>
            <a:fld id="{121D4AB7-C09E-4ED2-9609-3402812F579A}" type="slidenum">
              <a:rPr lang="en-US" altLang="zh-CN" sz="1300">
                <a:ea typeface="宋体" pitchFamily="2" charset="-122"/>
              </a:rPr>
              <a:pPr algn="r"/>
              <a:t>12</a:t>
            </a:fld>
            <a:endParaRPr lang="en-US" altLang="zh-CN" sz="1300">
              <a:ea typeface="宋体" pitchFamily="2" charset="-122"/>
            </a:endParaRPr>
          </a:p>
        </p:txBody>
      </p:sp>
      <p:sp>
        <p:nvSpPr>
          <p:cNvPr id="606210" name="Rectangle 2"/>
          <p:cNvSpPr>
            <a:spLocks noGrp="1" noRot="1" noChangeAspect="1" noChangeArrowheads="1" noTextEdit="1"/>
          </p:cNvSpPr>
          <p:nvPr>
            <p:ph type="sldImg" idx="4294967295"/>
          </p:nvPr>
        </p:nvSpPr>
        <p:spPr bwMode="auto">
          <a:xfrm>
            <a:off x="-161925" y="830263"/>
            <a:ext cx="7364413" cy="4143375"/>
          </a:xfrm>
          <a:ln>
            <a:solidFill>
              <a:srgbClr val="000000"/>
            </a:solidFill>
            <a:miter lim="800000"/>
            <a:headEnd/>
            <a:tailEnd/>
          </a:ln>
        </p:spPr>
      </p:sp>
      <p:sp>
        <p:nvSpPr>
          <p:cNvPr id="606211" name="Rectangle 3"/>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Lst>
        </p:spPr>
        <p:txBody>
          <a:bodyPr wrap="square" numCol="1" anchor="t" anchorCtr="0" compatLnSpc="1">
            <a:prstTxWarp prst="textNoShape">
              <a:avLst/>
            </a:prstTxWarp>
          </a:bodyPr>
          <a:lstStyle/>
          <a:p>
            <a:pPr eaLnBrk="1" hangingPunct="1">
              <a:spcBef>
                <a:spcPct val="30000"/>
              </a:spcBef>
            </a:pPr>
            <a:r>
              <a:rPr lang="zh-CN" altLang="zh-CN" sz="1000" smtClean="0">
                <a:latin typeface="Arial" pitchFamily="34" charset="0"/>
              </a:rPr>
              <a:t>执行过程组主要做哪些事情？执行项目管理计划中的工作，并产生可交付成果。执行经过批准的变更。 项目执行的结果可能引发项目管理计划更新和基准重建。变更请求一旦得到批准，就可能需要对项目管理计划或其他项目文件进行修改，甚至要建立新的基准。一般而言，是项目中耗时最长、消耗资源最多的过程组。</a:t>
            </a:r>
            <a:endParaRPr lang="en-US" altLang="zh-CN" sz="1000" smtClean="0">
              <a:latin typeface="Arial" pitchFamily="34" charset="0"/>
            </a:endParaRPr>
          </a:p>
          <a:p>
            <a:pPr eaLnBrk="1" hangingPunct="1">
              <a:spcBef>
                <a:spcPct val="30000"/>
              </a:spcBef>
            </a:pPr>
            <a:r>
              <a:rPr lang="zh-CN" altLang="en-US" sz="1000" smtClean="0"/>
              <a:t>执行过程组包括完成项目管理计划中确定的工作，以满足项目要求的一组过程。本过程组需要按照项目管理计划来协调资源，管理干系人参与，以及整合并实施项目活动。</a:t>
            </a:r>
          </a:p>
          <a:p>
            <a:pPr eaLnBrk="1" hangingPunct="1">
              <a:spcBef>
                <a:spcPct val="30000"/>
              </a:spcBef>
            </a:pPr>
            <a:endParaRPr lang="zh-CN" altLang="zh-CN" sz="1000" smtClean="0">
              <a:latin typeface="Arial" pitchFamily="34" charset="0"/>
            </a:endParaRPr>
          </a:p>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1" name="幻灯片图像占位符 1"/>
          <p:cNvSpPr>
            <a:spLocks noGrp="1" noRot="1" noChangeAspect="1" noChangeArrowheads="1"/>
          </p:cNvSpPr>
          <p:nvPr>
            <p:ph type="sldImg" idx="4294967295"/>
          </p:nvPr>
        </p:nvSpPr>
        <p:spPr bwMode="auto">
          <a:ln>
            <a:solidFill>
              <a:srgbClr val="000000"/>
            </a:solidFill>
            <a:miter lim="800000"/>
            <a:headEnd/>
            <a:tailEnd/>
          </a:ln>
        </p:spPr>
      </p:sp>
      <p:sp>
        <p:nvSpPr>
          <p:cNvPr id="609282" name="备注占位符 2"/>
          <p:cNvSpPr>
            <a:spLocks noGrp="1" noChangeArrowheads="1"/>
          </p:cNvSpPr>
          <p:nvPr>
            <p:ph type="body" idx="4294967295"/>
          </p:nvPr>
        </p:nvSpPr>
        <p:spPr bwMode="auto"/>
        <p:txBody>
          <a:bodyPr wrap="square" numCol="1" anchor="t" anchorCtr="0" compatLnSpc="1">
            <a:prstTxWarp prst="textNoShape">
              <a:avLst/>
            </a:prstTxWarp>
          </a:bodyPr>
          <a:lstStyle/>
          <a:p>
            <a:endParaRPr lang="zh-CN" altLang="en-US" smtClean="0"/>
          </a:p>
        </p:txBody>
      </p:sp>
      <p:sp>
        <p:nvSpPr>
          <p:cNvPr id="60928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l"/>
            <a:fld id="{5280F0C5-080C-450F-AC9A-3F00063CF425}" type="slidenum">
              <a:rPr lang="zh-CN" altLang="en-US" sz="1800"/>
              <a:pPr algn="l"/>
              <a:t>14</a:t>
            </a:fld>
            <a:endParaRPr lang="zh-CN" altLang="en-US" sz="18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7" name="幻灯片图像占位符 1"/>
          <p:cNvSpPr>
            <a:spLocks noGrp="1" noRot="1" noChangeAspect="1" noChangeArrowheads="1"/>
          </p:cNvSpPr>
          <p:nvPr>
            <p:ph type="sldImg" idx="4294967295"/>
          </p:nvPr>
        </p:nvSpPr>
        <p:spPr bwMode="auto">
          <a:ln>
            <a:solidFill>
              <a:srgbClr val="000000"/>
            </a:solidFill>
            <a:miter lim="800000"/>
            <a:headEnd/>
            <a:tailEnd/>
          </a:ln>
        </p:spPr>
      </p:sp>
      <p:sp>
        <p:nvSpPr>
          <p:cNvPr id="613378" name="备注占位符 2"/>
          <p:cNvSpPr>
            <a:spLocks noGrp="1" noChangeArrowheads="1"/>
          </p:cNvSpPr>
          <p:nvPr>
            <p:ph type="body" idx="4294967295"/>
          </p:nvPr>
        </p:nvSpPr>
        <p:spPr bwMode="auto"/>
        <p:txBody>
          <a:bodyPr wrap="square" numCol="1" anchor="t" anchorCtr="0" compatLnSpc="1">
            <a:prstTxWarp prst="textNoShape">
              <a:avLst/>
            </a:prstTxWarp>
          </a:bodyPr>
          <a:lstStyle/>
          <a:p>
            <a:r>
              <a:rPr lang="zh-CN" altLang="en-US" smtClean="0"/>
              <a:t>在整个项目生命周期中，项目经理通常会遇到问题、差距、不一致或意外冲突。项目经理需要采</a:t>
            </a:r>
          </a:p>
          <a:p>
            <a:r>
              <a:rPr lang="zh-CN" altLang="en-US" smtClean="0"/>
              <a:t>取某些行动加以处理，以免影响项目绩效。问题日志是一种记录和跟进所有问题的项目文件，所需</a:t>
            </a:r>
          </a:p>
          <a:p>
            <a:r>
              <a:rPr lang="zh-CN" altLang="en-US" smtClean="0"/>
              <a:t>记录和跟进的内容可能包括：</a:t>
            </a:r>
          </a:p>
        </p:txBody>
      </p:sp>
      <p:sp>
        <p:nvSpPr>
          <p:cNvPr id="61337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l"/>
            <a:fld id="{7ADBEB07-80ED-424F-AC10-AF2B687585B9}" type="slidenum">
              <a:rPr lang="zh-CN" altLang="en-US" sz="1800"/>
              <a:pPr algn="l"/>
              <a:t>15</a:t>
            </a:fld>
            <a:endParaRPr lang="zh-CN" altLang="en-US" sz="18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defRPr/>
            </a:pPr>
            <a:r>
              <a:rPr lang="zh-CN" altLang="en-US" b="1" kern="0" dirty="0">
                <a:solidFill>
                  <a:srgbClr val="0070C0"/>
                </a:solidFill>
                <a:latin typeface="微软雅黑" panose="020B0503020204020204" pitchFamily="34" charset="-122"/>
                <a:ea typeface="+mj-ea"/>
                <a:cs typeface="+mj-cs"/>
                <a:sym typeface="+mn-ea"/>
              </a:rPr>
              <a:t>如何</a:t>
            </a:r>
            <a:r>
              <a:rPr lang="zh-CN" altLang="en-US" b="1" kern="0" dirty="0">
                <a:solidFill>
                  <a:srgbClr val="00B050"/>
                </a:solidFill>
                <a:latin typeface="微软雅黑" panose="020B0503020204020204" pitchFamily="34" charset="-122"/>
                <a:ea typeface="+mj-ea"/>
                <a:cs typeface="+mj-cs"/>
                <a:sym typeface="+mn-ea"/>
              </a:rPr>
              <a:t>多</a:t>
            </a:r>
            <a:r>
              <a:rPr lang="zh-CN" altLang="en-US" b="1" kern="0" dirty="0">
                <a:solidFill>
                  <a:srgbClr val="FFC000"/>
                </a:solidFill>
                <a:latin typeface="微软雅黑" panose="020B0503020204020204" pitchFamily="34" charset="-122"/>
                <a:ea typeface="+mj-ea"/>
                <a:cs typeface="+mj-cs"/>
                <a:sym typeface="+mn-ea"/>
              </a:rPr>
              <a:t>快</a:t>
            </a:r>
            <a:r>
              <a:rPr lang="zh-CN" altLang="en-US" b="1" kern="0" dirty="0">
                <a:solidFill>
                  <a:srgbClr val="00B050"/>
                </a:solidFill>
                <a:latin typeface="微软雅黑" panose="020B0503020204020204" pitchFamily="34" charset="-122"/>
                <a:ea typeface="+mj-ea"/>
                <a:cs typeface="+mj-cs"/>
                <a:sym typeface="+mn-ea"/>
              </a:rPr>
              <a:t>好</a:t>
            </a:r>
            <a:r>
              <a:rPr lang="zh-CN" altLang="en-US" b="1" kern="0" dirty="0">
                <a:solidFill>
                  <a:srgbClr val="FFC000"/>
                </a:solidFill>
                <a:latin typeface="微软雅黑" panose="020B0503020204020204" pitchFamily="34" charset="-122"/>
                <a:ea typeface="+mj-ea"/>
                <a:cs typeface="+mj-cs"/>
                <a:sym typeface="+mn-ea"/>
              </a:rPr>
              <a:t>省</a:t>
            </a:r>
            <a:r>
              <a:rPr lang="zh-CN" altLang="en-US" b="1" kern="0" dirty="0">
                <a:solidFill>
                  <a:srgbClr val="0070C0"/>
                </a:solidFill>
                <a:latin typeface="微软雅黑" panose="020B0503020204020204" pitchFamily="34" charset="-122"/>
                <a:ea typeface="+mj-ea"/>
                <a:cs typeface="+mj-cs"/>
                <a:sym typeface="+mn-ea"/>
              </a:rPr>
              <a:t>一次性快速通过考试？</a:t>
            </a:r>
            <a:endParaRPr lang="zh-CN" altLang="en-US"/>
          </a:p>
        </p:txBody>
      </p:sp>
      <p:sp>
        <p:nvSpPr>
          <p:cNvPr id="84996" name="灯片编号占位符 3"/>
          <p:cNvSpPr>
            <a:spLocks noGrp="1"/>
          </p:cNvSpPr>
          <p:nvPr>
            <p:ph type="sldNum" sz="quarter" idx="5"/>
          </p:nvPr>
        </p:nvSpPr>
        <p:spPr bwMode="auto">
          <a:extLst/>
        </p:spPr>
        <p:txBody>
          <a:bodyPr>
            <a:prstTxWarp prst="textNoShape">
              <a:avLst/>
            </a:prstTxWarp>
          </a:bodyPr>
          <a:lstStyle>
            <a:lvl1pPr>
              <a:buFont typeface="Arial" pitchFamily="34" charset="0"/>
              <a:defRPr>
                <a:solidFill>
                  <a:schemeClr val="tx1"/>
                </a:solidFill>
                <a:latin typeface="Tw Cen MT"/>
                <a:ea typeface="微软雅黑" pitchFamily="34" charset="-122"/>
              </a:defRPr>
            </a:lvl1pPr>
            <a:lvl2pPr marL="742950" indent="-285750">
              <a:buFont typeface="Arial" pitchFamily="34" charset="0"/>
              <a:defRPr>
                <a:solidFill>
                  <a:schemeClr val="tx1"/>
                </a:solidFill>
                <a:latin typeface="Tw Cen MT"/>
                <a:ea typeface="微软雅黑" pitchFamily="34" charset="-122"/>
              </a:defRPr>
            </a:lvl2pPr>
            <a:lvl3pPr marL="1143000" indent="-228600">
              <a:buFont typeface="Arial" pitchFamily="34" charset="0"/>
              <a:defRPr>
                <a:solidFill>
                  <a:schemeClr val="tx1"/>
                </a:solidFill>
                <a:latin typeface="Tw Cen MT"/>
                <a:ea typeface="微软雅黑" pitchFamily="34" charset="-122"/>
              </a:defRPr>
            </a:lvl3pPr>
            <a:lvl4pPr marL="1600200" indent="-228600">
              <a:buFont typeface="Arial" pitchFamily="34" charset="0"/>
              <a:defRPr>
                <a:solidFill>
                  <a:schemeClr val="tx1"/>
                </a:solidFill>
                <a:latin typeface="Tw Cen MT"/>
                <a:ea typeface="微软雅黑" pitchFamily="34" charset="-122"/>
              </a:defRPr>
            </a:lvl4pPr>
            <a:lvl5pPr marL="2057400" indent="-228600">
              <a:buFont typeface="Arial" pitchFamily="34" charset="0"/>
              <a:defRPr>
                <a:solidFill>
                  <a:schemeClr val="tx1"/>
                </a:solidFill>
                <a:latin typeface="Tw Cen MT"/>
                <a:ea typeface="微软雅黑" pitchFamily="34" charset="-122"/>
              </a:defRPr>
            </a:lvl5pPr>
            <a:lvl6pPr marL="2514600" indent="-228600" fontAlgn="base">
              <a:spcBef>
                <a:spcPct val="0"/>
              </a:spcBef>
              <a:spcAft>
                <a:spcPct val="0"/>
              </a:spcAft>
              <a:buFont typeface="Arial" pitchFamily="34" charset="0"/>
              <a:defRPr>
                <a:solidFill>
                  <a:schemeClr val="tx1"/>
                </a:solidFill>
                <a:latin typeface="Tw Cen MT"/>
                <a:ea typeface="微软雅黑" pitchFamily="34" charset="-122"/>
              </a:defRPr>
            </a:lvl6pPr>
            <a:lvl7pPr marL="2971800" indent="-228600" fontAlgn="base">
              <a:spcBef>
                <a:spcPct val="0"/>
              </a:spcBef>
              <a:spcAft>
                <a:spcPct val="0"/>
              </a:spcAft>
              <a:buFont typeface="Arial" pitchFamily="34" charset="0"/>
              <a:defRPr>
                <a:solidFill>
                  <a:schemeClr val="tx1"/>
                </a:solidFill>
                <a:latin typeface="Tw Cen MT"/>
                <a:ea typeface="微软雅黑" pitchFamily="34" charset="-122"/>
              </a:defRPr>
            </a:lvl7pPr>
            <a:lvl8pPr marL="3429000" indent="-228600" fontAlgn="base">
              <a:spcBef>
                <a:spcPct val="0"/>
              </a:spcBef>
              <a:spcAft>
                <a:spcPct val="0"/>
              </a:spcAft>
              <a:buFont typeface="Arial" pitchFamily="34" charset="0"/>
              <a:defRPr>
                <a:solidFill>
                  <a:schemeClr val="tx1"/>
                </a:solidFill>
                <a:latin typeface="Tw Cen MT"/>
                <a:ea typeface="微软雅黑" pitchFamily="34" charset="-122"/>
              </a:defRPr>
            </a:lvl8pPr>
            <a:lvl9pPr marL="3886200" indent="-228600" fontAlgn="base">
              <a:spcBef>
                <a:spcPct val="0"/>
              </a:spcBef>
              <a:spcAft>
                <a:spcPct val="0"/>
              </a:spcAft>
              <a:buFont typeface="Arial" pitchFamily="34" charset="0"/>
              <a:defRPr>
                <a:solidFill>
                  <a:schemeClr val="tx1"/>
                </a:solidFill>
                <a:latin typeface="Tw Cen MT"/>
                <a:ea typeface="微软雅黑" pitchFamily="34" charset="-122"/>
              </a:defRPr>
            </a:lvl9pPr>
          </a:lstStyle>
          <a:p>
            <a:pPr algn="l">
              <a:defRPr/>
            </a:pPr>
            <a:fld id="{D727F4FF-75DB-4B3B-ABDB-F4ECCBA3105E}" type="slidenum">
              <a:rPr lang="zh-CN" altLang="en-US" sz="1800" dirty="0" smtClean="0"/>
              <a:pPr algn="l">
                <a:defRPr/>
              </a:pPr>
              <a:t>24</a:t>
            </a:fld>
            <a:endParaRPr lang="zh-CN" altLang="en-US" sz="18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20800" y="1122363"/>
            <a:ext cx="94742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320800" y="3602038"/>
            <a:ext cx="94742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712F2BA-5BC0-4AB4-9F1E-2A39F3F753BF}" type="slidenum">
              <a:rPr lang="zh-CN" altLang="en-US"/>
              <a:pPr/>
              <a:t>‹#›</a:t>
            </a:fld>
            <a:endParaRPr lang="zh-CN" altLang="en-US"/>
          </a:p>
        </p:txBody>
      </p:sp>
    </p:spTree>
    <p:extLst>
      <p:ext uri="{BB962C8B-B14F-4D97-AF65-F5344CB8AC3E}">
        <p14:creationId xmlns:p14="http://schemas.microsoft.com/office/powerpoint/2010/main" val="524595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08000" y="0"/>
            <a:ext cx="5588000" cy="563563"/>
          </a:xfrm>
        </p:spPr>
        <p:txBody>
          <a:bodyPr/>
          <a:lstStyle/>
          <a:p>
            <a:r>
              <a:rPr lang="zh-CN" altLang="en-US" noProof="1"/>
              <a:t>单击此处编辑母版标题样式</a:t>
            </a:r>
          </a:p>
        </p:txBody>
      </p:sp>
      <p:sp>
        <p:nvSpPr>
          <p:cNvPr id="3" name="SmartArt 占位符 2"/>
          <p:cNvSpPr>
            <a:spLocks noGrp="1"/>
          </p:cNvSpPr>
          <p:nvPr>
            <p:ph type="pic" idx="1"/>
          </p:nvPr>
        </p:nvSpPr>
        <p:spPr>
          <a:xfrm>
            <a:off x="609600" y="762000"/>
            <a:ext cx="10972800" cy="5410200"/>
          </a:xfrm>
        </p:spPr>
        <p:txBody>
          <a:bodyPr/>
          <a:lstStyle/>
          <a:p>
            <a:pPr lvl="0"/>
            <a:endParaRPr lang="zh-CN" altLang="en-US" noProof="0"/>
          </a:p>
        </p:txBody>
      </p:sp>
      <p:sp>
        <p:nvSpPr>
          <p:cNvPr id="4" name="灯片编号占位符 3"/>
          <p:cNvSpPr>
            <a:spLocks noGrp="1"/>
          </p:cNvSpPr>
          <p:nvPr>
            <p:ph type="sldNum" sz="quarter" idx="10"/>
          </p:nvPr>
        </p:nvSpPr>
        <p:spPr/>
        <p:txBody>
          <a:bodyPr/>
          <a:lstStyle>
            <a:lvl1pPr algn="l">
              <a:defRPr sz="1800">
                <a:solidFill>
                  <a:schemeClr val="tx1"/>
                </a:solidFill>
              </a:defRPr>
            </a:lvl1pPr>
          </a:lstStyle>
          <a:p>
            <a:r>
              <a:rPr lang="en-US" altLang="zh-CN"/>
              <a:t>10-</a:t>
            </a:r>
            <a:fld id="{3B4C8EFF-7D8D-4EF1-BD88-42DC862A681E}" type="slidenum">
              <a:rPr lang="en-US" altLang="zh-CN">
                <a:latin typeface="楷体" pitchFamily="49" charset="-122"/>
                <a:ea typeface="楷体" pitchFamily="49" charset="-122"/>
              </a:rPr>
              <a:pPr/>
              <a:t>‹#›</a:t>
            </a:fld>
            <a:endParaRPr lang="en-US" altLang="zh-CN">
              <a:latin typeface="楷体" pitchFamily="49" charset="-122"/>
              <a:ea typeface="楷体" pitchFamily="49" charset="-122"/>
            </a:endParaRPr>
          </a:p>
        </p:txBody>
      </p:sp>
      <p:sp>
        <p:nvSpPr>
          <p:cNvPr id="6" name="页脚占位符 5"/>
          <p:cNvSpPr>
            <a:spLocks noGrp="1"/>
          </p:cNvSpPr>
          <p:nvPr>
            <p:ph type="ftr" sz="quarter" idx="12"/>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3683309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838200" y="1825625"/>
            <a:ext cx="10515600" cy="20986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838200" y="4076700"/>
            <a:ext cx="10515600" cy="21002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46442715-08F1-42FE-9B48-31EBEC07E960}" type="slidenum">
              <a:rPr lang="zh-CN" altLang="en-US"/>
              <a:pPr/>
              <a:t>‹#›</a:t>
            </a:fld>
            <a:endParaRPr lang="zh-CN" altLang="en-US"/>
          </a:p>
        </p:txBody>
      </p:sp>
    </p:spTree>
    <p:extLst>
      <p:ext uri="{BB962C8B-B14F-4D97-AF65-F5344CB8AC3E}">
        <p14:creationId xmlns:p14="http://schemas.microsoft.com/office/powerpoint/2010/main" val="4290303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lang="zh-CN" altLang="en-US" sz="2700" b="1" kern="1200" noProof="1">
                <a:solidFill>
                  <a:srgbClr val="0070C0"/>
                </a:solidFill>
                <a:latin typeface="Georgia" panose="02040502050405020303" pitchFamily="18" charset="0"/>
                <a:ea typeface="+mj-ea"/>
                <a:cs typeface="+mj-cs"/>
              </a:defRPr>
            </a:lvl1p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A625246-D887-4B98-9FCF-EDB2D7F33394}" type="slidenum">
              <a:rPr lang="zh-CN" altLang="en-US"/>
              <a:pPr/>
              <a:t>‹#›</a:t>
            </a:fld>
            <a:endParaRPr lang="zh-CN" altLang="en-US"/>
          </a:p>
        </p:txBody>
      </p:sp>
    </p:spTree>
    <p:extLst>
      <p:ext uri="{BB962C8B-B14F-4D97-AF65-F5344CB8AC3E}">
        <p14:creationId xmlns:p14="http://schemas.microsoft.com/office/powerpoint/2010/main" val="1679727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203A43F-389A-4702-8598-BF196C4FFEB8}" type="slidenum">
              <a:rPr lang="zh-CN" altLang="en-US"/>
              <a:pPr/>
              <a:t>‹#›</a:t>
            </a:fld>
            <a:endParaRPr lang="zh-CN" altLang="en-US"/>
          </a:p>
        </p:txBody>
      </p:sp>
    </p:spTree>
    <p:extLst>
      <p:ext uri="{BB962C8B-B14F-4D97-AF65-F5344CB8AC3E}">
        <p14:creationId xmlns:p14="http://schemas.microsoft.com/office/powerpoint/2010/main" val="1010680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fld id="{80634122-77C8-4116-8391-DA8FCE7C61EC}" type="slidenum">
              <a:rPr lang="zh-CN" altLang="en-US"/>
              <a:pPr/>
              <a:t>‹#›</a:t>
            </a:fld>
            <a:endParaRPr lang="zh-CN" altLang="en-US"/>
          </a:p>
        </p:txBody>
      </p:sp>
    </p:spTree>
    <p:extLst>
      <p:ext uri="{BB962C8B-B14F-4D97-AF65-F5344CB8AC3E}">
        <p14:creationId xmlns:p14="http://schemas.microsoft.com/office/powerpoint/2010/main" val="2031020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fld id="{02BB66DF-C5EF-41AE-9D48-6B66B082BE22}" type="slidenum">
              <a:rPr lang="zh-CN" altLang="en-US"/>
              <a:pPr/>
              <a:t>‹#›</a:t>
            </a:fld>
            <a:endParaRPr lang="zh-CN" altLang="en-US"/>
          </a:p>
        </p:txBody>
      </p:sp>
    </p:spTree>
    <p:extLst>
      <p:ext uri="{BB962C8B-B14F-4D97-AF65-F5344CB8AC3E}">
        <p14:creationId xmlns:p14="http://schemas.microsoft.com/office/powerpoint/2010/main" val="2113495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10" descr="pasted-image.pd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48200" y="3417888"/>
            <a:ext cx="28956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文本框 6"/>
          <p:cNvSpPr txBox="1">
            <a:spLocks noChangeArrowheads="1"/>
          </p:cNvSpPr>
          <p:nvPr/>
        </p:nvSpPr>
        <p:spPr bwMode="auto">
          <a:xfrm>
            <a:off x="3925888" y="2374900"/>
            <a:ext cx="43402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w Cen MT" panose="020B0602020104020603" pitchFamily="34" charset="0"/>
                <a:ea typeface="微软雅黑" panose="020B0503020204020204" pitchFamily="34" charset="-122"/>
              </a:defRPr>
            </a:lvl1pPr>
            <a:lvl2pPr>
              <a:defRPr>
                <a:solidFill>
                  <a:schemeClr val="tx1"/>
                </a:solidFill>
                <a:latin typeface="Tw Cen MT" panose="020B0602020104020603" pitchFamily="34" charset="0"/>
                <a:ea typeface="微软雅黑" panose="020B0503020204020204" pitchFamily="34" charset="-122"/>
              </a:defRPr>
            </a:lvl2pPr>
            <a:lvl3pPr>
              <a:defRPr>
                <a:solidFill>
                  <a:schemeClr val="tx1"/>
                </a:solidFill>
                <a:latin typeface="Tw Cen MT" panose="020B0602020104020603" pitchFamily="34" charset="0"/>
                <a:ea typeface="微软雅黑" panose="020B0503020204020204" pitchFamily="34" charset="-122"/>
              </a:defRPr>
            </a:lvl3pPr>
            <a:lvl4pPr>
              <a:defRPr>
                <a:solidFill>
                  <a:schemeClr val="tx1"/>
                </a:solidFill>
                <a:latin typeface="Tw Cen MT" panose="020B0602020104020603" pitchFamily="34" charset="0"/>
                <a:ea typeface="微软雅黑" panose="020B0503020204020204" pitchFamily="34" charset="-122"/>
              </a:defRPr>
            </a:lvl4pPr>
            <a:lvl5pPr>
              <a:defRPr>
                <a:solidFill>
                  <a:schemeClr val="tx1"/>
                </a:solidFill>
                <a:latin typeface="Tw Cen MT" panose="020B0602020104020603"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Tw Cen MT" panose="020B0602020104020603"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Tw Cen MT" panose="020B0602020104020603"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Tw Cen MT" panose="020B0602020104020603"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Tw Cen MT" panose="020B0602020104020603" pitchFamily="34" charset="0"/>
                <a:ea typeface="微软雅黑" panose="020B0503020204020204" pitchFamily="34" charset="-122"/>
              </a:defRPr>
            </a:lvl9pPr>
          </a:lstStyle>
          <a:p>
            <a:pPr>
              <a:defRPr/>
            </a:pPr>
            <a:r>
              <a:rPr lang="zh-CN" altLang="en-US" sz="5400"/>
              <a:t>技术成就梦想</a:t>
            </a:r>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fld id="{30D5AEF5-7665-44DC-AE86-AF11029D1C35}" type="slidenum">
              <a:rPr lang="zh-CN" altLang="en-US"/>
              <a:pPr/>
              <a:t>‹#›</a:t>
            </a:fld>
            <a:endParaRPr lang="zh-CN" altLang="en-US"/>
          </a:p>
        </p:txBody>
      </p:sp>
    </p:spTree>
    <p:extLst>
      <p:ext uri="{BB962C8B-B14F-4D97-AF65-F5344CB8AC3E}">
        <p14:creationId xmlns:p14="http://schemas.microsoft.com/office/powerpoint/2010/main" val="3561791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24000" y="381001"/>
            <a:ext cx="8940800" cy="563563"/>
          </a:xfrm>
          <a:prstGeom prst="rect">
            <a:avLst/>
          </a:prstGeom>
        </p:spPr>
        <p:txBody>
          <a:bodyPr/>
          <a:lstStyle/>
          <a:p>
            <a:r>
              <a:rPr lang="zh-CN" altLang="en-US" noProof="1"/>
              <a:t>单击此处编辑母版标题样式</a:t>
            </a:r>
          </a:p>
        </p:txBody>
      </p:sp>
      <p:sp>
        <p:nvSpPr>
          <p:cNvPr id="3" name="表格占位符 2"/>
          <p:cNvSpPr>
            <a:spLocks noGrp="1"/>
          </p:cNvSpPr>
          <p:nvPr>
            <p:ph type="tbl" idx="1" hasCustomPrompt="1"/>
          </p:nvPr>
        </p:nvSpPr>
        <p:spPr>
          <a:xfrm>
            <a:off x="609600" y="1076325"/>
            <a:ext cx="10972800" cy="5248275"/>
          </a:xfrm>
          <a:prstGeom prst="rect">
            <a:avLst/>
          </a:prstGeom>
        </p:spPr>
        <p:txBody>
          <a:bodyPr rtlCol="0">
            <a:normAutofit/>
          </a:bodyPr>
          <a:lstStyle/>
          <a:p>
            <a:pPr lvl="0"/>
            <a:r>
              <a:rPr lang="zh-CN" altLang="en-US" noProof="0"/>
              <a:t>单击图标添加表格</a:t>
            </a:r>
          </a:p>
        </p:txBody>
      </p:sp>
      <p:sp>
        <p:nvSpPr>
          <p:cNvPr id="4" name="灯片编号占位符 5"/>
          <p:cNvSpPr>
            <a:spLocks noGrp="1"/>
          </p:cNvSpPr>
          <p:nvPr>
            <p:ph type="sldNum" sz="quarter" idx="10"/>
          </p:nvPr>
        </p:nvSpPr>
        <p:spPr>
          <a:xfrm>
            <a:off x="11049000" y="6386513"/>
            <a:ext cx="609600" cy="228600"/>
          </a:xfrm>
        </p:spPr>
        <p:txBody>
          <a:bodyPr/>
          <a:lstStyle>
            <a:lvl1pPr>
              <a:defRPr/>
            </a:lvl1pPr>
          </a:lstStyle>
          <a:p>
            <a:fld id="{68E164D8-F013-41B5-BEB5-71CCCD8AAF98}" type="slidenum">
              <a:rPr lang="en-US" altLang="zh-CN"/>
              <a:pPr/>
              <a:t>‹#›</a:t>
            </a:fld>
            <a:endParaRPr lang="en-US" altLang="zh-CN"/>
          </a:p>
        </p:txBody>
      </p:sp>
      <p:sp>
        <p:nvSpPr>
          <p:cNvPr id="6" name="页脚占位符 4"/>
          <p:cNvSpPr>
            <a:spLocks noGrp="1"/>
          </p:cNvSpPr>
          <p:nvPr>
            <p:ph type="ftr" sz="quarter" idx="12"/>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2794391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3" name="Rectangle 3"/>
          <p:cNvSpPr>
            <a:spLocks noChangeArrowheads="1"/>
          </p:cNvSpPr>
          <p:nvPr userDrawn="1"/>
        </p:nvSpPr>
        <p:spPr bwMode="auto">
          <a:xfrm>
            <a:off x="209550" y="590550"/>
            <a:ext cx="11982450" cy="60325"/>
          </a:xfrm>
          <a:prstGeom prst="rect">
            <a:avLst/>
          </a:prstGeom>
          <a:solidFill>
            <a:srgbClr val="0070C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71998" tIns="71998" rIns="71998" bIns="71998" anchor="ct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endParaRPr lang="en-GB" altLang="zh-CN" sz="2700">
              <a:solidFill>
                <a:schemeClr val="bg1"/>
              </a:solidFill>
              <a:latin typeface="微软雅黑" pitchFamily="34" charset="-122"/>
              <a:cs typeface="Arial" pitchFamily="34" charset="0"/>
            </a:endParaRPr>
          </a:p>
        </p:txBody>
      </p:sp>
      <p:sp>
        <p:nvSpPr>
          <p:cNvPr id="6" name="Text Placeholder 5"/>
          <p:cNvSpPr>
            <a:spLocks noGrp="1"/>
          </p:cNvSpPr>
          <p:nvPr>
            <p:ph type="body" sz="quarter" idx="10"/>
          </p:nvPr>
        </p:nvSpPr>
        <p:spPr>
          <a:xfrm>
            <a:off x="943904" y="215111"/>
            <a:ext cx="9760609" cy="459316"/>
          </a:xfrm>
          <a:prstGeom prst="rect">
            <a:avLst/>
          </a:prstGeom>
        </p:spPr>
        <p:txBody>
          <a:bodyPr/>
          <a:lstStyle>
            <a:lvl1pPr marL="0" indent="0">
              <a:buNone/>
              <a:defRPr sz="2400" b="1">
                <a:solidFill>
                  <a:srgbClr val="0070C0"/>
                </a:solidFill>
                <a:latin typeface="+mj-ea"/>
                <a:ea typeface="+mj-ea"/>
              </a:defRPr>
            </a:lvl1pPr>
          </a:lstStyle>
          <a:p>
            <a:pPr lvl="0"/>
            <a:r>
              <a:rPr lang="en-US" noProof="1"/>
              <a:t>Click to edit Master text styles</a:t>
            </a:r>
          </a:p>
        </p:txBody>
      </p:sp>
      <p:sp>
        <p:nvSpPr>
          <p:cNvPr id="5" name="页脚占位符 2"/>
          <p:cNvSpPr>
            <a:spLocks noGrp="1"/>
          </p:cNvSpPr>
          <p:nvPr>
            <p:ph type="ftr" sz="quarter" idx="12"/>
          </p:nvPr>
        </p:nvSpPr>
        <p:spPr/>
        <p:txBody>
          <a:bodyPr/>
          <a:lstStyle>
            <a:lvl1pPr>
              <a:defRPr/>
            </a:lvl1pPr>
          </a:lstStyle>
          <a:p>
            <a:pPr>
              <a:defRPr/>
            </a:pPr>
            <a:endParaRPr lang="zh-CN" altLang="en-US"/>
          </a:p>
        </p:txBody>
      </p:sp>
      <p:sp>
        <p:nvSpPr>
          <p:cNvPr id="7" name="灯片编号占位符 3"/>
          <p:cNvSpPr>
            <a:spLocks noGrp="1"/>
          </p:cNvSpPr>
          <p:nvPr>
            <p:ph type="sldNum" sz="quarter" idx="13"/>
          </p:nvPr>
        </p:nvSpPr>
        <p:spPr/>
        <p:txBody>
          <a:bodyPr/>
          <a:lstStyle>
            <a:lvl1pPr>
              <a:defRPr/>
            </a:lvl1pPr>
          </a:lstStyle>
          <a:p>
            <a:fld id="{D811E6A5-B543-4A1B-8D46-8D417D3E8439}" type="slidenum">
              <a:rPr lang="zh-CN" altLang="en-US"/>
              <a:pPr/>
              <a:t>‹#›</a:t>
            </a:fld>
            <a:endParaRPr lang="zh-CN" altLang="en-US"/>
          </a:p>
        </p:txBody>
      </p:sp>
    </p:spTree>
    <p:extLst>
      <p:ext uri="{BB962C8B-B14F-4D97-AF65-F5344CB8AC3E}">
        <p14:creationId xmlns:p14="http://schemas.microsoft.com/office/powerpoint/2010/main" val="243814061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508000" y="0"/>
            <a:ext cx="5588000" cy="563563"/>
          </a:xfrm>
        </p:spPr>
        <p:txBody>
          <a:bodyPr/>
          <a:lstStyle/>
          <a:p>
            <a:r>
              <a:rPr lang="zh-CN" altLang="en-US" noProof="1"/>
              <a:t>单击此处编辑母版标题样式</a:t>
            </a:r>
          </a:p>
        </p:txBody>
      </p:sp>
      <p:sp>
        <p:nvSpPr>
          <p:cNvPr id="3" name="图表占位符 2"/>
          <p:cNvSpPr>
            <a:spLocks noGrp="1"/>
          </p:cNvSpPr>
          <p:nvPr>
            <p:ph type="chart" idx="1"/>
          </p:nvPr>
        </p:nvSpPr>
        <p:spPr>
          <a:xfrm>
            <a:off x="609600" y="762000"/>
            <a:ext cx="10972800" cy="5410200"/>
          </a:xfrm>
        </p:spPr>
        <p:txBody>
          <a:bodyPr/>
          <a:lstStyle/>
          <a:p>
            <a:pPr lvl="0"/>
            <a:endParaRPr lang="zh-CN" altLang="en-US" noProof="0"/>
          </a:p>
        </p:txBody>
      </p:sp>
      <p:sp>
        <p:nvSpPr>
          <p:cNvPr id="4" name="灯片编号占位符 3"/>
          <p:cNvSpPr>
            <a:spLocks noGrp="1"/>
          </p:cNvSpPr>
          <p:nvPr>
            <p:ph type="sldNum" sz="quarter" idx="10"/>
          </p:nvPr>
        </p:nvSpPr>
        <p:spPr/>
        <p:txBody>
          <a:bodyPr/>
          <a:lstStyle>
            <a:lvl1pPr algn="l">
              <a:defRPr sz="1800">
                <a:solidFill>
                  <a:schemeClr val="tx1"/>
                </a:solidFill>
              </a:defRPr>
            </a:lvl1pPr>
          </a:lstStyle>
          <a:p>
            <a:r>
              <a:rPr lang="en-US" altLang="zh-CN"/>
              <a:t>7-</a:t>
            </a:r>
            <a:fld id="{50EDF58B-3681-47D1-A95E-95EB1A432C69}" type="slidenum">
              <a:rPr lang="en-US" altLang="zh-CN">
                <a:latin typeface="楷体" pitchFamily="49" charset="-122"/>
                <a:ea typeface="楷体" pitchFamily="49" charset="-122"/>
              </a:rPr>
              <a:pPr/>
              <a:t>‹#›</a:t>
            </a:fld>
            <a:endParaRPr lang="en-US" altLang="zh-CN">
              <a:latin typeface="楷体" pitchFamily="49" charset="-122"/>
              <a:ea typeface="楷体" pitchFamily="49" charset="-122"/>
            </a:endParaRPr>
          </a:p>
        </p:txBody>
      </p:sp>
    </p:spTree>
    <p:extLst>
      <p:ext uri="{BB962C8B-B14F-4D97-AF65-F5344CB8AC3E}">
        <p14:creationId xmlns:p14="http://schemas.microsoft.com/office/powerpoint/2010/main" val="804738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FFFFF"/>
            </a:gs>
            <a:gs pos="50000">
              <a:srgbClr val="FBFBFB"/>
            </a:gs>
            <a:gs pos="100000">
              <a:srgbClr val="D0D0D0"/>
            </a:gs>
          </a:gsLst>
          <a:lin ang="5400000"/>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buFontTx/>
              <a:buNone/>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E4DB53DC-6943-47B9-A66D-B676E30B4F87}" type="slidenum">
              <a:rPr lang="zh-CN" altLang="en-US"/>
              <a:pPr/>
              <a:t>‹#›</a:t>
            </a:fld>
            <a:endParaRPr lang="zh-CN" altLang="en-US"/>
          </a:p>
        </p:txBody>
      </p:sp>
      <p:pic>
        <p:nvPicPr>
          <p:cNvPr id="1031" name="图片 7"/>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76299" y="6166645"/>
            <a:ext cx="178911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5" r:id="rId7"/>
    <p:sldLayoutId id="2147483676" r:id="rId8"/>
    <p:sldLayoutId id="2147483678" r:id="rId9"/>
    <p:sldLayoutId id="2147483679" r:id="rId10"/>
    <p:sldLayoutId id="2147483664" r:id="rId11"/>
  </p:sldLayoutIdLst>
  <p:txStyles>
    <p:titleStyle>
      <a:lvl1pPr algn="l" rtl="0" eaLnBrk="0" fontAlgn="base" hangingPunct="0">
        <a:lnSpc>
          <a:spcPct val="90000"/>
        </a:lnSpc>
        <a:spcBef>
          <a:spcPct val="0"/>
        </a:spcBef>
        <a:spcAft>
          <a:spcPct val="0"/>
        </a:spcAft>
        <a:defRPr lang="zh-CN" altLang="en-US" sz="2700" b="1" kern="1200" noProof="1" dirty="0">
          <a:solidFill>
            <a:srgbClr val="0070C0"/>
          </a:solidFill>
          <a:latin typeface="Georgia" panose="02040502050405020303" pitchFamily="18" charset="0"/>
          <a:ea typeface="+mj-ea"/>
          <a:cs typeface="+mj-cs"/>
        </a:defRPr>
      </a:lvl1pPr>
      <a:lvl2pPr algn="l" rtl="0" eaLnBrk="0" fontAlgn="base" hangingPunct="0">
        <a:lnSpc>
          <a:spcPct val="90000"/>
        </a:lnSpc>
        <a:spcBef>
          <a:spcPct val="0"/>
        </a:spcBef>
        <a:spcAft>
          <a:spcPct val="0"/>
        </a:spcAft>
        <a:defRPr sz="2700" b="1">
          <a:solidFill>
            <a:srgbClr val="0070C0"/>
          </a:solidFill>
          <a:latin typeface="Georgia" pitchFamily="18" charset="0"/>
          <a:ea typeface="微软雅黑" panose="020B0503020204020204" pitchFamily="34" charset="-122"/>
        </a:defRPr>
      </a:lvl2pPr>
      <a:lvl3pPr algn="l" rtl="0" eaLnBrk="0" fontAlgn="base" hangingPunct="0">
        <a:lnSpc>
          <a:spcPct val="90000"/>
        </a:lnSpc>
        <a:spcBef>
          <a:spcPct val="0"/>
        </a:spcBef>
        <a:spcAft>
          <a:spcPct val="0"/>
        </a:spcAft>
        <a:defRPr sz="2700" b="1">
          <a:solidFill>
            <a:srgbClr val="0070C0"/>
          </a:solidFill>
          <a:latin typeface="Georgia" pitchFamily="18" charset="0"/>
          <a:ea typeface="微软雅黑" panose="020B0503020204020204" pitchFamily="34" charset="-122"/>
        </a:defRPr>
      </a:lvl3pPr>
      <a:lvl4pPr algn="l" rtl="0" eaLnBrk="0" fontAlgn="base" hangingPunct="0">
        <a:lnSpc>
          <a:spcPct val="90000"/>
        </a:lnSpc>
        <a:spcBef>
          <a:spcPct val="0"/>
        </a:spcBef>
        <a:spcAft>
          <a:spcPct val="0"/>
        </a:spcAft>
        <a:defRPr sz="2700" b="1">
          <a:solidFill>
            <a:srgbClr val="0070C0"/>
          </a:solidFill>
          <a:latin typeface="Georgia" pitchFamily="18" charset="0"/>
          <a:ea typeface="微软雅黑" panose="020B0503020204020204" pitchFamily="34" charset="-122"/>
        </a:defRPr>
      </a:lvl4pPr>
      <a:lvl5pPr algn="l" rtl="0" eaLnBrk="0" fontAlgn="base" hangingPunct="0">
        <a:lnSpc>
          <a:spcPct val="90000"/>
        </a:lnSpc>
        <a:spcBef>
          <a:spcPct val="0"/>
        </a:spcBef>
        <a:spcAft>
          <a:spcPct val="0"/>
        </a:spcAft>
        <a:defRPr sz="2700" b="1">
          <a:solidFill>
            <a:srgbClr val="0070C0"/>
          </a:solidFill>
          <a:latin typeface="Georgia" pitchFamily="18"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Tw Cen MT" panose="020B0602020104020603"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Tw Cen MT" panose="020B0602020104020603"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Tw Cen MT" panose="020B0602020104020603"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Tw Cen MT" panose="020B0602020104020603"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18" Type="http://schemas.openxmlformats.org/officeDocument/2006/relationships/tags" Target="../tags/tag22.xml"/><Relationship Id="rId26" Type="http://schemas.openxmlformats.org/officeDocument/2006/relationships/tags" Target="../tags/tag30.xml"/><Relationship Id="rId3" Type="http://schemas.openxmlformats.org/officeDocument/2006/relationships/tags" Target="../tags/tag7.xml"/><Relationship Id="rId21" Type="http://schemas.openxmlformats.org/officeDocument/2006/relationships/tags" Target="../tags/tag25.xml"/><Relationship Id="rId34" Type="http://schemas.openxmlformats.org/officeDocument/2006/relationships/tags" Target="../tags/tag38.xml"/><Relationship Id="rId7" Type="http://schemas.openxmlformats.org/officeDocument/2006/relationships/tags" Target="../tags/tag11.xml"/><Relationship Id="rId12" Type="http://schemas.openxmlformats.org/officeDocument/2006/relationships/tags" Target="../tags/tag16.xml"/><Relationship Id="rId17" Type="http://schemas.openxmlformats.org/officeDocument/2006/relationships/tags" Target="../tags/tag21.xml"/><Relationship Id="rId25" Type="http://schemas.openxmlformats.org/officeDocument/2006/relationships/tags" Target="../tags/tag29.xml"/><Relationship Id="rId33" Type="http://schemas.openxmlformats.org/officeDocument/2006/relationships/tags" Target="../tags/tag37.xml"/><Relationship Id="rId2" Type="http://schemas.openxmlformats.org/officeDocument/2006/relationships/tags" Target="../tags/tag6.xml"/><Relationship Id="rId16" Type="http://schemas.openxmlformats.org/officeDocument/2006/relationships/tags" Target="../tags/tag20.xml"/><Relationship Id="rId20" Type="http://schemas.openxmlformats.org/officeDocument/2006/relationships/tags" Target="../tags/tag24.xml"/><Relationship Id="rId29" Type="http://schemas.openxmlformats.org/officeDocument/2006/relationships/tags" Target="../tags/tag33.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24" Type="http://schemas.openxmlformats.org/officeDocument/2006/relationships/tags" Target="../tags/tag28.xml"/><Relationship Id="rId32" Type="http://schemas.openxmlformats.org/officeDocument/2006/relationships/tags" Target="../tags/tag36.xml"/><Relationship Id="rId5" Type="http://schemas.openxmlformats.org/officeDocument/2006/relationships/tags" Target="../tags/tag9.xml"/><Relationship Id="rId15" Type="http://schemas.openxmlformats.org/officeDocument/2006/relationships/tags" Target="../tags/tag19.xml"/><Relationship Id="rId23" Type="http://schemas.openxmlformats.org/officeDocument/2006/relationships/tags" Target="../tags/tag27.xml"/><Relationship Id="rId28" Type="http://schemas.openxmlformats.org/officeDocument/2006/relationships/tags" Target="../tags/tag32.xml"/><Relationship Id="rId10" Type="http://schemas.openxmlformats.org/officeDocument/2006/relationships/tags" Target="../tags/tag14.xml"/><Relationship Id="rId19" Type="http://schemas.openxmlformats.org/officeDocument/2006/relationships/tags" Target="../tags/tag23.xml"/><Relationship Id="rId31" Type="http://schemas.openxmlformats.org/officeDocument/2006/relationships/tags" Target="../tags/tag35.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 Id="rId22" Type="http://schemas.openxmlformats.org/officeDocument/2006/relationships/tags" Target="../tags/tag26.xml"/><Relationship Id="rId27" Type="http://schemas.openxmlformats.org/officeDocument/2006/relationships/tags" Target="../tags/tag31.xml"/><Relationship Id="rId30" Type="http://schemas.openxmlformats.org/officeDocument/2006/relationships/tags" Target="../tags/tag34.xml"/><Relationship Id="rId35"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6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8307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1" name="Rectangle 2"/>
          <p:cNvSpPr>
            <a:spLocks noGrp="1" noChangeArrowheads="1"/>
          </p:cNvSpPr>
          <p:nvPr>
            <p:ph type="title"/>
          </p:nvPr>
        </p:nvSpPr>
        <p:spPr/>
        <p:txBody>
          <a:bodyPr/>
          <a:lstStyle/>
          <a:p>
            <a:r>
              <a:rPr smtClean="0"/>
              <a:t>规划过程组</a:t>
            </a:r>
          </a:p>
        </p:txBody>
      </p:sp>
      <p:sp>
        <p:nvSpPr>
          <p:cNvPr id="599042" name="Rectangle 3"/>
          <p:cNvSpPr>
            <a:spLocks noGrp="1" noChangeArrowheads="1"/>
          </p:cNvSpPr>
          <p:nvPr>
            <p:ph type="body" idx="1"/>
          </p:nvPr>
        </p:nvSpPr>
        <p:spPr>
          <a:xfrm>
            <a:off x="709613" y="2146300"/>
            <a:ext cx="8113712" cy="3748088"/>
          </a:xfrm>
        </p:spPr>
        <p:txBody>
          <a:bodyPr/>
          <a:lstStyle/>
          <a:p>
            <a:pPr>
              <a:buFont typeface="Wingdings" pitchFamily="2" charset="2"/>
              <a:buChar char="Ø"/>
            </a:pPr>
            <a:r>
              <a:rPr lang="zh-CN" altLang="en-US" sz="2400" smtClean="0">
                <a:latin typeface="微软雅黑" pitchFamily="34" charset="-122"/>
              </a:rPr>
              <a:t>明确项目范围，优化目标，为实现项目目标制定行动方案的一组过程</a:t>
            </a:r>
            <a:endParaRPr lang="en-US" altLang="zh-CN" sz="2400" smtClean="0">
              <a:latin typeface="微软雅黑" pitchFamily="34" charset="-122"/>
            </a:endParaRPr>
          </a:p>
          <a:p>
            <a:pPr>
              <a:buFont typeface="Wingdings" pitchFamily="2" charset="2"/>
              <a:buChar char="Ø"/>
            </a:pPr>
            <a:endParaRPr lang="en-US" altLang="zh-CN" sz="2400" smtClean="0">
              <a:latin typeface="微软雅黑" pitchFamily="34" charset="-122"/>
            </a:endParaRPr>
          </a:p>
          <a:p>
            <a:pPr>
              <a:buFont typeface="Wingdings" pitchFamily="2" charset="2"/>
              <a:buChar char="Ø"/>
            </a:pPr>
            <a:r>
              <a:rPr lang="zh-CN" altLang="en-US" sz="2400" smtClean="0">
                <a:latin typeface="微软雅黑" pitchFamily="34" charset="-122"/>
              </a:rPr>
              <a:t>项目规划是反复进行的持续性过程</a:t>
            </a:r>
            <a:r>
              <a:rPr lang="en-US" altLang="zh-CN" sz="2400" smtClean="0">
                <a:latin typeface="微软雅黑" pitchFamily="34" charset="-122"/>
              </a:rPr>
              <a:t>——</a:t>
            </a:r>
            <a:r>
              <a:rPr lang="zh-CN" altLang="en-US" sz="2400" smtClean="0">
                <a:latin typeface="微软雅黑" pitchFamily="34" charset="-122"/>
              </a:rPr>
              <a:t>滚动式规划</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8188" y="838200"/>
            <a:ext cx="1792287" cy="33496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noProof="1">
                <a:solidFill>
                  <a:schemeClr val="tx1"/>
                </a:solidFill>
              </a:rPr>
              <a:t>规划范围管理</a:t>
            </a:r>
          </a:p>
        </p:txBody>
      </p:sp>
      <p:sp>
        <p:nvSpPr>
          <p:cNvPr id="5" name="矩形 4"/>
          <p:cNvSpPr/>
          <p:nvPr/>
        </p:nvSpPr>
        <p:spPr>
          <a:xfrm>
            <a:off x="771525" y="2582863"/>
            <a:ext cx="1790700" cy="33496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noProof="1">
                <a:solidFill>
                  <a:schemeClr val="tx1"/>
                </a:solidFill>
              </a:rPr>
              <a:t>规划进度管理</a:t>
            </a:r>
          </a:p>
        </p:txBody>
      </p:sp>
      <p:sp>
        <p:nvSpPr>
          <p:cNvPr id="6" name="矩形 5"/>
          <p:cNvSpPr/>
          <p:nvPr/>
        </p:nvSpPr>
        <p:spPr>
          <a:xfrm>
            <a:off x="771526" y="3524250"/>
            <a:ext cx="1790700" cy="29686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noProof="1" smtClean="0">
                <a:solidFill>
                  <a:schemeClr val="tx1"/>
                </a:solidFill>
              </a:rPr>
              <a:t>规划人资管理</a:t>
            </a:r>
            <a:endParaRPr lang="zh-CN" altLang="en-US" noProof="1">
              <a:solidFill>
                <a:schemeClr val="tx1"/>
              </a:solidFill>
            </a:endParaRPr>
          </a:p>
        </p:txBody>
      </p:sp>
      <p:sp>
        <p:nvSpPr>
          <p:cNvPr id="7" name="矩形 6"/>
          <p:cNvSpPr/>
          <p:nvPr/>
        </p:nvSpPr>
        <p:spPr>
          <a:xfrm>
            <a:off x="738188" y="4997450"/>
            <a:ext cx="1792287" cy="33496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noProof="1">
                <a:solidFill>
                  <a:schemeClr val="tx1"/>
                </a:solidFill>
              </a:rPr>
              <a:t>规划沟通管理</a:t>
            </a:r>
          </a:p>
        </p:txBody>
      </p:sp>
      <p:sp>
        <p:nvSpPr>
          <p:cNvPr id="8" name="矩形 7"/>
          <p:cNvSpPr/>
          <p:nvPr/>
        </p:nvSpPr>
        <p:spPr>
          <a:xfrm>
            <a:off x="738188" y="4357688"/>
            <a:ext cx="1792287" cy="33496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noProof="1">
                <a:solidFill>
                  <a:schemeClr val="tx1"/>
                </a:solidFill>
              </a:rPr>
              <a:t>规划成本管理</a:t>
            </a:r>
          </a:p>
        </p:txBody>
      </p:sp>
      <p:sp>
        <p:nvSpPr>
          <p:cNvPr id="9" name="矩形 8"/>
          <p:cNvSpPr/>
          <p:nvPr/>
        </p:nvSpPr>
        <p:spPr>
          <a:xfrm>
            <a:off x="771525" y="1700213"/>
            <a:ext cx="1790700" cy="33496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noProof="1">
                <a:solidFill>
                  <a:schemeClr val="tx1"/>
                </a:solidFill>
              </a:rPr>
              <a:t>规划质量管理</a:t>
            </a:r>
          </a:p>
        </p:txBody>
      </p:sp>
      <p:sp>
        <p:nvSpPr>
          <p:cNvPr id="10" name="矩形 9"/>
          <p:cNvSpPr/>
          <p:nvPr/>
        </p:nvSpPr>
        <p:spPr>
          <a:xfrm>
            <a:off x="3589338" y="195263"/>
            <a:ext cx="2278062" cy="4381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b="1" noProof="1">
                <a:solidFill>
                  <a:schemeClr val="tx1"/>
                </a:solidFill>
              </a:rPr>
              <a:t>制定项目管理计划</a:t>
            </a:r>
          </a:p>
        </p:txBody>
      </p:sp>
      <p:sp>
        <p:nvSpPr>
          <p:cNvPr id="11" name="矩形 10"/>
          <p:cNvSpPr/>
          <p:nvPr/>
        </p:nvSpPr>
        <p:spPr>
          <a:xfrm>
            <a:off x="4006850" y="839788"/>
            <a:ext cx="1541463" cy="33496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noProof="1">
                <a:solidFill>
                  <a:schemeClr val="tx1"/>
                </a:solidFill>
              </a:rPr>
              <a:t>收集需求</a:t>
            </a:r>
          </a:p>
        </p:txBody>
      </p:sp>
      <p:sp>
        <p:nvSpPr>
          <p:cNvPr id="12" name="矩形 11"/>
          <p:cNvSpPr/>
          <p:nvPr/>
        </p:nvSpPr>
        <p:spPr>
          <a:xfrm>
            <a:off x="4038600" y="1577975"/>
            <a:ext cx="1541463" cy="3333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noProof="1">
                <a:solidFill>
                  <a:schemeClr val="tx1"/>
                </a:solidFill>
              </a:rPr>
              <a:t>定义范围</a:t>
            </a:r>
          </a:p>
        </p:txBody>
      </p:sp>
      <p:sp>
        <p:nvSpPr>
          <p:cNvPr id="13" name="矩形 12"/>
          <p:cNvSpPr/>
          <p:nvPr/>
        </p:nvSpPr>
        <p:spPr>
          <a:xfrm>
            <a:off x="4056063" y="2298700"/>
            <a:ext cx="1541462" cy="33496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noProof="1">
                <a:solidFill>
                  <a:schemeClr val="tx1"/>
                </a:solidFill>
              </a:rPr>
              <a:t>创建</a:t>
            </a:r>
            <a:r>
              <a:rPr lang="en-US" altLang="zh-CN" noProof="1">
                <a:solidFill>
                  <a:schemeClr val="tx1"/>
                </a:solidFill>
              </a:rPr>
              <a:t>WBS</a:t>
            </a:r>
            <a:endParaRPr lang="zh-CN" altLang="en-US" noProof="1">
              <a:solidFill>
                <a:schemeClr val="tx1"/>
              </a:solidFill>
            </a:endParaRPr>
          </a:p>
        </p:txBody>
      </p:sp>
      <p:sp>
        <p:nvSpPr>
          <p:cNvPr id="14" name="矩形 13"/>
          <p:cNvSpPr/>
          <p:nvPr/>
        </p:nvSpPr>
        <p:spPr>
          <a:xfrm>
            <a:off x="4059238" y="3021013"/>
            <a:ext cx="1541462" cy="33496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noProof="1">
                <a:solidFill>
                  <a:schemeClr val="tx1"/>
                </a:solidFill>
              </a:rPr>
              <a:t>定义活动</a:t>
            </a:r>
          </a:p>
        </p:txBody>
      </p:sp>
      <p:sp>
        <p:nvSpPr>
          <p:cNvPr id="15" name="矩形 14"/>
          <p:cNvSpPr/>
          <p:nvPr/>
        </p:nvSpPr>
        <p:spPr>
          <a:xfrm>
            <a:off x="2949575" y="3683000"/>
            <a:ext cx="1711325" cy="36036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noProof="1">
                <a:solidFill>
                  <a:schemeClr val="tx1"/>
                </a:solidFill>
              </a:rPr>
              <a:t>估算活动资源</a:t>
            </a:r>
          </a:p>
        </p:txBody>
      </p:sp>
      <p:sp>
        <p:nvSpPr>
          <p:cNvPr id="16" name="矩形 15"/>
          <p:cNvSpPr/>
          <p:nvPr/>
        </p:nvSpPr>
        <p:spPr>
          <a:xfrm>
            <a:off x="5140325" y="3686175"/>
            <a:ext cx="1679575" cy="3587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noProof="1">
                <a:solidFill>
                  <a:schemeClr val="tx1"/>
                </a:solidFill>
              </a:rPr>
              <a:t>排列活动顺序</a:t>
            </a:r>
          </a:p>
        </p:txBody>
      </p:sp>
      <p:sp>
        <p:nvSpPr>
          <p:cNvPr id="17" name="矩形 16"/>
          <p:cNvSpPr/>
          <p:nvPr/>
        </p:nvSpPr>
        <p:spPr>
          <a:xfrm>
            <a:off x="3852863" y="4465638"/>
            <a:ext cx="2014537" cy="33496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noProof="1">
                <a:solidFill>
                  <a:schemeClr val="tx1"/>
                </a:solidFill>
              </a:rPr>
              <a:t>估算活动持续时间</a:t>
            </a:r>
          </a:p>
        </p:txBody>
      </p:sp>
      <p:sp>
        <p:nvSpPr>
          <p:cNvPr id="18" name="矩形 17"/>
          <p:cNvSpPr/>
          <p:nvPr/>
        </p:nvSpPr>
        <p:spPr>
          <a:xfrm>
            <a:off x="4046538" y="5053013"/>
            <a:ext cx="1738312" cy="36036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noProof="1">
                <a:solidFill>
                  <a:schemeClr val="tx1"/>
                </a:solidFill>
              </a:rPr>
              <a:t>制订进度计划</a:t>
            </a:r>
          </a:p>
        </p:txBody>
      </p:sp>
      <p:sp>
        <p:nvSpPr>
          <p:cNvPr id="19" name="矩形 18"/>
          <p:cNvSpPr/>
          <p:nvPr/>
        </p:nvSpPr>
        <p:spPr>
          <a:xfrm>
            <a:off x="4141788" y="5681663"/>
            <a:ext cx="1541462" cy="33496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noProof="1">
                <a:solidFill>
                  <a:schemeClr val="tx1"/>
                </a:solidFill>
              </a:rPr>
              <a:t>估算成本</a:t>
            </a:r>
          </a:p>
        </p:txBody>
      </p:sp>
      <p:sp>
        <p:nvSpPr>
          <p:cNvPr id="20" name="矩形 19"/>
          <p:cNvSpPr/>
          <p:nvPr/>
        </p:nvSpPr>
        <p:spPr>
          <a:xfrm>
            <a:off x="4129088" y="6257925"/>
            <a:ext cx="1541462" cy="33496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noProof="1">
                <a:solidFill>
                  <a:schemeClr val="tx1"/>
                </a:solidFill>
              </a:rPr>
              <a:t>制定预算</a:t>
            </a:r>
          </a:p>
        </p:txBody>
      </p:sp>
      <p:sp>
        <p:nvSpPr>
          <p:cNvPr id="21" name="矩形 20"/>
          <p:cNvSpPr/>
          <p:nvPr/>
        </p:nvSpPr>
        <p:spPr>
          <a:xfrm>
            <a:off x="7215188" y="633413"/>
            <a:ext cx="1738312" cy="3587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noProof="1">
                <a:solidFill>
                  <a:schemeClr val="tx1"/>
                </a:solidFill>
              </a:rPr>
              <a:t>规划风险管理</a:t>
            </a:r>
          </a:p>
        </p:txBody>
      </p:sp>
      <p:sp>
        <p:nvSpPr>
          <p:cNvPr id="22" name="矩形 21"/>
          <p:cNvSpPr/>
          <p:nvPr/>
        </p:nvSpPr>
        <p:spPr>
          <a:xfrm>
            <a:off x="7294563" y="1325563"/>
            <a:ext cx="1541462" cy="33496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noProof="1">
                <a:solidFill>
                  <a:schemeClr val="tx1"/>
                </a:solidFill>
              </a:rPr>
              <a:t>识别风险</a:t>
            </a:r>
          </a:p>
        </p:txBody>
      </p:sp>
      <p:sp>
        <p:nvSpPr>
          <p:cNvPr id="23" name="矩形 22"/>
          <p:cNvSpPr/>
          <p:nvPr/>
        </p:nvSpPr>
        <p:spPr>
          <a:xfrm>
            <a:off x="7234238" y="2062163"/>
            <a:ext cx="1738312" cy="3587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noProof="1">
                <a:solidFill>
                  <a:schemeClr val="tx1"/>
                </a:solidFill>
              </a:rPr>
              <a:t>定性风险分析</a:t>
            </a:r>
          </a:p>
        </p:txBody>
      </p:sp>
      <p:sp>
        <p:nvSpPr>
          <p:cNvPr id="24" name="矩形 23"/>
          <p:cNvSpPr/>
          <p:nvPr/>
        </p:nvSpPr>
        <p:spPr>
          <a:xfrm>
            <a:off x="7237413" y="2828925"/>
            <a:ext cx="1738312" cy="36036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noProof="1">
                <a:solidFill>
                  <a:schemeClr val="tx1"/>
                </a:solidFill>
              </a:rPr>
              <a:t>定量风险分析</a:t>
            </a:r>
          </a:p>
        </p:txBody>
      </p:sp>
      <p:sp>
        <p:nvSpPr>
          <p:cNvPr id="25" name="矩形 24"/>
          <p:cNvSpPr/>
          <p:nvPr/>
        </p:nvSpPr>
        <p:spPr>
          <a:xfrm>
            <a:off x="7239000" y="3581400"/>
            <a:ext cx="1739900" cy="3587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noProof="1">
                <a:solidFill>
                  <a:schemeClr val="tx1"/>
                </a:solidFill>
              </a:rPr>
              <a:t>规划风险应对</a:t>
            </a:r>
          </a:p>
        </p:txBody>
      </p:sp>
      <p:sp>
        <p:nvSpPr>
          <p:cNvPr id="26" name="矩形 25"/>
          <p:cNvSpPr/>
          <p:nvPr/>
        </p:nvSpPr>
        <p:spPr>
          <a:xfrm>
            <a:off x="7242175" y="4392613"/>
            <a:ext cx="1738313" cy="36036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noProof="1">
                <a:solidFill>
                  <a:schemeClr val="tx1"/>
                </a:solidFill>
              </a:rPr>
              <a:t>规划采购管理</a:t>
            </a:r>
          </a:p>
        </p:txBody>
      </p:sp>
      <p:cxnSp>
        <p:nvCxnSpPr>
          <p:cNvPr id="28" name="曲线连接符 27"/>
          <p:cNvCxnSpPr>
            <a:endCxn id="33" idx="1"/>
          </p:cNvCxnSpPr>
          <p:nvPr/>
        </p:nvCxnSpPr>
        <p:spPr>
          <a:xfrm rot="16200000" flipH="1">
            <a:off x="-1935163" y="3138488"/>
            <a:ext cx="5002213" cy="344488"/>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738188" y="5645150"/>
            <a:ext cx="1792287" cy="33496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noProof="1" smtClean="0">
                <a:solidFill>
                  <a:schemeClr val="tx1"/>
                </a:solidFill>
              </a:rPr>
              <a:t>规划干系人参与</a:t>
            </a:r>
            <a:endParaRPr lang="zh-CN" altLang="en-US" noProof="1">
              <a:solidFill>
                <a:schemeClr val="tx1"/>
              </a:solidFill>
            </a:endParaRPr>
          </a:p>
        </p:txBody>
      </p:sp>
      <p:cxnSp>
        <p:nvCxnSpPr>
          <p:cNvPr id="38" name="曲线连接符 37"/>
          <p:cNvCxnSpPr>
            <a:stCxn id="4" idx="1"/>
            <a:endCxn id="33" idx="1"/>
          </p:cNvCxnSpPr>
          <p:nvPr/>
        </p:nvCxnSpPr>
        <p:spPr>
          <a:xfrm rot="10800000" flipH="1">
            <a:off x="738188" y="414338"/>
            <a:ext cx="2851150" cy="590550"/>
          </a:xfrm>
          <a:prstGeom prst="curvedConnector3">
            <a:avLst>
              <a:gd name="adj1" fmla="val -12226"/>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曲线连接符 45"/>
          <p:cNvCxnSpPr>
            <a:stCxn id="4" idx="1"/>
            <a:endCxn id="33" idx="1"/>
          </p:cNvCxnSpPr>
          <p:nvPr/>
        </p:nvCxnSpPr>
        <p:spPr>
          <a:xfrm rot="16200000" flipH="1">
            <a:off x="90488" y="1100137"/>
            <a:ext cx="984250" cy="377825"/>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曲线连接符 48"/>
          <p:cNvCxnSpPr>
            <a:stCxn id="4" idx="1"/>
            <a:endCxn id="33" idx="1"/>
          </p:cNvCxnSpPr>
          <p:nvPr/>
        </p:nvCxnSpPr>
        <p:spPr>
          <a:xfrm rot="16200000" flipH="1">
            <a:off x="93662" y="2090738"/>
            <a:ext cx="982663" cy="376238"/>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曲线连接符 49"/>
          <p:cNvCxnSpPr>
            <a:stCxn id="4" idx="1"/>
            <a:endCxn id="33" idx="1"/>
          </p:cNvCxnSpPr>
          <p:nvPr/>
        </p:nvCxnSpPr>
        <p:spPr>
          <a:xfrm rot="16200000" flipH="1">
            <a:off x="111126" y="3022600"/>
            <a:ext cx="982662" cy="376237"/>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曲线连接符 56"/>
          <p:cNvCxnSpPr>
            <a:stCxn id="4" idx="1"/>
            <a:endCxn id="33" idx="1"/>
          </p:cNvCxnSpPr>
          <p:nvPr/>
        </p:nvCxnSpPr>
        <p:spPr>
          <a:xfrm rot="16200000" flipH="1">
            <a:off x="491332" y="4822031"/>
            <a:ext cx="317500" cy="217487"/>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4" idx="1"/>
            <a:endCxn id="33" idx="1"/>
          </p:cNvCxnSpPr>
          <p:nvPr/>
        </p:nvCxnSpPr>
        <p:spPr>
          <a:xfrm>
            <a:off x="4743450" y="1201738"/>
            <a:ext cx="0" cy="3460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4" idx="1"/>
            <a:endCxn id="33" idx="1"/>
          </p:cNvCxnSpPr>
          <p:nvPr/>
        </p:nvCxnSpPr>
        <p:spPr>
          <a:xfrm>
            <a:off x="4775200" y="1939925"/>
            <a:ext cx="0" cy="3444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4" idx="1"/>
            <a:endCxn id="33" idx="1"/>
          </p:cNvCxnSpPr>
          <p:nvPr/>
        </p:nvCxnSpPr>
        <p:spPr>
          <a:xfrm flipH="1">
            <a:off x="4868863" y="4818063"/>
            <a:ext cx="1587" cy="2270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4" idx="1"/>
            <a:endCxn id="33" idx="1"/>
          </p:cNvCxnSpPr>
          <p:nvPr/>
        </p:nvCxnSpPr>
        <p:spPr>
          <a:xfrm>
            <a:off x="4795838" y="2633663"/>
            <a:ext cx="0" cy="3444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4" idx="1"/>
            <a:endCxn id="33" idx="1"/>
          </p:cNvCxnSpPr>
          <p:nvPr/>
        </p:nvCxnSpPr>
        <p:spPr>
          <a:xfrm>
            <a:off x="4870450" y="5332413"/>
            <a:ext cx="0" cy="3444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4" idx="1"/>
            <a:endCxn id="33" idx="1"/>
          </p:cNvCxnSpPr>
          <p:nvPr/>
        </p:nvCxnSpPr>
        <p:spPr>
          <a:xfrm>
            <a:off x="4887913" y="5897563"/>
            <a:ext cx="0" cy="3460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4" idx="1"/>
            <a:endCxn id="33" idx="1"/>
          </p:cNvCxnSpPr>
          <p:nvPr/>
        </p:nvCxnSpPr>
        <p:spPr>
          <a:xfrm>
            <a:off x="8051800" y="973138"/>
            <a:ext cx="0" cy="3444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4" idx="1"/>
            <a:endCxn id="33" idx="1"/>
          </p:cNvCxnSpPr>
          <p:nvPr/>
        </p:nvCxnSpPr>
        <p:spPr>
          <a:xfrm>
            <a:off x="8053388" y="1665288"/>
            <a:ext cx="0" cy="3444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4" idx="1"/>
            <a:endCxn id="33" idx="1"/>
          </p:cNvCxnSpPr>
          <p:nvPr/>
        </p:nvCxnSpPr>
        <p:spPr>
          <a:xfrm>
            <a:off x="8074025" y="2463800"/>
            <a:ext cx="0" cy="3444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4" idx="1"/>
            <a:endCxn id="33" idx="1"/>
          </p:cNvCxnSpPr>
          <p:nvPr/>
        </p:nvCxnSpPr>
        <p:spPr>
          <a:xfrm>
            <a:off x="8075613" y="3201988"/>
            <a:ext cx="0" cy="3444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4" idx="3"/>
            <a:endCxn id="11" idx="1"/>
          </p:cNvCxnSpPr>
          <p:nvPr/>
        </p:nvCxnSpPr>
        <p:spPr>
          <a:xfrm>
            <a:off x="2530475" y="1004888"/>
            <a:ext cx="1476375" cy="31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5" idx="3"/>
            <a:endCxn id="11" idx="1"/>
          </p:cNvCxnSpPr>
          <p:nvPr/>
        </p:nvCxnSpPr>
        <p:spPr>
          <a:xfrm>
            <a:off x="2562225" y="2749550"/>
            <a:ext cx="1509713" cy="4667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14" idx="2"/>
            <a:endCxn id="16" idx="0"/>
          </p:cNvCxnSpPr>
          <p:nvPr/>
        </p:nvCxnSpPr>
        <p:spPr>
          <a:xfrm>
            <a:off x="4829175" y="3355975"/>
            <a:ext cx="1150938" cy="330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14" idx="2"/>
            <a:endCxn id="16" idx="0"/>
          </p:cNvCxnSpPr>
          <p:nvPr/>
        </p:nvCxnSpPr>
        <p:spPr>
          <a:xfrm>
            <a:off x="3744913" y="4043363"/>
            <a:ext cx="819150" cy="4095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14" idx="2"/>
            <a:endCxn id="15" idx="1"/>
          </p:cNvCxnSpPr>
          <p:nvPr/>
        </p:nvCxnSpPr>
        <p:spPr>
          <a:xfrm flipH="1">
            <a:off x="5800725" y="4043363"/>
            <a:ext cx="498475" cy="10906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14" idx="2"/>
            <a:endCxn id="15" idx="1"/>
          </p:cNvCxnSpPr>
          <p:nvPr/>
        </p:nvCxnSpPr>
        <p:spPr>
          <a:xfrm>
            <a:off x="2528888" y="4708525"/>
            <a:ext cx="1612900" cy="12017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16" idx="1"/>
            <a:endCxn id="15" idx="3"/>
          </p:cNvCxnSpPr>
          <p:nvPr/>
        </p:nvCxnSpPr>
        <p:spPr>
          <a:xfrm flipH="1" flipV="1">
            <a:off x="4660900" y="3863182"/>
            <a:ext cx="479425" cy="23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曲线连接符 123"/>
          <p:cNvCxnSpPr>
            <a:stCxn id="14" idx="3"/>
            <a:endCxn id="26" idx="1"/>
          </p:cNvCxnSpPr>
          <p:nvPr/>
        </p:nvCxnSpPr>
        <p:spPr>
          <a:xfrm>
            <a:off x="5600700" y="3189288"/>
            <a:ext cx="1641475" cy="1263650"/>
          </a:xfrm>
          <a:prstGeom prst="curvedConnector3">
            <a:avLst>
              <a:gd name="adj1" fmla="val 7293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曲线连接符 133"/>
          <p:cNvCxnSpPr>
            <a:stCxn id="14" idx="3"/>
            <a:endCxn id="26" idx="1"/>
          </p:cNvCxnSpPr>
          <p:nvPr/>
        </p:nvCxnSpPr>
        <p:spPr>
          <a:xfrm>
            <a:off x="5867400" y="373063"/>
            <a:ext cx="1347788" cy="398462"/>
          </a:xfrm>
          <a:prstGeom prst="curvedConnector3">
            <a:avLst>
              <a:gd name="adj1" fmla="val 50000"/>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曲线连接符 136"/>
          <p:cNvCxnSpPr>
            <a:stCxn id="14" idx="3"/>
            <a:endCxn id="26" idx="1"/>
          </p:cNvCxnSpPr>
          <p:nvPr/>
        </p:nvCxnSpPr>
        <p:spPr>
          <a:xfrm rot="16200000" flipH="1">
            <a:off x="4680744" y="1820069"/>
            <a:ext cx="3738562" cy="1365250"/>
          </a:xfrm>
          <a:prstGeom prst="curvedConnector3">
            <a:avLst>
              <a:gd name="adj1" fmla="val 39676"/>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0" name="曲线连接符 139"/>
          <p:cNvCxnSpPr>
            <a:stCxn id="14" idx="3"/>
            <a:endCxn id="26" idx="1"/>
          </p:cNvCxnSpPr>
          <p:nvPr/>
        </p:nvCxnSpPr>
        <p:spPr>
          <a:xfrm rot="16200000" flipH="1">
            <a:off x="461962" y="4243388"/>
            <a:ext cx="315913" cy="217488"/>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a:stCxn id="14" idx="3"/>
            <a:endCxn id="26" idx="1"/>
          </p:cNvCxnSpPr>
          <p:nvPr/>
        </p:nvCxnSpPr>
        <p:spPr>
          <a:xfrm>
            <a:off x="5580063" y="1030288"/>
            <a:ext cx="1647825" cy="3362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14" idx="3"/>
            <a:endCxn id="26" idx="1"/>
          </p:cNvCxnSpPr>
          <p:nvPr/>
        </p:nvCxnSpPr>
        <p:spPr>
          <a:xfrm>
            <a:off x="4819650" y="3330575"/>
            <a:ext cx="12700" cy="1143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14" idx="3"/>
            <a:endCxn id="26" idx="1"/>
          </p:cNvCxnSpPr>
          <p:nvPr/>
        </p:nvCxnSpPr>
        <p:spPr>
          <a:xfrm>
            <a:off x="3225800" y="4102100"/>
            <a:ext cx="812800" cy="9429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曲线连接符 62"/>
          <p:cNvCxnSpPr>
            <a:stCxn id="14" idx="3"/>
            <a:endCxn id="26" idx="1"/>
          </p:cNvCxnSpPr>
          <p:nvPr/>
        </p:nvCxnSpPr>
        <p:spPr>
          <a:xfrm rot="10800000" flipV="1">
            <a:off x="8018463" y="3940175"/>
            <a:ext cx="549275" cy="41751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曲线连接符 70"/>
          <p:cNvCxnSpPr>
            <a:stCxn id="13" idx="1"/>
            <a:endCxn id="26" idx="1"/>
          </p:cNvCxnSpPr>
          <p:nvPr/>
        </p:nvCxnSpPr>
        <p:spPr>
          <a:xfrm rot="10800000">
            <a:off x="3838575" y="644525"/>
            <a:ext cx="217488" cy="1822450"/>
          </a:xfrm>
          <a:prstGeom prst="curved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曲线连接符 74"/>
          <p:cNvCxnSpPr>
            <a:stCxn id="13" idx="1"/>
            <a:endCxn id="26" idx="1"/>
          </p:cNvCxnSpPr>
          <p:nvPr/>
        </p:nvCxnSpPr>
        <p:spPr>
          <a:xfrm rot="16200000" flipV="1">
            <a:off x="1731169" y="2639219"/>
            <a:ext cx="4443413" cy="447675"/>
          </a:xfrm>
          <a:prstGeom prst="curvedConnector3">
            <a:avLst>
              <a:gd name="adj1" fmla="val 47900"/>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曲线连接符 76"/>
          <p:cNvCxnSpPr>
            <a:stCxn id="13" idx="1"/>
            <a:endCxn id="26" idx="1"/>
          </p:cNvCxnSpPr>
          <p:nvPr/>
        </p:nvCxnSpPr>
        <p:spPr>
          <a:xfrm rot="10800000">
            <a:off x="3616325" y="660400"/>
            <a:ext cx="512763" cy="5727700"/>
          </a:xfrm>
          <a:prstGeom prst="curved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par>
                                <p:cTn id="11" presetID="10" presetClass="entr" presetSubtype="0" fill="hold" nodeType="withEffect">
                                  <p:stCondLst>
                                    <p:cond delay="0"/>
                                  </p:stCondLst>
                                  <p:childTnLst>
                                    <p:set>
                                      <p:cBhvr>
                                        <p:cTn id="12" dur="1" fill="hold">
                                          <p:stCondLst>
                                            <p:cond delay="0"/>
                                          </p:stCondLst>
                                        </p:cTn>
                                        <p:tgtEl>
                                          <p:spTgt spid="140"/>
                                        </p:tgtEl>
                                        <p:attrNameLst>
                                          <p:attrName>style.visibility</p:attrName>
                                        </p:attrNameLst>
                                      </p:cBhvr>
                                      <p:to>
                                        <p:strVal val="visible"/>
                                      </p:to>
                                    </p:set>
                                    <p:animEffect transition="in" filter="fade">
                                      <p:cBhvr>
                                        <p:cTn id="13" dur="500"/>
                                        <p:tgtEl>
                                          <p:spTgt spid="140"/>
                                        </p:tgtEl>
                                      </p:cBhvr>
                                    </p:animEffect>
                                  </p:childTnLst>
                                </p:cTn>
                              </p:par>
                              <p:par>
                                <p:cTn id="14" presetID="10" presetClass="entr" presetSubtype="0" fill="hold"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par>
                                <p:cTn id="17" presetID="10"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par>
                                <p:cTn id="20" presetID="10" presetClass="entr" presetSubtype="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par>
                                <p:cTn id="23" presetID="10"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par>
                                <p:cTn id="26" presetID="10" presetClass="entr" presetSubtype="0" fill="hold" nodeType="withEffect">
                                  <p:stCondLst>
                                    <p:cond delay="0"/>
                                  </p:stCondLst>
                                  <p:childTnLst>
                                    <p:set>
                                      <p:cBhvr>
                                        <p:cTn id="27" dur="1" fill="hold">
                                          <p:stCondLst>
                                            <p:cond delay="0"/>
                                          </p:stCondLst>
                                        </p:cTn>
                                        <p:tgtEl>
                                          <p:spTgt spid="134"/>
                                        </p:tgtEl>
                                        <p:attrNameLst>
                                          <p:attrName>style.visibility</p:attrName>
                                        </p:attrNameLst>
                                      </p:cBhvr>
                                      <p:to>
                                        <p:strVal val="visible"/>
                                      </p:to>
                                    </p:set>
                                    <p:animEffect transition="in" filter="fade">
                                      <p:cBhvr>
                                        <p:cTn id="28" dur="500"/>
                                        <p:tgtEl>
                                          <p:spTgt spid="134"/>
                                        </p:tgtEl>
                                      </p:cBhvr>
                                    </p:animEffect>
                                  </p:childTnLst>
                                </p:cTn>
                              </p:par>
                              <p:par>
                                <p:cTn id="29" presetID="10" presetClass="entr" presetSubtype="0" fill="hold" nodeType="withEffect">
                                  <p:stCondLst>
                                    <p:cond delay="0"/>
                                  </p:stCondLst>
                                  <p:childTnLst>
                                    <p:set>
                                      <p:cBhvr>
                                        <p:cTn id="30" dur="1" fill="hold">
                                          <p:stCondLst>
                                            <p:cond delay="0"/>
                                          </p:stCondLst>
                                        </p:cTn>
                                        <p:tgtEl>
                                          <p:spTgt spid="137"/>
                                        </p:tgtEl>
                                        <p:attrNameLst>
                                          <p:attrName>style.visibility</p:attrName>
                                        </p:attrNameLst>
                                      </p:cBhvr>
                                      <p:to>
                                        <p:strVal val="visible"/>
                                      </p:to>
                                    </p:set>
                                    <p:animEffect transition="in" filter="fade">
                                      <p:cBhvr>
                                        <p:cTn id="31" dur="500"/>
                                        <p:tgtEl>
                                          <p:spTgt spid="13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74"/>
                                        </p:tgtEl>
                                        <p:attrNameLst>
                                          <p:attrName>style.visibility</p:attrName>
                                        </p:attrNameLst>
                                      </p:cBhvr>
                                      <p:to>
                                        <p:strVal val="visible"/>
                                      </p:to>
                                    </p:set>
                                    <p:animEffect transition="in" filter="fade">
                                      <p:cBhvr>
                                        <p:cTn id="36" dur="500"/>
                                        <p:tgtEl>
                                          <p:spTgt spid="7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fade">
                                      <p:cBhvr>
                                        <p:cTn id="41" dur="500"/>
                                        <p:tgtEl>
                                          <p:spTgt spid="61"/>
                                        </p:tgtEl>
                                      </p:cBhvr>
                                    </p:animEffect>
                                  </p:childTnLst>
                                </p:cTn>
                              </p:par>
                              <p:par>
                                <p:cTn id="42" presetID="10" presetClass="entr" presetSubtype="0" fill="hold" nodeType="withEffect">
                                  <p:stCondLst>
                                    <p:cond delay="0"/>
                                  </p:stCondLst>
                                  <p:childTnLst>
                                    <p:set>
                                      <p:cBhvr>
                                        <p:cTn id="43" dur="1" fill="hold">
                                          <p:stCondLst>
                                            <p:cond delay="0"/>
                                          </p:stCondLst>
                                        </p:cTn>
                                        <p:tgtEl>
                                          <p:spTgt spid="64"/>
                                        </p:tgtEl>
                                        <p:attrNameLst>
                                          <p:attrName>style.visibility</p:attrName>
                                        </p:attrNameLst>
                                      </p:cBhvr>
                                      <p:to>
                                        <p:strVal val="visible"/>
                                      </p:to>
                                    </p:set>
                                    <p:animEffect transition="in" filter="fade">
                                      <p:cBhvr>
                                        <p:cTn id="44" dur="500"/>
                                        <p:tgtEl>
                                          <p:spTgt spid="64"/>
                                        </p:tgtEl>
                                      </p:cBhvr>
                                    </p:animEffect>
                                  </p:childTnLst>
                                </p:cTn>
                              </p:par>
                              <p:par>
                                <p:cTn id="45" presetID="10" presetClass="entr" presetSubtype="0"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nodeType="click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fade">
                                      <p:cBhvr>
                                        <p:cTn id="52" dur="500"/>
                                        <p:tgtEl>
                                          <p:spTgt spid="83"/>
                                        </p:tgtEl>
                                      </p:cBhvr>
                                    </p:animEffect>
                                  </p:childTnLst>
                                </p:cTn>
                              </p:par>
                              <p:par>
                                <p:cTn id="53" presetID="10" presetClass="entr" presetSubtype="0" fill="hold" nodeType="withEffect">
                                  <p:stCondLst>
                                    <p:cond delay="0"/>
                                  </p:stCondLst>
                                  <p:childTnLst>
                                    <p:set>
                                      <p:cBhvr>
                                        <p:cTn id="54" dur="1" fill="hold">
                                          <p:stCondLst>
                                            <p:cond delay="0"/>
                                          </p:stCondLst>
                                        </p:cTn>
                                        <p:tgtEl>
                                          <p:spTgt spid="88"/>
                                        </p:tgtEl>
                                        <p:attrNameLst>
                                          <p:attrName>style.visibility</p:attrName>
                                        </p:attrNameLst>
                                      </p:cBhvr>
                                      <p:to>
                                        <p:strVal val="visible"/>
                                      </p:to>
                                    </p:set>
                                    <p:animEffect transition="in" filter="fade">
                                      <p:cBhvr>
                                        <p:cTn id="55" dur="500"/>
                                        <p:tgtEl>
                                          <p:spTgt spid="88"/>
                                        </p:tgtEl>
                                      </p:cBhvr>
                                    </p:animEffect>
                                  </p:childTnLst>
                                </p:cTn>
                              </p:par>
                              <p:par>
                                <p:cTn id="56" presetID="10" presetClass="entr" presetSubtype="0" fill="hold" nodeType="withEffect">
                                  <p:stCondLst>
                                    <p:cond delay="0"/>
                                  </p:stCondLst>
                                  <p:childTnLst>
                                    <p:set>
                                      <p:cBhvr>
                                        <p:cTn id="57" dur="1" fill="hold">
                                          <p:stCondLst>
                                            <p:cond delay="0"/>
                                          </p:stCondLst>
                                        </p:cTn>
                                        <p:tgtEl>
                                          <p:spTgt spid="124"/>
                                        </p:tgtEl>
                                        <p:attrNameLst>
                                          <p:attrName>style.visibility</p:attrName>
                                        </p:attrNameLst>
                                      </p:cBhvr>
                                      <p:to>
                                        <p:strVal val="visible"/>
                                      </p:to>
                                    </p:set>
                                    <p:animEffect transition="in" filter="fade">
                                      <p:cBhvr>
                                        <p:cTn id="58" dur="500"/>
                                        <p:tgtEl>
                                          <p:spTgt spid="124"/>
                                        </p:tgtEl>
                                      </p:cBhvr>
                                    </p:animEffect>
                                  </p:childTnLst>
                                </p:cTn>
                              </p:par>
                              <p:par>
                                <p:cTn id="59" presetID="10" presetClass="entr" presetSubtype="0" fill="hold" nodeType="with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500"/>
                                        <p:tgtEl>
                                          <p:spTgt spid="6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0" presetClass="entr" presetSubtype="0" fill="hold" nodeType="clickEffect">
                                  <p:stCondLst>
                                    <p:cond delay="0"/>
                                  </p:stCondLst>
                                  <p:childTnLst>
                                    <p:set>
                                      <p:cBhvr>
                                        <p:cTn id="65" dur="1" fill="hold">
                                          <p:stCondLst>
                                            <p:cond delay="0"/>
                                          </p:stCondLst>
                                        </p:cTn>
                                        <p:tgtEl>
                                          <p:spTgt spid="62"/>
                                        </p:tgtEl>
                                        <p:attrNameLst>
                                          <p:attrName>style.visibility</p:attrName>
                                        </p:attrNameLst>
                                      </p:cBhvr>
                                      <p:to>
                                        <p:strVal val="visible"/>
                                      </p:to>
                                    </p:set>
                                    <p:animEffect transition="in" filter="fade">
                                      <p:cBhvr>
                                        <p:cTn id="66" dur="500"/>
                                        <p:tgtEl>
                                          <p:spTgt spid="6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0" presetClass="entr" presetSubtype="0" fill="hold" nodeType="clickEffect">
                                  <p:stCondLst>
                                    <p:cond delay="0"/>
                                  </p:stCondLst>
                                  <p:childTnLst>
                                    <p:set>
                                      <p:cBhvr>
                                        <p:cTn id="70" dur="1" fill="hold">
                                          <p:stCondLst>
                                            <p:cond delay="0"/>
                                          </p:stCondLst>
                                        </p:cTn>
                                        <p:tgtEl>
                                          <p:spTgt spid="91"/>
                                        </p:tgtEl>
                                        <p:attrNameLst>
                                          <p:attrName>style.visibility</p:attrName>
                                        </p:attrNameLst>
                                      </p:cBhvr>
                                      <p:to>
                                        <p:strVal val="visible"/>
                                      </p:to>
                                    </p:set>
                                    <p:animEffect transition="in" filter="fade">
                                      <p:cBhvr>
                                        <p:cTn id="71" dur="500"/>
                                        <p:tgtEl>
                                          <p:spTgt spid="91"/>
                                        </p:tgtEl>
                                      </p:cBhvr>
                                    </p:animEffect>
                                  </p:childTnLst>
                                </p:cTn>
                              </p:par>
                              <p:par>
                                <p:cTn id="72" presetID="10" presetClass="entr" presetSubtype="0" fill="hold" nodeType="withEffect">
                                  <p:stCondLst>
                                    <p:cond delay="0"/>
                                  </p:stCondLst>
                                  <p:childTnLst>
                                    <p:set>
                                      <p:cBhvr>
                                        <p:cTn id="73" dur="1" fill="hold">
                                          <p:stCondLst>
                                            <p:cond delay="0"/>
                                          </p:stCondLst>
                                        </p:cTn>
                                        <p:tgtEl>
                                          <p:spTgt spid="100"/>
                                        </p:tgtEl>
                                        <p:attrNameLst>
                                          <p:attrName>style.visibility</p:attrName>
                                        </p:attrNameLst>
                                      </p:cBhvr>
                                      <p:to>
                                        <p:strVal val="visible"/>
                                      </p:to>
                                    </p:set>
                                    <p:animEffect transition="in" filter="fade">
                                      <p:cBhvr>
                                        <p:cTn id="74" dur="500"/>
                                        <p:tgtEl>
                                          <p:spTgt spid="100"/>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0" presetClass="entr" presetSubtype="0" fill="hold" nodeType="click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fade">
                                      <p:cBhvr>
                                        <p:cTn id="79" dur="500"/>
                                        <p:tgtEl>
                                          <p:spTgt spid="65"/>
                                        </p:tgtEl>
                                      </p:cBhvr>
                                    </p:animEffect>
                                  </p:childTnLst>
                                </p:cTn>
                              </p:par>
                              <p:par>
                                <p:cTn id="80" presetID="10" presetClass="entr" presetSubtype="0" fill="hold" nodeType="withEffect">
                                  <p:stCondLst>
                                    <p:cond delay="0"/>
                                  </p:stCondLst>
                                  <p:childTnLst>
                                    <p:set>
                                      <p:cBhvr>
                                        <p:cTn id="81" dur="1" fill="hold">
                                          <p:stCondLst>
                                            <p:cond delay="0"/>
                                          </p:stCondLst>
                                        </p:cTn>
                                        <p:tgtEl>
                                          <p:spTgt spid="94"/>
                                        </p:tgtEl>
                                        <p:attrNameLst>
                                          <p:attrName>style.visibility</p:attrName>
                                        </p:attrNameLst>
                                      </p:cBhvr>
                                      <p:to>
                                        <p:strVal val="visible"/>
                                      </p:to>
                                    </p:set>
                                    <p:animEffect transition="in" filter="fade">
                                      <p:cBhvr>
                                        <p:cTn id="82" dur="500"/>
                                        <p:tgtEl>
                                          <p:spTgt spid="9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0" presetClass="entr" presetSubtype="0" fill="hold" nodeType="clickEffect">
                                  <p:stCondLst>
                                    <p:cond delay="0"/>
                                  </p:stCondLst>
                                  <p:childTnLst>
                                    <p:set>
                                      <p:cBhvr>
                                        <p:cTn id="86" dur="1" fill="hold">
                                          <p:stCondLst>
                                            <p:cond delay="0"/>
                                          </p:stCondLst>
                                        </p:cTn>
                                        <p:tgtEl>
                                          <p:spTgt spid="68"/>
                                        </p:tgtEl>
                                        <p:attrNameLst>
                                          <p:attrName>style.visibility</p:attrName>
                                        </p:attrNameLst>
                                      </p:cBhvr>
                                      <p:to>
                                        <p:strVal val="visible"/>
                                      </p:to>
                                    </p:set>
                                    <p:animEffect transition="in" filter="fade">
                                      <p:cBhvr>
                                        <p:cTn id="87" dur="500"/>
                                        <p:tgtEl>
                                          <p:spTgt spid="68"/>
                                        </p:tgtEl>
                                      </p:cBhvr>
                                    </p:animEffect>
                                  </p:childTnLst>
                                </p:cTn>
                              </p:par>
                              <p:par>
                                <p:cTn id="88" presetID="10" presetClass="entr" presetSubtype="0" fill="hold" nodeType="withEffect">
                                  <p:stCondLst>
                                    <p:cond delay="0"/>
                                  </p:stCondLst>
                                  <p:childTnLst>
                                    <p:set>
                                      <p:cBhvr>
                                        <p:cTn id="89" dur="1" fill="hold">
                                          <p:stCondLst>
                                            <p:cond delay="0"/>
                                          </p:stCondLst>
                                        </p:cTn>
                                        <p:tgtEl>
                                          <p:spTgt spid="97"/>
                                        </p:tgtEl>
                                        <p:attrNameLst>
                                          <p:attrName>style.visibility</p:attrName>
                                        </p:attrNameLst>
                                      </p:cBhvr>
                                      <p:to>
                                        <p:strVal val="visible"/>
                                      </p:to>
                                    </p:set>
                                    <p:animEffect transition="in" filter="fade">
                                      <p:cBhvr>
                                        <p:cTn id="90" dur="500"/>
                                        <p:tgtEl>
                                          <p:spTgt spid="97"/>
                                        </p:tgtEl>
                                      </p:cBhvr>
                                    </p:animEffect>
                                  </p:childTnLst>
                                </p:cTn>
                              </p:par>
                              <p:par>
                                <p:cTn id="91" presetID="10" presetClass="entr" presetSubtype="0" fill="hold" nodeType="withEffect">
                                  <p:stCondLst>
                                    <p:cond delay="0"/>
                                  </p:stCondLst>
                                  <p:childTnLst>
                                    <p:set>
                                      <p:cBhvr>
                                        <p:cTn id="92" dur="1" fill="hold">
                                          <p:stCondLst>
                                            <p:cond delay="0"/>
                                          </p:stCondLst>
                                        </p:cTn>
                                        <p:tgtEl>
                                          <p:spTgt spid="67"/>
                                        </p:tgtEl>
                                        <p:attrNameLst>
                                          <p:attrName>style.visibility</p:attrName>
                                        </p:attrNameLst>
                                      </p:cBhvr>
                                      <p:to>
                                        <p:strVal val="visible"/>
                                      </p:to>
                                    </p:set>
                                    <p:animEffect transition="in" filter="fade">
                                      <p:cBhvr>
                                        <p:cTn id="93" dur="500"/>
                                        <p:tgtEl>
                                          <p:spTgt spid="67"/>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0" presetClass="entr" presetSubtype="0" fill="hold" nodeType="clickEffect">
                                  <p:stCondLst>
                                    <p:cond delay="0"/>
                                  </p:stCondLst>
                                  <p:childTnLst>
                                    <p:set>
                                      <p:cBhvr>
                                        <p:cTn id="97" dur="1" fill="hold">
                                          <p:stCondLst>
                                            <p:cond delay="0"/>
                                          </p:stCondLst>
                                        </p:cTn>
                                        <p:tgtEl>
                                          <p:spTgt spid="69"/>
                                        </p:tgtEl>
                                        <p:attrNameLst>
                                          <p:attrName>style.visibility</p:attrName>
                                        </p:attrNameLst>
                                      </p:cBhvr>
                                      <p:to>
                                        <p:strVal val="visible"/>
                                      </p:to>
                                    </p:set>
                                    <p:animEffect transition="in" filter="fade">
                                      <p:cBhvr>
                                        <p:cTn id="98" dur="500"/>
                                        <p:tgtEl>
                                          <p:spTgt spid="69"/>
                                        </p:tgtEl>
                                      </p:cBhvr>
                                    </p:animEffect>
                                  </p:childTnLst>
                                </p:cTn>
                              </p:par>
                              <p:par>
                                <p:cTn id="99" presetID="10" presetClass="entr" presetSubtype="0" fill="hold" nodeType="withEffect">
                                  <p:stCondLst>
                                    <p:cond delay="0"/>
                                  </p:stCondLst>
                                  <p:childTnLst>
                                    <p:set>
                                      <p:cBhvr>
                                        <p:cTn id="100" dur="1" fill="hold">
                                          <p:stCondLst>
                                            <p:cond delay="0"/>
                                          </p:stCondLst>
                                        </p:cTn>
                                        <p:tgtEl>
                                          <p:spTgt spid="70"/>
                                        </p:tgtEl>
                                        <p:attrNameLst>
                                          <p:attrName>style.visibility</p:attrName>
                                        </p:attrNameLst>
                                      </p:cBhvr>
                                      <p:to>
                                        <p:strVal val="visible"/>
                                      </p:to>
                                    </p:set>
                                    <p:animEffect transition="in" filter="fade">
                                      <p:cBhvr>
                                        <p:cTn id="101" dur="500"/>
                                        <p:tgtEl>
                                          <p:spTgt spid="70"/>
                                        </p:tgtEl>
                                      </p:cBhvr>
                                    </p:animEffect>
                                  </p:childTnLst>
                                </p:cTn>
                              </p:par>
                              <p:par>
                                <p:cTn id="102" presetID="10" presetClass="entr" presetSubtype="0" fill="hold" nodeType="withEffect">
                                  <p:stCondLst>
                                    <p:cond delay="0"/>
                                  </p:stCondLst>
                                  <p:childTnLst>
                                    <p:set>
                                      <p:cBhvr>
                                        <p:cTn id="103" dur="1" fill="hold">
                                          <p:stCondLst>
                                            <p:cond delay="0"/>
                                          </p:stCondLst>
                                        </p:cTn>
                                        <p:tgtEl>
                                          <p:spTgt spid="72"/>
                                        </p:tgtEl>
                                        <p:attrNameLst>
                                          <p:attrName>style.visibility</p:attrName>
                                        </p:attrNameLst>
                                      </p:cBhvr>
                                      <p:to>
                                        <p:strVal val="visible"/>
                                      </p:to>
                                    </p:set>
                                    <p:animEffect transition="in" filter="fade">
                                      <p:cBhvr>
                                        <p:cTn id="104" dur="500"/>
                                        <p:tgtEl>
                                          <p:spTgt spid="72"/>
                                        </p:tgtEl>
                                      </p:cBhvr>
                                    </p:animEffect>
                                  </p:childTnLst>
                                </p:cTn>
                              </p:par>
                              <p:par>
                                <p:cTn id="105" presetID="10" presetClass="entr" presetSubtype="0" fill="hold" nodeType="withEffect">
                                  <p:stCondLst>
                                    <p:cond delay="0"/>
                                  </p:stCondLst>
                                  <p:childTnLst>
                                    <p:set>
                                      <p:cBhvr>
                                        <p:cTn id="106" dur="1" fill="hold">
                                          <p:stCondLst>
                                            <p:cond delay="0"/>
                                          </p:stCondLst>
                                        </p:cTn>
                                        <p:tgtEl>
                                          <p:spTgt spid="73"/>
                                        </p:tgtEl>
                                        <p:attrNameLst>
                                          <p:attrName>style.visibility</p:attrName>
                                        </p:attrNameLst>
                                      </p:cBhvr>
                                      <p:to>
                                        <p:strVal val="visible"/>
                                      </p:to>
                                    </p:set>
                                    <p:animEffect transition="in" filter="fade">
                                      <p:cBhvr>
                                        <p:cTn id="107" dur="500"/>
                                        <p:tgtEl>
                                          <p:spTgt spid="73"/>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0" presetClass="entr" presetSubtype="0" fill="hold" nodeType="clickEffect">
                                  <p:stCondLst>
                                    <p:cond delay="0"/>
                                  </p:stCondLst>
                                  <p:childTnLst>
                                    <p:set>
                                      <p:cBhvr>
                                        <p:cTn id="111" dur="1" fill="hold">
                                          <p:stCondLst>
                                            <p:cond delay="0"/>
                                          </p:stCondLst>
                                        </p:cTn>
                                        <p:tgtEl>
                                          <p:spTgt spid="143"/>
                                        </p:tgtEl>
                                        <p:attrNameLst>
                                          <p:attrName>style.visibility</p:attrName>
                                        </p:attrNameLst>
                                      </p:cBhvr>
                                      <p:to>
                                        <p:strVal val="visible"/>
                                      </p:to>
                                    </p:set>
                                    <p:animEffect transition="in" filter="fade">
                                      <p:cBhvr>
                                        <p:cTn id="112" dur="500"/>
                                        <p:tgtEl>
                                          <p:spTgt spid="143"/>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0" presetClass="entr" presetSubtype="0" fill="hold" nodeType="clickEffect">
                                  <p:stCondLst>
                                    <p:cond delay="0"/>
                                  </p:stCondLst>
                                  <p:childTnLst>
                                    <p:set>
                                      <p:cBhvr>
                                        <p:cTn id="116" dur="1" fill="hold">
                                          <p:stCondLst>
                                            <p:cond delay="0"/>
                                          </p:stCondLst>
                                        </p:cTn>
                                        <p:tgtEl>
                                          <p:spTgt spid="63"/>
                                        </p:tgtEl>
                                        <p:attrNameLst>
                                          <p:attrName>style.visibility</p:attrName>
                                        </p:attrNameLst>
                                      </p:cBhvr>
                                      <p:to>
                                        <p:strVal val="visible"/>
                                      </p:to>
                                    </p:set>
                                    <p:animEffect transition="in" filter="fade">
                                      <p:cBhvr>
                                        <p:cTn id="117" dur="500"/>
                                        <p:tgtEl>
                                          <p:spTgt spid="63"/>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0" presetClass="entr" presetSubtype="0" fill="hold" nodeType="clickEffect">
                                  <p:stCondLst>
                                    <p:cond delay="0"/>
                                  </p:stCondLst>
                                  <p:childTnLst>
                                    <p:set>
                                      <p:cBhvr>
                                        <p:cTn id="121" dur="1" fill="hold">
                                          <p:stCondLst>
                                            <p:cond delay="0"/>
                                          </p:stCondLst>
                                        </p:cTn>
                                        <p:tgtEl>
                                          <p:spTgt spid="71"/>
                                        </p:tgtEl>
                                        <p:attrNameLst>
                                          <p:attrName>style.visibility</p:attrName>
                                        </p:attrNameLst>
                                      </p:cBhvr>
                                      <p:to>
                                        <p:strVal val="visible"/>
                                      </p:to>
                                    </p:set>
                                    <p:animEffect transition="in" filter="fade">
                                      <p:cBhvr>
                                        <p:cTn id="122" dur="500"/>
                                        <p:tgtEl>
                                          <p:spTgt spid="71"/>
                                        </p:tgtEl>
                                      </p:cBhvr>
                                    </p:animEffect>
                                  </p:childTnLst>
                                </p:cTn>
                              </p:par>
                              <p:par>
                                <p:cTn id="123" presetID="10" presetClass="entr" presetSubtype="0" fill="hold" nodeType="withEffect">
                                  <p:stCondLst>
                                    <p:cond delay="0"/>
                                  </p:stCondLst>
                                  <p:childTnLst>
                                    <p:set>
                                      <p:cBhvr>
                                        <p:cTn id="124" dur="1" fill="hold">
                                          <p:stCondLst>
                                            <p:cond delay="0"/>
                                          </p:stCondLst>
                                        </p:cTn>
                                        <p:tgtEl>
                                          <p:spTgt spid="75"/>
                                        </p:tgtEl>
                                        <p:attrNameLst>
                                          <p:attrName>style.visibility</p:attrName>
                                        </p:attrNameLst>
                                      </p:cBhvr>
                                      <p:to>
                                        <p:strVal val="visible"/>
                                      </p:to>
                                    </p:set>
                                    <p:animEffect transition="in" filter="fade">
                                      <p:cBhvr>
                                        <p:cTn id="125" dur="500"/>
                                        <p:tgtEl>
                                          <p:spTgt spid="75"/>
                                        </p:tgtEl>
                                      </p:cBhvr>
                                    </p:animEffect>
                                  </p:childTnLst>
                                </p:cTn>
                              </p:par>
                              <p:par>
                                <p:cTn id="126" presetID="10" presetClass="entr" presetSubtype="0" fill="hold" nodeType="withEffect">
                                  <p:stCondLst>
                                    <p:cond delay="0"/>
                                  </p:stCondLst>
                                  <p:childTnLst>
                                    <p:set>
                                      <p:cBhvr>
                                        <p:cTn id="127" dur="1" fill="hold">
                                          <p:stCondLst>
                                            <p:cond delay="0"/>
                                          </p:stCondLst>
                                        </p:cTn>
                                        <p:tgtEl>
                                          <p:spTgt spid="77"/>
                                        </p:tgtEl>
                                        <p:attrNameLst>
                                          <p:attrName>style.visibility</p:attrName>
                                        </p:attrNameLst>
                                      </p:cBhvr>
                                      <p:to>
                                        <p:strVal val="visible"/>
                                      </p:to>
                                    </p:set>
                                    <p:animEffect transition="in" filter="fade">
                                      <p:cBhvr>
                                        <p:cTn id="128"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5" name="Rectangle 2"/>
          <p:cNvSpPr>
            <a:spLocks noGrp="1" noChangeArrowheads="1"/>
          </p:cNvSpPr>
          <p:nvPr>
            <p:ph type="title"/>
          </p:nvPr>
        </p:nvSpPr>
        <p:spPr/>
        <p:txBody>
          <a:bodyPr/>
          <a:lstStyle/>
          <a:p>
            <a:r>
              <a:rPr smtClean="0"/>
              <a:t>执行过程组概述</a:t>
            </a:r>
          </a:p>
        </p:txBody>
      </p:sp>
      <p:sp>
        <p:nvSpPr>
          <p:cNvPr id="625667" name="Rectangle 3"/>
          <p:cNvSpPr>
            <a:spLocks noGrp="1" noChangeArrowheads="1"/>
          </p:cNvSpPr>
          <p:nvPr>
            <p:ph idx="1"/>
          </p:nvPr>
        </p:nvSpPr>
        <p:spPr>
          <a:xfrm>
            <a:off x="838200" y="1825625"/>
            <a:ext cx="8123238" cy="4075113"/>
          </a:xfrm>
        </p:spPr>
        <p:txBody>
          <a:bodyPr/>
          <a:lstStyle/>
          <a:p>
            <a:pPr>
              <a:lnSpc>
                <a:spcPct val="150000"/>
              </a:lnSpc>
            </a:pPr>
            <a:r>
              <a:rPr lang="zh-CN" altLang="en-US" b="1" smtClean="0"/>
              <a:t>执行过程组</a:t>
            </a:r>
            <a:r>
              <a:rPr lang="zh-CN" altLang="en-US" smtClean="0"/>
              <a:t>：完成项目管理计划中确定的</a:t>
            </a:r>
            <a:r>
              <a:rPr lang="zh-CN" altLang="en-US" smtClean="0">
                <a:solidFill>
                  <a:srgbClr val="FF0000"/>
                </a:solidFill>
              </a:rPr>
              <a:t>工作</a:t>
            </a:r>
            <a:r>
              <a:rPr lang="zh-CN" altLang="en-US" smtClean="0"/>
              <a:t>，以满足项目规范要求的一组过程</a:t>
            </a:r>
            <a:endParaRPr lang="en-US" altLang="zh-CN" smtClean="0"/>
          </a:p>
          <a:p>
            <a:pPr lvl="1">
              <a:lnSpc>
                <a:spcPct val="150000"/>
              </a:lnSpc>
              <a:buFont typeface="Wingdings" pitchFamily="2" charset="2"/>
              <a:buChar char="Ø"/>
            </a:pPr>
            <a:r>
              <a:rPr lang="zh-CN" altLang="en-US" smtClean="0"/>
              <a:t>执行项目管理计划中的工作，并产生</a:t>
            </a:r>
            <a:r>
              <a:rPr lang="zh-CN" altLang="en-US" smtClean="0">
                <a:solidFill>
                  <a:srgbClr val="FF0000"/>
                </a:solidFill>
              </a:rPr>
              <a:t>可交付成果</a:t>
            </a:r>
            <a:endParaRPr lang="en-US" altLang="zh-CN" smtClean="0">
              <a:solidFill>
                <a:srgbClr val="FF0000"/>
              </a:solidFill>
            </a:endParaRPr>
          </a:p>
          <a:p>
            <a:pPr lvl="1">
              <a:lnSpc>
                <a:spcPct val="150000"/>
              </a:lnSpc>
              <a:buFont typeface="Wingdings" pitchFamily="2" charset="2"/>
              <a:buChar char="Ø"/>
            </a:pPr>
            <a:r>
              <a:rPr lang="zh-CN" altLang="en-US" smtClean="0"/>
              <a:t>项目执行的结果可能引发</a:t>
            </a:r>
            <a:r>
              <a:rPr lang="zh-CN" altLang="en-US" smtClean="0">
                <a:solidFill>
                  <a:srgbClr val="FF0000"/>
                </a:solidFill>
              </a:rPr>
              <a:t>变更请求</a:t>
            </a:r>
          </a:p>
          <a:p>
            <a:pPr lvl="1">
              <a:lnSpc>
                <a:spcPct val="150000"/>
              </a:lnSpc>
              <a:buFont typeface="Wingdings" pitchFamily="2" charset="2"/>
              <a:buChar char="Ø"/>
            </a:pPr>
            <a:r>
              <a:rPr lang="zh-CN" altLang="en-US" smtClean="0"/>
              <a:t>一般而言，是项目中</a:t>
            </a:r>
            <a:r>
              <a:rPr lang="zh-CN" altLang="en-US" smtClean="0">
                <a:solidFill>
                  <a:srgbClr val="FF0000"/>
                </a:solidFill>
              </a:rPr>
              <a:t>耗时最长、资源最多</a:t>
            </a:r>
            <a:r>
              <a:rPr lang="zh-CN" altLang="en-US" smtClean="0"/>
              <a:t>的过程组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56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5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56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56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7" grpId="0" build="p" bldLvl="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3" name="标题 1"/>
          <p:cNvSpPr>
            <a:spLocks noGrp="1" noChangeArrowheads="1"/>
          </p:cNvSpPr>
          <p:nvPr>
            <p:ph type="title"/>
          </p:nvPr>
        </p:nvSpPr>
        <p:spPr>
          <a:xfrm>
            <a:off x="752255" y="595804"/>
            <a:ext cx="8229600" cy="706438"/>
          </a:xfrm>
        </p:spPr>
        <p:txBody>
          <a:bodyPr/>
          <a:lstStyle/>
          <a:p>
            <a:r>
              <a:rPr smtClean="0"/>
              <a:t>执行过程组工作概览</a:t>
            </a:r>
          </a:p>
        </p:txBody>
      </p:sp>
      <p:cxnSp>
        <p:nvCxnSpPr>
          <p:cNvPr id="16" name="直接箭头连接符 15"/>
          <p:cNvCxnSpPr/>
          <p:nvPr/>
        </p:nvCxnSpPr>
        <p:spPr>
          <a:xfrm>
            <a:off x="6511924" y="2984499"/>
            <a:ext cx="48101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直接箭头连接符 12"/>
          <p:cNvCxnSpPr/>
          <p:nvPr/>
        </p:nvCxnSpPr>
        <p:spPr>
          <a:xfrm flipV="1">
            <a:off x="2205037" y="3565524"/>
            <a:ext cx="144938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654424" y="3402012"/>
            <a:ext cx="1889125" cy="53498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r>
              <a:rPr lang="zh-CN" altLang="en-US" sz="2400" noProof="1"/>
              <a:t>执行过程组</a:t>
            </a:r>
          </a:p>
        </p:txBody>
      </p:sp>
      <p:cxnSp>
        <p:nvCxnSpPr>
          <p:cNvPr id="15" name="直接箭头连接符 14"/>
          <p:cNvCxnSpPr/>
          <p:nvPr/>
        </p:nvCxnSpPr>
        <p:spPr>
          <a:xfrm flipV="1">
            <a:off x="5578474" y="3621087"/>
            <a:ext cx="141446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6492874" y="1757362"/>
            <a:ext cx="47625" cy="32289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6511924" y="4986337"/>
            <a:ext cx="45243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6" name="矩形 25"/>
          <p:cNvSpPr/>
          <p:nvPr/>
        </p:nvSpPr>
        <p:spPr>
          <a:xfrm>
            <a:off x="3517899" y="1541462"/>
            <a:ext cx="2162175" cy="784225"/>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r>
              <a:rPr lang="zh-CN" altLang="en-US" sz="2400" noProof="1"/>
              <a:t>事业环境因素</a:t>
            </a:r>
            <a:endParaRPr lang="en-US" altLang="zh-CN" sz="2400" noProof="1"/>
          </a:p>
          <a:p>
            <a:pPr algn="ctr"/>
            <a:r>
              <a:rPr lang="zh-CN" altLang="en-US" sz="2400" noProof="1"/>
              <a:t>组织过程资产</a:t>
            </a:r>
          </a:p>
        </p:txBody>
      </p:sp>
      <p:sp>
        <p:nvSpPr>
          <p:cNvPr id="30" name="矩形 29"/>
          <p:cNvSpPr/>
          <p:nvPr/>
        </p:nvSpPr>
        <p:spPr>
          <a:xfrm>
            <a:off x="7027862" y="4806949"/>
            <a:ext cx="2185987" cy="588963"/>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r>
              <a:rPr lang="zh-CN" altLang="en-US" noProof="1"/>
              <a:t>变更请求</a:t>
            </a:r>
          </a:p>
        </p:txBody>
      </p:sp>
      <p:sp>
        <p:nvSpPr>
          <p:cNvPr id="31" name="矩形 30"/>
          <p:cNvSpPr/>
          <p:nvPr/>
        </p:nvSpPr>
        <p:spPr>
          <a:xfrm>
            <a:off x="7027862" y="4144962"/>
            <a:ext cx="2187575" cy="5889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r>
              <a:rPr lang="zh-CN" altLang="en-US" noProof="1"/>
              <a:t>经验教训登记册</a:t>
            </a:r>
          </a:p>
        </p:txBody>
      </p:sp>
      <p:sp>
        <p:nvSpPr>
          <p:cNvPr id="32" name="矩形 31"/>
          <p:cNvSpPr/>
          <p:nvPr/>
        </p:nvSpPr>
        <p:spPr>
          <a:xfrm>
            <a:off x="7027862" y="3495674"/>
            <a:ext cx="2185987" cy="588963"/>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r>
              <a:rPr lang="zh-CN" altLang="en-US" noProof="1"/>
              <a:t>协议</a:t>
            </a:r>
          </a:p>
        </p:txBody>
      </p:sp>
      <p:cxnSp>
        <p:nvCxnSpPr>
          <p:cNvPr id="37" name="直接箭头连接符 36"/>
          <p:cNvCxnSpPr/>
          <p:nvPr/>
        </p:nvCxnSpPr>
        <p:spPr>
          <a:xfrm>
            <a:off x="4506912" y="2290762"/>
            <a:ext cx="0" cy="10493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158874" y="4305299"/>
            <a:ext cx="1577975" cy="588963"/>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r>
              <a:rPr lang="zh-CN" altLang="en-US" noProof="1"/>
              <a:t>采购文档</a:t>
            </a:r>
          </a:p>
        </p:txBody>
      </p:sp>
      <p:sp>
        <p:nvSpPr>
          <p:cNvPr id="25" name="矩形 24"/>
          <p:cNvSpPr/>
          <p:nvPr/>
        </p:nvSpPr>
        <p:spPr>
          <a:xfrm>
            <a:off x="1169987" y="3395662"/>
            <a:ext cx="1577975" cy="5889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r>
              <a:rPr lang="zh-CN" altLang="en-US" noProof="1"/>
              <a:t>项目文件</a:t>
            </a:r>
          </a:p>
        </p:txBody>
      </p:sp>
      <p:sp>
        <p:nvSpPr>
          <p:cNvPr id="27" name="矩形 26"/>
          <p:cNvSpPr/>
          <p:nvPr/>
        </p:nvSpPr>
        <p:spPr>
          <a:xfrm>
            <a:off x="1139824" y="2443162"/>
            <a:ext cx="1577975" cy="5889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r>
              <a:rPr lang="zh-CN" altLang="en-US" noProof="1"/>
              <a:t>项目管理计划</a:t>
            </a:r>
          </a:p>
        </p:txBody>
      </p:sp>
      <p:cxnSp>
        <p:nvCxnSpPr>
          <p:cNvPr id="28" name="直接连接符 27"/>
          <p:cNvCxnSpPr/>
          <p:nvPr/>
        </p:nvCxnSpPr>
        <p:spPr>
          <a:xfrm>
            <a:off x="3189287" y="2654299"/>
            <a:ext cx="22225" cy="19780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6511924" y="4278312"/>
            <a:ext cx="51117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1" name="直接连接符 40"/>
          <p:cNvCxnSpPr/>
          <p:nvPr/>
        </p:nvCxnSpPr>
        <p:spPr>
          <a:xfrm>
            <a:off x="2646362" y="2671762"/>
            <a:ext cx="5429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668587" y="4587874"/>
            <a:ext cx="5429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6540499" y="1751012"/>
            <a:ext cx="487363" cy="635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9" name="矩形 58"/>
          <p:cNvSpPr/>
          <p:nvPr/>
        </p:nvSpPr>
        <p:spPr>
          <a:xfrm>
            <a:off x="7027862" y="2816224"/>
            <a:ext cx="2185987" cy="587375"/>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r>
              <a:rPr lang="zh-CN" altLang="en-US" noProof="1"/>
              <a:t>质量报告</a:t>
            </a:r>
          </a:p>
        </p:txBody>
      </p:sp>
      <p:sp>
        <p:nvSpPr>
          <p:cNvPr id="60" name="矩形 59"/>
          <p:cNvSpPr/>
          <p:nvPr/>
        </p:nvSpPr>
        <p:spPr>
          <a:xfrm>
            <a:off x="7027862" y="2154237"/>
            <a:ext cx="2187575" cy="587375"/>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r>
              <a:rPr lang="zh-CN" altLang="en-US" noProof="1"/>
              <a:t>可交付成果</a:t>
            </a:r>
          </a:p>
        </p:txBody>
      </p:sp>
      <p:sp>
        <p:nvSpPr>
          <p:cNvPr id="61" name="矩形 60"/>
          <p:cNvSpPr/>
          <p:nvPr/>
        </p:nvSpPr>
        <p:spPr>
          <a:xfrm>
            <a:off x="7027862" y="1504949"/>
            <a:ext cx="2185987" cy="587375"/>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r>
              <a:rPr lang="zh-CN" altLang="en-US" noProof="1"/>
              <a:t>工作绩效数据</a:t>
            </a:r>
          </a:p>
        </p:txBody>
      </p:sp>
      <p:cxnSp>
        <p:nvCxnSpPr>
          <p:cNvPr id="62" name="直接箭头连接符 61"/>
          <p:cNvCxnSpPr/>
          <p:nvPr/>
        </p:nvCxnSpPr>
        <p:spPr>
          <a:xfrm>
            <a:off x="6540499" y="2395537"/>
            <a:ext cx="51117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036888" y="1109663"/>
            <a:ext cx="3081337" cy="456565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zh-CN" altLang="en-US" noProof="1">
              <a:solidFill>
                <a:schemeClr val="tx1"/>
              </a:solidFill>
            </a:endParaRPr>
          </a:p>
        </p:txBody>
      </p:sp>
      <p:sp>
        <p:nvSpPr>
          <p:cNvPr id="608258" name="标题 1"/>
          <p:cNvSpPr>
            <a:spLocks noGrp="1" noChangeArrowheads="1"/>
          </p:cNvSpPr>
          <p:nvPr>
            <p:ph type="title"/>
          </p:nvPr>
        </p:nvSpPr>
        <p:spPr>
          <a:xfrm>
            <a:off x="442913" y="160338"/>
            <a:ext cx="10515600" cy="1325562"/>
          </a:xfrm>
        </p:spPr>
        <p:txBody>
          <a:bodyPr/>
          <a:lstStyle/>
          <a:p>
            <a:r>
              <a:rPr smtClean="0"/>
              <a:t>执行过程组各管理过程</a:t>
            </a:r>
          </a:p>
        </p:txBody>
      </p:sp>
      <p:sp>
        <p:nvSpPr>
          <p:cNvPr id="15" name="矩形 14"/>
          <p:cNvSpPr/>
          <p:nvPr/>
        </p:nvSpPr>
        <p:spPr>
          <a:xfrm>
            <a:off x="6281738" y="1109663"/>
            <a:ext cx="471487" cy="2047875"/>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r>
              <a:rPr lang="zh-CN" altLang="en-US" noProof="1">
                <a:solidFill>
                  <a:schemeClr val="tx1"/>
                </a:solidFill>
              </a:rPr>
              <a:t>监控项目工作</a:t>
            </a:r>
          </a:p>
        </p:txBody>
      </p:sp>
      <p:sp>
        <p:nvSpPr>
          <p:cNvPr id="16" name="矩形 15"/>
          <p:cNvSpPr/>
          <p:nvPr/>
        </p:nvSpPr>
        <p:spPr>
          <a:xfrm>
            <a:off x="6337300" y="3884613"/>
            <a:ext cx="471488" cy="2047875"/>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r>
              <a:rPr lang="zh-CN" altLang="en-US" noProof="1">
                <a:solidFill>
                  <a:schemeClr val="tx1"/>
                </a:solidFill>
              </a:rPr>
              <a:t>实施整体变更控制</a:t>
            </a:r>
          </a:p>
        </p:txBody>
      </p:sp>
      <p:sp>
        <p:nvSpPr>
          <p:cNvPr id="17" name="等腰三角形 16"/>
          <p:cNvSpPr/>
          <p:nvPr/>
        </p:nvSpPr>
        <p:spPr>
          <a:xfrm rot="16200000">
            <a:off x="1697037" y="3411538"/>
            <a:ext cx="4056063" cy="287338"/>
          </a:xfrm>
          <a:prstGeom prst="triangle">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zh-CN" altLang="en-US" noProof="1">
              <a:solidFill>
                <a:schemeClr val="tx1"/>
              </a:solidFill>
            </a:endParaRPr>
          </a:p>
        </p:txBody>
      </p:sp>
      <p:sp>
        <p:nvSpPr>
          <p:cNvPr id="19" name="箭头: 右 18"/>
          <p:cNvSpPr/>
          <p:nvPr/>
        </p:nvSpPr>
        <p:spPr>
          <a:xfrm>
            <a:off x="5984875" y="2109788"/>
            <a:ext cx="311150" cy="2873375"/>
          </a:xfrm>
          <a:prstGeom prst="rightArrow">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zh-CN" altLang="en-US" noProof="1">
              <a:solidFill>
                <a:schemeClr val="tx1"/>
              </a:solidFill>
            </a:endParaRPr>
          </a:p>
        </p:txBody>
      </p:sp>
      <p:sp>
        <p:nvSpPr>
          <p:cNvPr id="20" name="矩形 19"/>
          <p:cNvSpPr/>
          <p:nvPr/>
        </p:nvSpPr>
        <p:spPr>
          <a:xfrm>
            <a:off x="2859088" y="1060450"/>
            <a:ext cx="3328987" cy="466883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2" name="矩形 21"/>
          <p:cNvSpPr/>
          <p:nvPr/>
        </p:nvSpPr>
        <p:spPr>
          <a:xfrm>
            <a:off x="541338" y="2886075"/>
            <a:ext cx="1928812" cy="117792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noProof="1">
                <a:solidFill>
                  <a:schemeClr val="tx1"/>
                </a:solidFill>
              </a:rPr>
              <a:t>制定项目</a:t>
            </a:r>
            <a:endParaRPr lang="en-US" altLang="zh-CN" sz="2400" noProof="1">
              <a:solidFill>
                <a:schemeClr val="tx1"/>
              </a:solidFill>
            </a:endParaRPr>
          </a:p>
          <a:p>
            <a:pPr algn="ctr"/>
            <a:r>
              <a:rPr lang="zh-CN" altLang="en-US" sz="2400" noProof="1">
                <a:solidFill>
                  <a:schemeClr val="tx1"/>
                </a:solidFill>
              </a:rPr>
              <a:t>管理计划</a:t>
            </a:r>
          </a:p>
        </p:txBody>
      </p:sp>
      <p:sp>
        <p:nvSpPr>
          <p:cNvPr id="24" name="矩形 23"/>
          <p:cNvSpPr/>
          <p:nvPr/>
        </p:nvSpPr>
        <p:spPr>
          <a:xfrm>
            <a:off x="7404100" y="3151188"/>
            <a:ext cx="1927225" cy="117792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noProof="1">
                <a:solidFill>
                  <a:schemeClr val="tx1"/>
                </a:solidFill>
              </a:rPr>
              <a:t>结束项目</a:t>
            </a:r>
            <a:endParaRPr lang="en-US" altLang="zh-CN" sz="2400" noProof="1">
              <a:solidFill>
                <a:schemeClr val="tx1"/>
              </a:solidFill>
            </a:endParaRPr>
          </a:p>
          <a:p>
            <a:pPr algn="ctr"/>
            <a:r>
              <a:rPr lang="zh-CN" altLang="en-US" sz="2400" noProof="1">
                <a:solidFill>
                  <a:schemeClr val="tx1"/>
                </a:solidFill>
              </a:rPr>
              <a:t>或阶段</a:t>
            </a:r>
          </a:p>
        </p:txBody>
      </p:sp>
      <p:sp>
        <p:nvSpPr>
          <p:cNvPr id="25" name="箭头: 右 24"/>
          <p:cNvSpPr/>
          <p:nvPr/>
        </p:nvSpPr>
        <p:spPr>
          <a:xfrm>
            <a:off x="2386013" y="2852738"/>
            <a:ext cx="369887" cy="117792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6" name="箭头: 右 25"/>
          <p:cNvSpPr/>
          <p:nvPr/>
        </p:nvSpPr>
        <p:spPr>
          <a:xfrm>
            <a:off x="6946900" y="3168650"/>
            <a:ext cx="369888" cy="117792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3" name="矩形 32"/>
          <p:cNvSpPr/>
          <p:nvPr/>
        </p:nvSpPr>
        <p:spPr>
          <a:xfrm>
            <a:off x="1466850" y="3990975"/>
            <a:ext cx="366713" cy="215900"/>
          </a:xfrm>
          <a:prstGeom prst="rect">
            <a:avLst/>
          </a:prstGeom>
          <a:solidFill>
            <a:srgbClr val="F7964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4" name="矩形 33"/>
          <p:cNvSpPr/>
          <p:nvPr/>
        </p:nvSpPr>
        <p:spPr>
          <a:xfrm>
            <a:off x="1901825" y="3990975"/>
            <a:ext cx="366713" cy="215900"/>
          </a:xfrm>
          <a:prstGeom prst="rect">
            <a:avLst/>
          </a:prstGeom>
          <a:solidFill>
            <a:srgbClr val="F7964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5" name="矩形 34"/>
          <p:cNvSpPr/>
          <p:nvPr/>
        </p:nvSpPr>
        <p:spPr>
          <a:xfrm>
            <a:off x="3114675" y="1262063"/>
            <a:ext cx="471488" cy="4467225"/>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lnSpc>
                <a:spcPct val="150000"/>
              </a:lnSpc>
            </a:pPr>
            <a:r>
              <a:rPr lang="zh-CN" altLang="en-US" sz="1600" b="1" noProof="1">
                <a:solidFill>
                  <a:schemeClr val="tx1"/>
                </a:solidFill>
              </a:rPr>
              <a:t>指导与管理项目工作</a:t>
            </a:r>
          </a:p>
        </p:txBody>
      </p:sp>
      <p:sp>
        <p:nvSpPr>
          <p:cNvPr id="37" name="矩形 36"/>
          <p:cNvSpPr/>
          <p:nvPr/>
        </p:nvSpPr>
        <p:spPr>
          <a:xfrm>
            <a:off x="3883381" y="5289607"/>
            <a:ext cx="2049462" cy="338137"/>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r>
              <a:rPr lang="zh-CN" altLang="en-US" noProof="1" smtClean="0">
                <a:solidFill>
                  <a:schemeClr val="tx1"/>
                </a:solidFill>
              </a:rPr>
              <a:t>管理干系人参与</a:t>
            </a:r>
            <a:endParaRPr lang="zh-CN" altLang="en-US" noProof="1">
              <a:solidFill>
                <a:schemeClr val="tx1"/>
              </a:solidFill>
            </a:endParaRPr>
          </a:p>
        </p:txBody>
      </p:sp>
      <p:sp>
        <p:nvSpPr>
          <p:cNvPr id="39" name="矩形 38"/>
          <p:cNvSpPr/>
          <p:nvPr/>
        </p:nvSpPr>
        <p:spPr>
          <a:xfrm>
            <a:off x="3883381" y="1505007"/>
            <a:ext cx="2049462" cy="333375"/>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r>
              <a:rPr lang="zh-CN" altLang="en-US" noProof="1" smtClean="0">
                <a:solidFill>
                  <a:schemeClr val="tx1"/>
                </a:solidFill>
              </a:rPr>
              <a:t>质量保证</a:t>
            </a:r>
            <a:endParaRPr lang="zh-CN" altLang="en-US" noProof="1">
              <a:solidFill>
                <a:schemeClr val="tx1"/>
              </a:solidFill>
            </a:endParaRPr>
          </a:p>
        </p:txBody>
      </p:sp>
      <p:sp>
        <p:nvSpPr>
          <p:cNvPr id="40" name="矩形 39"/>
          <p:cNvSpPr/>
          <p:nvPr/>
        </p:nvSpPr>
        <p:spPr>
          <a:xfrm>
            <a:off x="3883381" y="2143182"/>
            <a:ext cx="2049462" cy="334962"/>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r>
              <a:rPr lang="zh-CN" altLang="en-US" noProof="1" smtClean="0">
                <a:solidFill>
                  <a:schemeClr val="tx1"/>
                </a:solidFill>
              </a:rPr>
              <a:t>团队组建</a:t>
            </a:r>
            <a:endParaRPr lang="zh-CN" altLang="en-US" noProof="1">
              <a:solidFill>
                <a:schemeClr val="tx1"/>
              </a:solidFill>
            </a:endParaRPr>
          </a:p>
        </p:txBody>
      </p:sp>
      <p:sp>
        <p:nvSpPr>
          <p:cNvPr id="41" name="矩形 40"/>
          <p:cNvSpPr/>
          <p:nvPr/>
        </p:nvSpPr>
        <p:spPr>
          <a:xfrm>
            <a:off x="3883381" y="2782944"/>
            <a:ext cx="2049462" cy="33496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r>
              <a:rPr lang="zh-CN" altLang="en-US" noProof="1" smtClean="0">
                <a:solidFill>
                  <a:schemeClr val="tx1"/>
                </a:solidFill>
              </a:rPr>
              <a:t>团队建设</a:t>
            </a:r>
            <a:endParaRPr lang="zh-CN" altLang="en-US" noProof="1">
              <a:solidFill>
                <a:schemeClr val="tx1"/>
              </a:solidFill>
            </a:endParaRPr>
          </a:p>
        </p:txBody>
      </p:sp>
      <p:sp>
        <p:nvSpPr>
          <p:cNvPr id="42" name="矩形 41"/>
          <p:cNvSpPr/>
          <p:nvPr/>
        </p:nvSpPr>
        <p:spPr>
          <a:xfrm>
            <a:off x="3883381" y="3422707"/>
            <a:ext cx="2049462" cy="338137"/>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r>
              <a:rPr lang="zh-CN" altLang="en-US" noProof="1" smtClean="0">
                <a:solidFill>
                  <a:schemeClr val="tx1"/>
                </a:solidFill>
              </a:rPr>
              <a:t>团队管理</a:t>
            </a:r>
            <a:endParaRPr lang="zh-CN" altLang="en-US" noProof="1">
              <a:solidFill>
                <a:schemeClr val="tx1"/>
              </a:solidFill>
            </a:endParaRPr>
          </a:p>
        </p:txBody>
      </p:sp>
      <p:sp>
        <p:nvSpPr>
          <p:cNvPr id="43" name="矩形 42"/>
          <p:cNvSpPr/>
          <p:nvPr/>
        </p:nvSpPr>
        <p:spPr>
          <a:xfrm>
            <a:off x="3883381" y="4065644"/>
            <a:ext cx="2049462" cy="33496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r>
              <a:rPr lang="zh-CN" altLang="en-US" noProof="1" smtClean="0">
                <a:solidFill>
                  <a:schemeClr val="tx1"/>
                </a:solidFill>
              </a:rPr>
              <a:t>管理沟通</a:t>
            </a:r>
            <a:endParaRPr lang="zh-CN" altLang="en-US" noProof="1">
              <a:solidFill>
                <a:schemeClr val="tx1"/>
              </a:solidFill>
            </a:endParaRPr>
          </a:p>
        </p:txBody>
      </p:sp>
      <p:sp>
        <p:nvSpPr>
          <p:cNvPr id="44" name="矩形 43"/>
          <p:cNvSpPr/>
          <p:nvPr/>
        </p:nvSpPr>
        <p:spPr>
          <a:xfrm>
            <a:off x="3902431" y="4718381"/>
            <a:ext cx="2049462" cy="338137"/>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r>
              <a:rPr lang="zh-CN" altLang="en-US" noProof="1">
                <a:solidFill>
                  <a:schemeClr val="tx1"/>
                </a:solidFill>
              </a:rPr>
              <a:t>实施采购</a:t>
            </a:r>
          </a:p>
        </p:txBody>
      </p:sp>
      <p:sp>
        <p:nvSpPr>
          <p:cNvPr id="45" name="矩形 44"/>
          <p:cNvSpPr/>
          <p:nvPr/>
        </p:nvSpPr>
        <p:spPr>
          <a:xfrm>
            <a:off x="644525" y="3994150"/>
            <a:ext cx="366713" cy="215900"/>
          </a:xfrm>
          <a:prstGeom prst="rect">
            <a:avLst/>
          </a:prstGeom>
          <a:solidFill>
            <a:srgbClr val="F7964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46" name="矩形 45"/>
          <p:cNvSpPr/>
          <p:nvPr/>
        </p:nvSpPr>
        <p:spPr>
          <a:xfrm>
            <a:off x="1081088" y="3994150"/>
            <a:ext cx="366712" cy="215900"/>
          </a:xfrm>
          <a:prstGeom prst="rect">
            <a:avLst/>
          </a:prstGeom>
          <a:solidFill>
            <a:srgbClr val="F7964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3" name="标题 1"/>
          <p:cNvSpPr>
            <a:spLocks noGrp="1" noChangeArrowheads="1"/>
          </p:cNvSpPr>
          <p:nvPr>
            <p:ph type="title"/>
          </p:nvPr>
        </p:nvSpPr>
        <p:spPr>
          <a:xfrm>
            <a:off x="587375" y="57150"/>
            <a:ext cx="10515600" cy="1325563"/>
          </a:xfrm>
        </p:spPr>
        <p:txBody>
          <a:bodyPr/>
          <a:lstStyle/>
          <a:p>
            <a:r>
              <a:rPr smtClean="0"/>
              <a:t>指导与管理项目工作</a:t>
            </a:r>
            <a:r>
              <a:rPr lang="en-US" altLang="zh-CN" smtClean="0"/>
              <a:t>-</a:t>
            </a:r>
            <a:r>
              <a:rPr smtClean="0"/>
              <a:t>输出</a:t>
            </a:r>
          </a:p>
        </p:txBody>
      </p:sp>
      <p:sp>
        <p:nvSpPr>
          <p:cNvPr id="4" name="任意多边形 11"/>
          <p:cNvSpPr/>
          <p:nvPr/>
        </p:nvSpPr>
        <p:spPr>
          <a:xfrm>
            <a:off x="665163" y="1338263"/>
            <a:ext cx="3281362" cy="679450"/>
          </a:xfrm>
          <a:custGeom>
            <a:avLst/>
            <a:gdLst>
              <a:gd name="connsiteX0" fmla="*/ 0 w 2521295"/>
              <a:gd name="connsiteY0" fmla="*/ 0 h 424908"/>
              <a:gd name="connsiteX1" fmla="*/ 2521295 w 2521295"/>
              <a:gd name="connsiteY1" fmla="*/ 0 h 424908"/>
              <a:gd name="connsiteX2" fmla="*/ 2521295 w 2521295"/>
              <a:gd name="connsiteY2" fmla="*/ 424908 h 424908"/>
              <a:gd name="connsiteX3" fmla="*/ 0 w 2521295"/>
              <a:gd name="connsiteY3" fmla="*/ 424908 h 424908"/>
              <a:gd name="connsiteX4" fmla="*/ 0 w 2521295"/>
              <a:gd name="connsiteY4" fmla="*/ 0 h 424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1295" h="424908">
                <a:moveTo>
                  <a:pt x="0" y="0"/>
                </a:moveTo>
                <a:lnTo>
                  <a:pt x="2521295" y="0"/>
                </a:lnTo>
                <a:lnTo>
                  <a:pt x="2521295" y="424908"/>
                </a:lnTo>
                <a:lnTo>
                  <a:pt x="0" y="424908"/>
                </a:lnTo>
                <a:lnTo>
                  <a:pt x="0" y="0"/>
                </a:lnTo>
                <a:close/>
              </a:path>
            </a:pathLst>
          </a:custGeom>
          <a:solidFill>
            <a:schemeClr val="bg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99568" tIns="56896" rIns="99568" bIns="56896" spcCol="1270" anchor="ctr"/>
          <a:lstStyle/>
          <a:p>
            <a:pPr marL="88900" indent="-88900" defTabSz="493395">
              <a:lnSpc>
                <a:spcPct val="90000"/>
              </a:lnSpc>
              <a:spcAft>
                <a:spcPct val="35000"/>
              </a:spcAft>
              <a:buFont typeface="Arial" pitchFamily="34" charset="0"/>
              <a:buAutoNum type="arabicPeriod"/>
              <a:tabLst>
                <a:tab pos="177800" algn="l"/>
              </a:tabLst>
            </a:pPr>
            <a:r>
              <a:rPr lang="zh-CN" altLang="en-US" sz="2800" b="1" noProof="1">
                <a:solidFill>
                  <a:srgbClr val="FF0000"/>
                </a:solidFill>
              </a:rPr>
              <a:t>可交付成果</a:t>
            </a:r>
          </a:p>
        </p:txBody>
      </p:sp>
      <p:sp>
        <p:nvSpPr>
          <p:cNvPr id="11" name="任意多边形 11"/>
          <p:cNvSpPr/>
          <p:nvPr/>
        </p:nvSpPr>
        <p:spPr>
          <a:xfrm>
            <a:off x="665163" y="2819400"/>
            <a:ext cx="3281362" cy="681038"/>
          </a:xfrm>
          <a:custGeom>
            <a:avLst/>
            <a:gdLst>
              <a:gd name="connsiteX0" fmla="*/ 0 w 2521295"/>
              <a:gd name="connsiteY0" fmla="*/ 0 h 424908"/>
              <a:gd name="connsiteX1" fmla="*/ 2521295 w 2521295"/>
              <a:gd name="connsiteY1" fmla="*/ 0 h 424908"/>
              <a:gd name="connsiteX2" fmla="*/ 2521295 w 2521295"/>
              <a:gd name="connsiteY2" fmla="*/ 424908 h 424908"/>
              <a:gd name="connsiteX3" fmla="*/ 0 w 2521295"/>
              <a:gd name="connsiteY3" fmla="*/ 424908 h 424908"/>
              <a:gd name="connsiteX4" fmla="*/ 0 w 2521295"/>
              <a:gd name="connsiteY4" fmla="*/ 0 h 424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1295" h="424908">
                <a:moveTo>
                  <a:pt x="0" y="0"/>
                </a:moveTo>
                <a:lnTo>
                  <a:pt x="2521295" y="0"/>
                </a:lnTo>
                <a:lnTo>
                  <a:pt x="2521295" y="424908"/>
                </a:lnTo>
                <a:lnTo>
                  <a:pt x="0" y="424908"/>
                </a:lnTo>
                <a:lnTo>
                  <a:pt x="0" y="0"/>
                </a:lnTo>
                <a:close/>
              </a:path>
            </a:pathLst>
          </a:custGeom>
          <a:solidFill>
            <a:schemeClr val="bg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99568" tIns="56896" rIns="99568" bIns="56896" spcCol="1270" anchor="ctr"/>
          <a:lstStyle/>
          <a:p>
            <a:pPr defTabSz="493395">
              <a:lnSpc>
                <a:spcPct val="90000"/>
              </a:lnSpc>
              <a:spcAft>
                <a:spcPct val="35000"/>
              </a:spcAft>
              <a:tabLst>
                <a:tab pos="177800" algn="l"/>
              </a:tabLst>
            </a:pPr>
            <a:r>
              <a:rPr lang="en-US" altLang="zh-CN" sz="2800" b="1" noProof="1">
                <a:solidFill>
                  <a:srgbClr val="FF0000"/>
                </a:solidFill>
              </a:rPr>
              <a:t>2.</a:t>
            </a:r>
            <a:r>
              <a:rPr lang="zh-CN" altLang="en-US" sz="2800" b="1" noProof="1">
                <a:solidFill>
                  <a:srgbClr val="FF0000"/>
                </a:solidFill>
              </a:rPr>
              <a:t>工作绩效数据</a:t>
            </a:r>
          </a:p>
        </p:txBody>
      </p:sp>
      <p:sp>
        <p:nvSpPr>
          <p:cNvPr id="12" name="任意多边形 11"/>
          <p:cNvSpPr/>
          <p:nvPr/>
        </p:nvSpPr>
        <p:spPr>
          <a:xfrm>
            <a:off x="665163" y="4041775"/>
            <a:ext cx="3014662" cy="679450"/>
          </a:xfrm>
          <a:custGeom>
            <a:avLst/>
            <a:gdLst>
              <a:gd name="connsiteX0" fmla="*/ 0 w 2521295"/>
              <a:gd name="connsiteY0" fmla="*/ 0 h 424908"/>
              <a:gd name="connsiteX1" fmla="*/ 2521295 w 2521295"/>
              <a:gd name="connsiteY1" fmla="*/ 0 h 424908"/>
              <a:gd name="connsiteX2" fmla="*/ 2521295 w 2521295"/>
              <a:gd name="connsiteY2" fmla="*/ 424908 h 424908"/>
              <a:gd name="connsiteX3" fmla="*/ 0 w 2521295"/>
              <a:gd name="connsiteY3" fmla="*/ 424908 h 424908"/>
              <a:gd name="connsiteX4" fmla="*/ 0 w 2521295"/>
              <a:gd name="connsiteY4" fmla="*/ 0 h 424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1295" h="424908">
                <a:moveTo>
                  <a:pt x="0" y="0"/>
                </a:moveTo>
                <a:lnTo>
                  <a:pt x="2521295" y="0"/>
                </a:lnTo>
                <a:lnTo>
                  <a:pt x="2521295" y="424908"/>
                </a:lnTo>
                <a:lnTo>
                  <a:pt x="0" y="424908"/>
                </a:lnTo>
                <a:lnTo>
                  <a:pt x="0" y="0"/>
                </a:lnTo>
                <a:close/>
              </a:path>
            </a:pathLst>
          </a:custGeom>
          <a:solidFill>
            <a:schemeClr val="bg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99568" tIns="56896" rIns="99568" bIns="56896" spcCol="1270" anchor="ctr"/>
          <a:lstStyle/>
          <a:p>
            <a:pPr defTabSz="493395">
              <a:lnSpc>
                <a:spcPct val="90000"/>
              </a:lnSpc>
              <a:spcAft>
                <a:spcPct val="35000"/>
              </a:spcAft>
              <a:tabLst>
                <a:tab pos="177800" algn="l"/>
              </a:tabLst>
            </a:pPr>
            <a:r>
              <a:rPr lang="en-US" altLang="zh-CN" sz="2800" b="1" noProof="1">
                <a:solidFill>
                  <a:srgbClr val="FF0000"/>
                </a:solidFill>
              </a:rPr>
              <a:t>3.</a:t>
            </a:r>
            <a:r>
              <a:rPr lang="zh-CN" altLang="en-US" sz="2800" b="1" noProof="1">
                <a:solidFill>
                  <a:srgbClr val="FF0000"/>
                </a:solidFill>
              </a:rPr>
              <a:t>问题日志</a:t>
            </a:r>
            <a:endParaRPr lang="en-US" altLang="zh-CN" sz="2800" b="1" noProof="1">
              <a:solidFill>
                <a:srgbClr val="FF0000"/>
              </a:solidFill>
            </a:endParaRPr>
          </a:p>
        </p:txBody>
      </p:sp>
      <p:sp>
        <p:nvSpPr>
          <p:cNvPr id="13" name="任意多边形 11"/>
          <p:cNvSpPr/>
          <p:nvPr/>
        </p:nvSpPr>
        <p:spPr>
          <a:xfrm>
            <a:off x="665163" y="5226050"/>
            <a:ext cx="3014662" cy="681038"/>
          </a:xfrm>
          <a:custGeom>
            <a:avLst/>
            <a:gdLst>
              <a:gd name="connsiteX0" fmla="*/ 0 w 2521295"/>
              <a:gd name="connsiteY0" fmla="*/ 0 h 424908"/>
              <a:gd name="connsiteX1" fmla="*/ 2521295 w 2521295"/>
              <a:gd name="connsiteY1" fmla="*/ 0 h 424908"/>
              <a:gd name="connsiteX2" fmla="*/ 2521295 w 2521295"/>
              <a:gd name="connsiteY2" fmla="*/ 424908 h 424908"/>
              <a:gd name="connsiteX3" fmla="*/ 0 w 2521295"/>
              <a:gd name="connsiteY3" fmla="*/ 424908 h 424908"/>
              <a:gd name="connsiteX4" fmla="*/ 0 w 2521295"/>
              <a:gd name="connsiteY4" fmla="*/ 0 h 424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1295" h="424908">
                <a:moveTo>
                  <a:pt x="0" y="0"/>
                </a:moveTo>
                <a:lnTo>
                  <a:pt x="2521295" y="0"/>
                </a:lnTo>
                <a:lnTo>
                  <a:pt x="2521295" y="424908"/>
                </a:lnTo>
                <a:lnTo>
                  <a:pt x="0" y="424908"/>
                </a:lnTo>
                <a:lnTo>
                  <a:pt x="0" y="0"/>
                </a:lnTo>
                <a:close/>
              </a:path>
            </a:pathLst>
          </a:custGeom>
          <a:solidFill>
            <a:schemeClr val="bg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99568" tIns="56896" rIns="99568" bIns="56896" spcCol="1270" anchor="ctr"/>
          <a:lstStyle/>
          <a:p>
            <a:pPr defTabSz="493395">
              <a:lnSpc>
                <a:spcPct val="90000"/>
              </a:lnSpc>
              <a:spcAft>
                <a:spcPct val="35000"/>
              </a:spcAft>
              <a:tabLst>
                <a:tab pos="177800" algn="l"/>
              </a:tabLst>
            </a:pPr>
            <a:r>
              <a:rPr lang="en-US" altLang="zh-CN" sz="2800" b="1" noProof="1">
                <a:solidFill>
                  <a:srgbClr val="FF0000"/>
                </a:solidFill>
              </a:rPr>
              <a:t>4.</a:t>
            </a:r>
            <a:r>
              <a:rPr lang="zh-CN" altLang="en-US" sz="2800" b="1" noProof="1">
                <a:solidFill>
                  <a:srgbClr val="FF0000"/>
                </a:solidFill>
              </a:rPr>
              <a:t>变更请求</a:t>
            </a:r>
          </a:p>
        </p:txBody>
      </p:sp>
      <p:pic>
        <p:nvPicPr>
          <p:cNvPr id="612358" name="图片 13"/>
          <p:cNvPicPr>
            <a:picLocks noChangeAspect="1" noChangeArrowheads="1"/>
          </p:cNvPicPr>
          <p:nvPr/>
        </p:nvPicPr>
        <p:blipFill>
          <a:blip r:embed="rId3">
            <a:extLst>
              <a:ext uri="{28A0092B-C50C-407E-A947-70E740481C1C}">
                <a14:useLocalDpi xmlns:a14="http://schemas.microsoft.com/office/drawing/2010/main" val="0"/>
              </a:ext>
            </a:extLst>
          </a:blip>
          <a:srcRect l="24423" t="61885" r="19376" b="8244"/>
          <a:stretch>
            <a:fillRect/>
          </a:stretch>
        </p:blipFill>
        <p:spPr bwMode="auto">
          <a:xfrm>
            <a:off x="3476625" y="1047750"/>
            <a:ext cx="4068763"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2359" name="文本框 14"/>
          <p:cNvSpPr txBox="1">
            <a:spLocks noChangeArrowheads="1"/>
          </p:cNvSpPr>
          <p:nvPr/>
        </p:nvSpPr>
        <p:spPr bwMode="auto">
          <a:xfrm>
            <a:off x="3476625" y="2921000"/>
            <a:ext cx="4068763" cy="460375"/>
          </a:xfrm>
          <a:prstGeom prst="rect">
            <a:avLst/>
          </a:prstGeom>
          <a:solidFill>
            <a:srgbClr val="0070C0"/>
          </a:solidFill>
          <a:ln w="9525">
            <a:solidFill>
              <a:schemeClr val="accent1"/>
            </a:solidFill>
            <a:round/>
            <a:headEnd/>
            <a:tailEnd/>
          </a:ln>
        </p:spPr>
        <p:txBody>
          <a:bodyPr>
            <a:spAutoFit/>
          </a:bodyP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r>
              <a:rPr lang="zh-CN" altLang="en-US" sz="2400">
                <a:solidFill>
                  <a:schemeClr val="bg1"/>
                </a:solidFill>
              </a:rPr>
              <a:t>原始数据</a:t>
            </a:r>
          </a:p>
        </p:txBody>
      </p:sp>
      <p:sp>
        <p:nvSpPr>
          <p:cNvPr id="612360" name="文本框 15"/>
          <p:cNvSpPr txBox="1">
            <a:spLocks noChangeArrowheads="1"/>
          </p:cNvSpPr>
          <p:nvPr/>
        </p:nvSpPr>
        <p:spPr bwMode="auto">
          <a:xfrm>
            <a:off x="3476625" y="4049713"/>
            <a:ext cx="4068763" cy="708025"/>
          </a:xfrm>
          <a:prstGeom prst="rect">
            <a:avLst/>
          </a:prstGeom>
          <a:solidFill>
            <a:srgbClr val="0070C0"/>
          </a:solidFill>
          <a:ln w="9525">
            <a:solidFill>
              <a:schemeClr val="accent1"/>
            </a:solidFill>
            <a:round/>
            <a:headEnd/>
            <a:tailEnd/>
          </a:ln>
        </p:spPr>
        <p:txBody>
          <a:bodyPr>
            <a:spAutoFit/>
          </a:bodyP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r>
              <a:rPr lang="zh-CN" altLang="en-US" sz="2000">
                <a:solidFill>
                  <a:schemeClr val="bg1"/>
                </a:solidFill>
              </a:rPr>
              <a:t>记录和跟进问题、差距、不一致或意外冲突</a:t>
            </a:r>
          </a:p>
        </p:txBody>
      </p:sp>
      <p:sp>
        <p:nvSpPr>
          <p:cNvPr id="612361" name="文本框 16"/>
          <p:cNvSpPr txBox="1">
            <a:spLocks noChangeArrowheads="1"/>
          </p:cNvSpPr>
          <p:nvPr/>
        </p:nvSpPr>
        <p:spPr bwMode="auto">
          <a:xfrm>
            <a:off x="3419475" y="5297488"/>
            <a:ext cx="4068763" cy="708025"/>
          </a:xfrm>
          <a:prstGeom prst="rect">
            <a:avLst/>
          </a:prstGeom>
          <a:solidFill>
            <a:srgbClr val="0070C0"/>
          </a:solidFill>
          <a:ln w="9525">
            <a:solidFill>
              <a:schemeClr val="accent1"/>
            </a:solidFill>
            <a:round/>
            <a:headEnd/>
            <a:tailEnd/>
          </a:ln>
        </p:spPr>
        <p:txBody>
          <a:bodyPr>
            <a:spAutoFit/>
          </a:bodyP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r>
              <a:rPr lang="zh-CN" altLang="en-US" sz="2000">
                <a:solidFill>
                  <a:schemeClr val="bg1"/>
                </a:solidFill>
              </a:rPr>
              <a:t>变更请求是关于修改任何文件、可交付成果或基准的正式提议</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1" name="标题 1"/>
          <p:cNvSpPr>
            <a:spLocks noGrp="1" noChangeArrowheads="1"/>
          </p:cNvSpPr>
          <p:nvPr>
            <p:ph type="title"/>
          </p:nvPr>
        </p:nvSpPr>
        <p:spPr>
          <a:xfrm>
            <a:off x="350838" y="128588"/>
            <a:ext cx="10515600" cy="1325562"/>
          </a:xfrm>
        </p:spPr>
        <p:txBody>
          <a:bodyPr/>
          <a:lstStyle/>
          <a:p>
            <a:r>
              <a:rPr smtClean="0"/>
              <a:t>监控过程组概述</a:t>
            </a:r>
          </a:p>
        </p:txBody>
      </p:sp>
      <p:sp>
        <p:nvSpPr>
          <p:cNvPr id="614402" name="内容占位符 2"/>
          <p:cNvSpPr>
            <a:spLocks noGrp="1" noChangeArrowheads="1"/>
          </p:cNvSpPr>
          <p:nvPr>
            <p:ph idx="1"/>
          </p:nvPr>
        </p:nvSpPr>
        <p:spPr>
          <a:xfrm>
            <a:off x="390525" y="1273175"/>
            <a:ext cx="7935913" cy="3846513"/>
          </a:xfrm>
        </p:spPr>
        <p:txBody>
          <a:bodyPr/>
          <a:lstStyle/>
          <a:p>
            <a:r>
              <a:rPr lang="zh-CN" altLang="en-US" sz="2400" smtClean="0"/>
              <a:t>跟踪、审查和调整项目进展与绩效，识别必要的计划变更并启动相应变更的一组过程。</a:t>
            </a:r>
          </a:p>
          <a:p>
            <a:endParaRPr lang="zh-CN" altLang="en-US" sz="2400" smtClean="0"/>
          </a:p>
        </p:txBody>
      </p:sp>
      <p:grpSp>
        <p:nvGrpSpPr>
          <p:cNvPr id="614403" name="组合 38"/>
          <p:cNvGrpSpPr>
            <a:grpSpLocks/>
          </p:cNvGrpSpPr>
          <p:nvPr/>
        </p:nvGrpSpPr>
        <p:grpSpPr bwMode="auto">
          <a:xfrm>
            <a:off x="614363" y="2598738"/>
            <a:ext cx="6996112" cy="3184525"/>
            <a:chOff x="0" y="1493838"/>
            <a:chExt cx="8915400" cy="5106987"/>
          </a:xfrm>
        </p:grpSpPr>
        <p:sp>
          <p:nvSpPr>
            <p:cNvPr id="614404" name="MH_Other_1"/>
            <p:cNvSpPr>
              <a:spLocks noChangeArrowheads="1"/>
            </p:cNvSpPr>
            <p:nvPr>
              <p:custDataLst>
                <p:tags r:id="rId1"/>
              </p:custDataLst>
            </p:nvPr>
          </p:nvSpPr>
          <p:spPr bwMode="auto">
            <a:xfrm flipH="1" flipV="1">
              <a:off x="1331913" y="4679950"/>
              <a:ext cx="2036762" cy="1514475"/>
            </a:xfrm>
            <a:custGeom>
              <a:avLst/>
              <a:gdLst>
                <a:gd name="T0" fmla="*/ 2036881 w 2036881"/>
                <a:gd name="T1" fmla="*/ 0 h 1514475"/>
                <a:gd name="T2" fmla="*/ 662583 w 2036881"/>
                <a:gd name="T3" fmla="*/ 0 h 1514475"/>
                <a:gd name="T4" fmla="*/ 0 w 2036881"/>
                <a:gd name="T5" fmla="*/ 662583 h 1514475"/>
                <a:gd name="T6" fmla="*/ 0 w 2036881"/>
                <a:gd name="T7" fmla="*/ 1514475 h 1514475"/>
                <a:gd name="T8" fmla="*/ 378619 w 2036881"/>
                <a:gd name="T9" fmla="*/ 1514475 h 1514475"/>
                <a:gd name="T10" fmla="*/ 378619 w 2036881"/>
                <a:gd name="T11" fmla="*/ 662583 h 1514475"/>
                <a:gd name="T12" fmla="*/ 662583 w 2036881"/>
                <a:gd name="T13" fmla="*/ 378619 h 1514475"/>
                <a:gd name="T14" fmla="*/ 2036881 w 2036881"/>
                <a:gd name="T15" fmla="*/ 378619 h 15144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6881" h="1514475">
                  <a:moveTo>
                    <a:pt x="2036881" y="0"/>
                  </a:moveTo>
                  <a:lnTo>
                    <a:pt x="662583" y="0"/>
                  </a:lnTo>
                  <a:cubicBezTo>
                    <a:pt x="296649" y="0"/>
                    <a:pt x="0" y="296649"/>
                    <a:pt x="0" y="662583"/>
                  </a:cubicBezTo>
                  <a:lnTo>
                    <a:pt x="0" y="1514475"/>
                  </a:lnTo>
                  <a:lnTo>
                    <a:pt x="378619" y="1514475"/>
                  </a:lnTo>
                  <a:lnTo>
                    <a:pt x="378619" y="662583"/>
                  </a:lnTo>
                  <a:cubicBezTo>
                    <a:pt x="378619" y="505754"/>
                    <a:pt x="505754" y="378619"/>
                    <a:pt x="662583" y="378619"/>
                  </a:cubicBezTo>
                  <a:lnTo>
                    <a:pt x="2036881" y="378619"/>
                  </a:lnTo>
                  <a:close/>
                </a:path>
              </a:pathLst>
            </a:custGeom>
            <a:solidFill>
              <a:srgbClr val="E65383"/>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ctr"/>
              <a:endParaRPr lang="zh-CN" altLang="en-US" sz="2400">
                <a:solidFill>
                  <a:srgbClr val="FFFFFF"/>
                </a:solidFill>
                <a:latin typeface="Calibri" pitchFamily="34" charset="0"/>
                <a:ea typeface="幼圆" pitchFamily="49" charset="-122"/>
              </a:endParaRPr>
            </a:p>
          </p:txBody>
        </p:sp>
        <p:sp>
          <p:nvSpPr>
            <p:cNvPr id="614405" name="MH_Other_2"/>
            <p:cNvSpPr>
              <a:spLocks noChangeArrowheads="1"/>
            </p:cNvSpPr>
            <p:nvPr>
              <p:custDataLst>
                <p:tags r:id="rId2"/>
              </p:custDataLst>
            </p:nvPr>
          </p:nvSpPr>
          <p:spPr bwMode="auto">
            <a:xfrm flipH="1">
              <a:off x="3695700" y="4414838"/>
              <a:ext cx="2036763" cy="1514475"/>
            </a:xfrm>
            <a:custGeom>
              <a:avLst/>
              <a:gdLst>
                <a:gd name="T0" fmla="*/ 2036881 w 2036881"/>
                <a:gd name="T1" fmla="*/ 0 h 1514475"/>
                <a:gd name="T2" fmla="*/ 662583 w 2036881"/>
                <a:gd name="T3" fmla="*/ 0 h 1514475"/>
                <a:gd name="T4" fmla="*/ 0 w 2036881"/>
                <a:gd name="T5" fmla="*/ 662583 h 1514475"/>
                <a:gd name="T6" fmla="*/ 0 w 2036881"/>
                <a:gd name="T7" fmla="*/ 1514475 h 1514475"/>
                <a:gd name="T8" fmla="*/ 378619 w 2036881"/>
                <a:gd name="T9" fmla="*/ 1514475 h 1514475"/>
                <a:gd name="T10" fmla="*/ 378619 w 2036881"/>
                <a:gd name="T11" fmla="*/ 662583 h 1514475"/>
                <a:gd name="T12" fmla="*/ 662583 w 2036881"/>
                <a:gd name="T13" fmla="*/ 378619 h 1514475"/>
                <a:gd name="T14" fmla="*/ 2036881 w 2036881"/>
                <a:gd name="T15" fmla="*/ 378619 h 15144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6881" h="1514475">
                  <a:moveTo>
                    <a:pt x="2036881" y="0"/>
                  </a:moveTo>
                  <a:lnTo>
                    <a:pt x="662583" y="0"/>
                  </a:lnTo>
                  <a:cubicBezTo>
                    <a:pt x="296649" y="0"/>
                    <a:pt x="0" y="296649"/>
                    <a:pt x="0" y="662583"/>
                  </a:cubicBezTo>
                  <a:lnTo>
                    <a:pt x="0" y="1514475"/>
                  </a:lnTo>
                  <a:lnTo>
                    <a:pt x="378619" y="1514475"/>
                  </a:lnTo>
                  <a:lnTo>
                    <a:pt x="378619" y="662583"/>
                  </a:lnTo>
                  <a:cubicBezTo>
                    <a:pt x="378619" y="505754"/>
                    <a:pt x="505754" y="378619"/>
                    <a:pt x="662583" y="378619"/>
                  </a:cubicBezTo>
                  <a:lnTo>
                    <a:pt x="2036881" y="378619"/>
                  </a:lnTo>
                  <a:close/>
                </a:path>
              </a:pathLst>
            </a:custGeom>
            <a:solidFill>
              <a:srgbClr val="E65383"/>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ctr"/>
              <a:endParaRPr lang="zh-CN" altLang="en-US" sz="2400">
                <a:solidFill>
                  <a:srgbClr val="FFFFFF"/>
                </a:solidFill>
                <a:latin typeface="Calibri" pitchFamily="34" charset="0"/>
                <a:ea typeface="幼圆" pitchFamily="49" charset="-122"/>
              </a:endParaRPr>
            </a:p>
          </p:txBody>
        </p:sp>
        <p:sp>
          <p:nvSpPr>
            <p:cNvPr id="614406" name="MH_Other_3"/>
            <p:cNvSpPr>
              <a:spLocks noChangeArrowheads="1"/>
            </p:cNvSpPr>
            <p:nvPr>
              <p:custDataLst>
                <p:tags r:id="rId3"/>
              </p:custDataLst>
            </p:nvPr>
          </p:nvSpPr>
          <p:spPr bwMode="auto">
            <a:xfrm flipH="1" flipV="1">
              <a:off x="5337175" y="4292600"/>
              <a:ext cx="3190875" cy="1514475"/>
            </a:xfrm>
            <a:custGeom>
              <a:avLst/>
              <a:gdLst>
                <a:gd name="T0" fmla="*/ 662583 w 3190875"/>
                <a:gd name="T1" fmla="*/ 0 h 1514475"/>
                <a:gd name="T2" fmla="*/ 3190875 w 3190875"/>
                <a:gd name="T3" fmla="*/ 0 h 1514475"/>
                <a:gd name="T4" fmla="*/ 3190875 w 3190875"/>
                <a:gd name="T5" fmla="*/ 378619 h 1514475"/>
                <a:gd name="T6" fmla="*/ 662583 w 3190875"/>
                <a:gd name="T7" fmla="*/ 378619 h 1514475"/>
                <a:gd name="T8" fmla="*/ 378619 w 3190875"/>
                <a:gd name="T9" fmla="*/ 662583 h 1514475"/>
                <a:gd name="T10" fmla="*/ 378619 w 3190875"/>
                <a:gd name="T11" fmla="*/ 1514475 h 1514475"/>
                <a:gd name="T12" fmla="*/ 0 w 3190875"/>
                <a:gd name="T13" fmla="*/ 1514475 h 1514475"/>
                <a:gd name="T14" fmla="*/ 0 w 3190875"/>
                <a:gd name="T15" fmla="*/ 662583 h 1514475"/>
                <a:gd name="T16" fmla="*/ 662583 w 3190875"/>
                <a:gd name="T17" fmla="*/ 0 h 1514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90875" h="1514475">
                  <a:moveTo>
                    <a:pt x="662583" y="0"/>
                  </a:moveTo>
                  <a:lnTo>
                    <a:pt x="3190875" y="0"/>
                  </a:lnTo>
                  <a:lnTo>
                    <a:pt x="3190875" y="378619"/>
                  </a:lnTo>
                  <a:lnTo>
                    <a:pt x="662583" y="378619"/>
                  </a:lnTo>
                  <a:cubicBezTo>
                    <a:pt x="505754" y="378619"/>
                    <a:pt x="378619" y="505754"/>
                    <a:pt x="378619" y="662583"/>
                  </a:cubicBezTo>
                  <a:lnTo>
                    <a:pt x="378619" y="1514475"/>
                  </a:lnTo>
                  <a:lnTo>
                    <a:pt x="0" y="1514475"/>
                  </a:lnTo>
                  <a:lnTo>
                    <a:pt x="0" y="662583"/>
                  </a:lnTo>
                  <a:cubicBezTo>
                    <a:pt x="0" y="296649"/>
                    <a:pt x="296649" y="0"/>
                    <a:pt x="662583" y="0"/>
                  </a:cubicBezTo>
                  <a:close/>
                </a:path>
              </a:pathLst>
            </a:custGeom>
            <a:solidFill>
              <a:srgbClr val="E65383"/>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ctr"/>
              <a:endParaRPr lang="zh-CN" altLang="en-US" sz="2400">
                <a:solidFill>
                  <a:srgbClr val="FFFFFF"/>
                </a:solidFill>
                <a:latin typeface="Calibri" pitchFamily="34" charset="0"/>
                <a:ea typeface="幼圆" pitchFamily="49" charset="-122"/>
              </a:endParaRPr>
            </a:p>
          </p:txBody>
        </p:sp>
        <p:sp>
          <p:nvSpPr>
            <p:cNvPr id="614407" name="MH_Other_4"/>
            <p:cNvSpPr>
              <a:spLocks noChangeArrowheads="1"/>
            </p:cNvSpPr>
            <p:nvPr>
              <p:custDataLst>
                <p:tags r:id="rId4"/>
              </p:custDataLst>
            </p:nvPr>
          </p:nvSpPr>
          <p:spPr bwMode="auto">
            <a:xfrm flipV="1">
              <a:off x="631825" y="1493838"/>
              <a:ext cx="3190875" cy="1514475"/>
            </a:xfrm>
            <a:custGeom>
              <a:avLst/>
              <a:gdLst>
                <a:gd name="T0" fmla="*/ 662583 w 3190875"/>
                <a:gd name="T1" fmla="*/ 0 h 1514475"/>
                <a:gd name="T2" fmla="*/ 3190875 w 3190875"/>
                <a:gd name="T3" fmla="*/ 0 h 1514475"/>
                <a:gd name="T4" fmla="*/ 3190875 w 3190875"/>
                <a:gd name="T5" fmla="*/ 378619 h 1514475"/>
                <a:gd name="T6" fmla="*/ 662583 w 3190875"/>
                <a:gd name="T7" fmla="*/ 378619 h 1514475"/>
                <a:gd name="T8" fmla="*/ 378619 w 3190875"/>
                <a:gd name="T9" fmla="*/ 662583 h 1514475"/>
                <a:gd name="T10" fmla="*/ 378619 w 3190875"/>
                <a:gd name="T11" fmla="*/ 1514475 h 1514475"/>
                <a:gd name="T12" fmla="*/ 0 w 3190875"/>
                <a:gd name="T13" fmla="*/ 1514475 h 1514475"/>
                <a:gd name="T14" fmla="*/ 0 w 3190875"/>
                <a:gd name="T15" fmla="*/ 662583 h 1514475"/>
                <a:gd name="T16" fmla="*/ 662583 w 3190875"/>
                <a:gd name="T17" fmla="*/ 0 h 1514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90875" h="1514475">
                  <a:moveTo>
                    <a:pt x="662583" y="0"/>
                  </a:moveTo>
                  <a:lnTo>
                    <a:pt x="3190875" y="0"/>
                  </a:lnTo>
                  <a:lnTo>
                    <a:pt x="3190875" y="378619"/>
                  </a:lnTo>
                  <a:lnTo>
                    <a:pt x="662583" y="378619"/>
                  </a:lnTo>
                  <a:cubicBezTo>
                    <a:pt x="505754" y="378619"/>
                    <a:pt x="378619" y="505754"/>
                    <a:pt x="378619" y="662583"/>
                  </a:cubicBezTo>
                  <a:lnTo>
                    <a:pt x="378619" y="1514475"/>
                  </a:lnTo>
                  <a:lnTo>
                    <a:pt x="0" y="1514475"/>
                  </a:lnTo>
                  <a:lnTo>
                    <a:pt x="0" y="662583"/>
                  </a:lnTo>
                  <a:cubicBezTo>
                    <a:pt x="0" y="296649"/>
                    <a:pt x="296649" y="0"/>
                    <a:pt x="662583" y="0"/>
                  </a:cubicBezTo>
                  <a:close/>
                </a:path>
              </a:pathLst>
            </a:custGeom>
            <a:solidFill>
              <a:srgbClr val="E65383"/>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ctr"/>
              <a:endParaRPr lang="zh-CN" altLang="en-US" sz="2400">
                <a:solidFill>
                  <a:srgbClr val="FFFFFF"/>
                </a:solidFill>
                <a:latin typeface="Calibri" pitchFamily="34" charset="0"/>
                <a:ea typeface="幼圆" pitchFamily="49" charset="-122"/>
              </a:endParaRPr>
            </a:p>
          </p:txBody>
        </p:sp>
        <p:sp>
          <p:nvSpPr>
            <p:cNvPr id="614408" name="MH_Other_5"/>
            <p:cNvSpPr>
              <a:spLocks noChangeArrowheads="1"/>
            </p:cNvSpPr>
            <p:nvPr>
              <p:custDataLst>
                <p:tags r:id="rId5"/>
              </p:custDataLst>
            </p:nvPr>
          </p:nvSpPr>
          <p:spPr bwMode="auto">
            <a:xfrm flipV="1">
              <a:off x="3822700" y="2627313"/>
              <a:ext cx="3190875" cy="1514475"/>
            </a:xfrm>
            <a:custGeom>
              <a:avLst/>
              <a:gdLst>
                <a:gd name="T0" fmla="*/ 662583 w 3190875"/>
                <a:gd name="T1" fmla="*/ 0 h 1514475"/>
                <a:gd name="T2" fmla="*/ 3190875 w 3190875"/>
                <a:gd name="T3" fmla="*/ 0 h 1514475"/>
                <a:gd name="T4" fmla="*/ 3190875 w 3190875"/>
                <a:gd name="T5" fmla="*/ 378619 h 1514475"/>
                <a:gd name="T6" fmla="*/ 662583 w 3190875"/>
                <a:gd name="T7" fmla="*/ 378619 h 1514475"/>
                <a:gd name="T8" fmla="*/ 378619 w 3190875"/>
                <a:gd name="T9" fmla="*/ 662583 h 1514475"/>
                <a:gd name="T10" fmla="*/ 378619 w 3190875"/>
                <a:gd name="T11" fmla="*/ 1514475 h 1514475"/>
                <a:gd name="T12" fmla="*/ 0 w 3190875"/>
                <a:gd name="T13" fmla="*/ 1514475 h 1514475"/>
                <a:gd name="T14" fmla="*/ 0 w 3190875"/>
                <a:gd name="T15" fmla="*/ 662583 h 1514475"/>
                <a:gd name="T16" fmla="*/ 662583 w 3190875"/>
                <a:gd name="T17" fmla="*/ 0 h 1514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90875" h="1514475">
                  <a:moveTo>
                    <a:pt x="662583" y="0"/>
                  </a:moveTo>
                  <a:lnTo>
                    <a:pt x="3190875" y="0"/>
                  </a:lnTo>
                  <a:lnTo>
                    <a:pt x="3190875" y="378619"/>
                  </a:lnTo>
                  <a:lnTo>
                    <a:pt x="662583" y="378619"/>
                  </a:lnTo>
                  <a:cubicBezTo>
                    <a:pt x="505754" y="378619"/>
                    <a:pt x="378619" y="505754"/>
                    <a:pt x="378619" y="662583"/>
                  </a:cubicBezTo>
                  <a:lnTo>
                    <a:pt x="378619" y="1514475"/>
                  </a:lnTo>
                  <a:lnTo>
                    <a:pt x="0" y="1514475"/>
                  </a:lnTo>
                  <a:lnTo>
                    <a:pt x="0" y="662583"/>
                  </a:lnTo>
                  <a:cubicBezTo>
                    <a:pt x="0" y="296649"/>
                    <a:pt x="296649" y="0"/>
                    <a:pt x="662583" y="0"/>
                  </a:cubicBezTo>
                  <a:close/>
                </a:path>
              </a:pathLst>
            </a:custGeom>
            <a:solidFill>
              <a:srgbClr val="E65383"/>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ctr"/>
              <a:endParaRPr lang="zh-CN" altLang="en-US" sz="2400">
                <a:solidFill>
                  <a:srgbClr val="FFFFFF"/>
                </a:solidFill>
                <a:latin typeface="Calibri" pitchFamily="34" charset="0"/>
                <a:ea typeface="幼圆" pitchFamily="49" charset="-122"/>
              </a:endParaRPr>
            </a:p>
          </p:txBody>
        </p:sp>
        <p:sp>
          <p:nvSpPr>
            <p:cNvPr id="614409" name="MH_Other_6"/>
            <p:cNvSpPr>
              <a:spLocks noChangeArrowheads="1"/>
            </p:cNvSpPr>
            <p:nvPr>
              <p:custDataLst>
                <p:tags r:id="rId6"/>
              </p:custDataLst>
            </p:nvPr>
          </p:nvSpPr>
          <p:spPr bwMode="auto">
            <a:xfrm rot="5400000">
              <a:off x="7115968" y="3658393"/>
              <a:ext cx="1309687" cy="1514475"/>
            </a:xfrm>
            <a:custGeom>
              <a:avLst/>
              <a:gdLst>
                <a:gd name="T0" fmla="*/ 0 w 1309689"/>
                <a:gd name="T1" fmla="*/ 1514475 h 1514475"/>
                <a:gd name="T2" fmla="*/ 0 w 1309689"/>
                <a:gd name="T3" fmla="*/ 662583 h 1514475"/>
                <a:gd name="T4" fmla="*/ 662583 w 1309689"/>
                <a:gd name="T5" fmla="*/ 0 h 1514475"/>
                <a:gd name="T6" fmla="*/ 1309689 w 1309689"/>
                <a:gd name="T7" fmla="*/ 0 h 1514475"/>
                <a:gd name="T8" fmla="*/ 1309689 w 1309689"/>
                <a:gd name="T9" fmla="*/ 378619 h 1514475"/>
                <a:gd name="T10" fmla="*/ 662583 w 1309689"/>
                <a:gd name="T11" fmla="*/ 378619 h 1514475"/>
                <a:gd name="T12" fmla="*/ 378619 w 1309689"/>
                <a:gd name="T13" fmla="*/ 662583 h 1514475"/>
                <a:gd name="T14" fmla="*/ 378619 w 1309689"/>
                <a:gd name="T15" fmla="*/ 1514475 h 15144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9689" h="1514475">
                  <a:moveTo>
                    <a:pt x="0" y="1514475"/>
                  </a:moveTo>
                  <a:lnTo>
                    <a:pt x="0" y="662583"/>
                  </a:lnTo>
                  <a:cubicBezTo>
                    <a:pt x="0" y="296649"/>
                    <a:pt x="296649" y="0"/>
                    <a:pt x="662583" y="0"/>
                  </a:cubicBezTo>
                  <a:lnTo>
                    <a:pt x="1309689" y="0"/>
                  </a:lnTo>
                  <a:lnTo>
                    <a:pt x="1309689" y="378619"/>
                  </a:lnTo>
                  <a:lnTo>
                    <a:pt x="662583" y="378619"/>
                  </a:lnTo>
                  <a:cubicBezTo>
                    <a:pt x="505754" y="378619"/>
                    <a:pt x="378619" y="505754"/>
                    <a:pt x="378619" y="662583"/>
                  </a:cubicBezTo>
                  <a:lnTo>
                    <a:pt x="378619" y="1514475"/>
                  </a:lnTo>
                  <a:close/>
                </a:path>
              </a:pathLst>
            </a:custGeom>
            <a:solidFill>
              <a:srgbClr val="E65383"/>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ctr"/>
              <a:endParaRPr lang="zh-CN" altLang="en-US" sz="2400">
                <a:solidFill>
                  <a:srgbClr val="FFFFFF"/>
                </a:solidFill>
                <a:latin typeface="Calibri" pitchFamily="34" charset="0"/>
                <a:ea typeface="幼圆" pitchFamily="49" charset="-122"/>
              </a:endParaRPr>
            </a:p>
          </p:txBody>
        </p:sp>
        <p:sp>
          <p:nvSpPr>
            <p:cNvPr id="11" name="MH_SubTitle_1"/>
            <p:cNvSpPr/>
            <p:nvPr>
              <p:custDataLst>
                <p:tags r:id="rId7"/>
              </p:custDataLst>
            </p:nvPr>
          </p:nvSpPr>
          <p:spPr>
            <a:xfrm>
              <a:off x="220507" y="2221953"/>
              <a:ext cx="1181437" cy="1181277"/>
            </a:xfrm>
            <a:prstGeom prst="roundRect">
              <a:avLst>
                <a:gd name="adj" fmla="val 29792"/>
              </a:avLst>
            </a:prstGeom>
            <a:solidFill>
              <a:srgbClr val="FEFFFF"/>
            </a:solidFill>
            <a:ln w="3175" cap="flat" cmpd="sng" algn="ctr">
              <a:noFill/>
              <a:prstDash val="solid"/>
              <a:miter lim="800000"/>
            </a:ln>
            <a:effectLst>
              <a:outerShdw blurRad="63500" sx="102000" sy="102000" algn="ctr" rotWithShape="0">
                <a:prstClr val="black">
                  <a:alpha val="40000"/>
                </a:prstClr>
              </a:outerShdw>
            </a:effectLst>
          </p:spPr>
          <p:txBody>
            <a:bodyPr lIns="0" tIns="0" rIns="0" bIns="0" anchor="ctr"/>
            <a:lstStyle/>
            <a:p>
              <a:pPr algn="ctr"/>
              <a:r>
                <a:rPr lang="zh-CN" altLang="en-US" sz="2400" b="1" noProof="1">
                  <a:solidFill>
                    <a:srgbClr val="FF0000"/>
                  </a:solidFill>
                </a:rPr>
                <a:t>比照</a:t>
              </a:r>
              <a:endParaRPr lang="en-US" altLang="zh-CN" sz="2400" b="1" noProof="1">
                <a:solidFill>
                  <a:srgbClr val="FF0000"/>
                </a:solidFill>
              </a:endParaRPr>
            </a:p>
            <a:p>
              <a:pPr algn="ctr"/>
              <a:r>
                <a:rPr lang="zh-CN" altLang="en-US" sz="2400" b="1" noProof="1">
                  <a:solidFill>
                    <a:srgbClr val="FF0000"/>
                  </a:solidFill>
                </a:rPr>
                <a:t>计划</a:t>
              </a:r>
            </a:p>
          </p:txBody>
        </p:sp>
        <p:sp>
          <p:nvSpPr>
            <p:cNvPr id="12" name="MH_SubTitle_2"/>
            <p:cNvSpPr/>
            <p:nvPr>
              <p:custDataLst>
                <p:tags r:id="rId8"/>
              </p:custDataLst>
            </p:nvPr>
          </p:nvSpPr>
          <p:spPr>
            <a:xfrm>
              <a:off x="3408770" y="2232136"/>
              <a:ext cx="1181437" cy="1181277"/>
            </a:xfrm>
            <a:prstGeom prst="roundRect">
              <a:avLst>
                <a:gd name="adj" fmla="val 29792"/>
              </a:avLst>
            </a:prstGeom>
            <a:solidFill>
              <a:srgbClr val="FEFFFF"/>
            </a:solidFill>
            <a:ln w="3175" cap="flat" cmpd="sng" algn="ctr">
              <a:noFill/>
              <a:prstDash val="solid"/>
              <a:miter lim="800000"/>
            </a:ln>
            <a:effectLst>
              <a:outerShdw blurRad="63500" sx="102000" sy="102000" algn="ctr" rotWithShape="0">
                <a:prstClr val="black">
                  <a:alpha val="40000"/>
                </a:prstClr>
              </a:outerShdw>
            </a:effectLst>
          </p:spPr>
          <p:txBody>
            <a:bodyPr lIns="0" tIns="0" rIns="0" bIns="0" anchor="ctr"/>
            <a:lstStyle/>
            <a:p>
              <a:pPr algn="ctr"/>
              <a:r>
                <a:rPr lang="zh-CN" altLang="en-US" sz="2400" b="1" noProof="1">
                  <a:solidFill>
                    <a:srgbClr val="FF0000"/>
                  </a:solidFill>
                </a:rPr>
                <a:t>分析</a:t>
              </a:r>
              <a:endParaRPr lang="en-US" altLang="zh-CN" sz="2400" b="1" noProof="1">
                <a:solidFill>
                  <a:srgbClr val="FF0000"/>
                </a:solidFill>
              </a:endParaRPr>
            </a:p>
            <a:p>
              <a:pPr algn="ctr"/>
              <a:r>
                <a:rPr lang="zh-CN" altLang="en-US" sz="2400" b="1" noProof="1">
                  <a:solidFill>
                    <a:srgbClr val="FF0000"/>
                  </a:solidFill>
                </a:rPr>
                <a:t>现状</a:t>
              </a:r>
            </a:p>
          </p:txBody>
        </p:sp>
        <p:sp>
          <p:nvSpPr>
            <p:cNvPr id="13" name="MH_SubTitle_3"/>
            <p:cNvSpPr/>
            <p:nvPr>
              <p:custDataLst>
                <p:tags r:id="rId9"/>
              </p:custDataLst>
            </p:nvPr>
          </p:nvSpPr>
          <p:spPr>
            <a:xfrm>
              <a:off x="7733963" y="3359950"/>
              <a:ext cx="1181437" cy="1181277"/>
            </a:xfrm>
            <a:prstGeom prst="roundRect">
              <a:avLst>
                <a:gd name="adj" fmla="val 29792"/>
              </a:avLst>
            </a:prstGeom>
            <a:solidFill>
              <a:srgbClr val="FEFFFF"/>
            </a:solidFill>
            <a:ln w="3175" cap="flat" cmpd="sng" algn="ctr">
              <a:noFill/>
              <a:prstDash val="solid"/>
              <a:miter lim="800000"/>
            </a:ln>
            <a:effectLst>
              <a:outerShdw blurRad="63500" sx="102000" sy="102000" algn="ctr" rotWithShape="0">
                <a:prstClr val="black">
                  <a:alpha val="40000"/>
                </a:prstClr>
              </a:outerShdw>
            </a:effectLst>
          </p:spPr>
          <p:txBody>
            <a:bodyPr lIns="0" tIns="0" rIns="0" bIns="0" anchor="ctr"/>
            <a:lstStyle/>
            <a:p>
              <a:pPr algn="ctr"/>
              <a:r>
                <a:rPr lang="zh-CN" altLang="en-US" sz="2400" b="1" noProof="1">
                  <a:solidFill>
                    <a:srgbClr val="FF0000"/>
                  </a:solidFill>
                </a:rPr>
                <a:t>计算</a:t>
              </a:r>
              <a:endParaRPr lang="en-US" altLang="zh-CN" sz="2400" b="1" noProof="1">
                <a:solidFill>
                  <a:srgbClr val="FF0000"/>
                </a:solidFill>
              </a:endParaRPr>
            </a:p>
            <a:p>
              <a:pPr algn="ctr"/>
              <a:r>
                <a:rPr lang="zh-CN" altLang="en-US" sz="2400" b="1" noProof="1">
                  <a:solidFill>
                    <a:srgbClr val="FF0000"/>
                  </a:solidFill>
                </a:rPr>
                <a:t>偏差</a:t>
              </a:r>
            </a:p>
          </p:txBody>
        </p:sp>
        <p:sp>
          <p:nvSpPr>
            <p:cNvPr id="614413" name="MH_Other_7"/>
            <p:cNvSpPr>
              <a:spLocks noChangeArrowheads="1"/>
            </p:cNvSpPr>
            <p:nvPr>
              <p:custDataLst>
                <p:tags r:id="rId10"/>
              </p:custDataLst>
            </p:nvPr>
          </p:nvSpPr>
          <p:spPr bwMode="auto">
            <a:xfrm>
              <a:off x="776288" y="2036763"/>
              <a:ext cx="71437" cy="71437"/>
            </a:xfrm>
            <a:prstGeom prst="ellipse">
              <a:avLst/>
            </a:prstGeom>
            <a:solidFill>
              <a:srgbClr val="FE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ctr"/>
              <a:endParaRPr lang="zh-CN" altLang="en-US" sz="2400">
                <a:solidFill>
                  <a:srgbClr val="E65383"/>
                </a:solidFill>
                <a:latin typeface="Calibri" pitchFamily="34" charset="0"/>
                <a:ea typeface="幼圆" pitchFamily="49" charset="-122"/>
              </a:endParaRPr>
            </a:p>
          </p:txBody>
        </p:sp>
        <p:sp>
          <p:nvSpPr>
            <p:cNvPr id="614414" name="MH_Other_8"/>
            <p:cNvSpPr>
              <a:spLocks noChangeArrowheads="1"/>
            </p:cNvSpPr>
            <p:nvPr>
              <p:custDataLst>
                <p:tags r:id="rId11"/>
              </p:custDataLst>
            </p:nvPr>
          </p:nvSpPr>
          <p:spPr bwMode="auto">
            <a:xfrm>
              <a:off x="3071813" y="2779713"/>
              <a:ext cx="71437" cy="71437"/>
            </a:xfrm>
            <a:prstGeom prst="ellipse">
              <a:avLst/>
            </a:prstGeom>
            <a:solidFill>
              <a:srgbClr val="FE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ctr"/>
              <a:endParaRPr lang="zh-CN" altLang="en-US" sz="2400">
                <a:solidFill>
                  <a:srgbClr val="E65383"/>
                </a:solidFill>
                <a:latin typeface="Calibri" pitchFamily="34" charset="0"/>
                <a:ea typeface="幼圆" pitchFamily="49" charset="-122"/>
              </a:endParaRPr>
            </a:p>
          </p:txBody>
        </p:sp>
        <p:sp>
          <p:nvSpPr>
            <p:cNvPr id="614415" name="MH_Other_9"/>
            <p:cNvSpPr>
              <a:spLocks noChangeArrowheads="1"/>
            </p:cNvSpPr>
            <p:nvPr>
              <p:custDataLst>
                <p:tags r:id="rId12"/>
              </p:custDataLst>
            </p:nvPr>
          </p:nvSpPr>
          <p:spPr bwMode="auto">
            <a:xfrm>
              <a:off x="3224213" y="2779713"/>
              <a:ext cx="71437" cy="71437"/>
            </a:xfrm>
            <a:prstGeom prst="ellipse">
              <a:avLst/>
            </a:prstGeom>
            <a:solidFill>
              <a:srgbClr val="FE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ctr"/>
              <a:endParaRPr lang="zh-CN" altLang="en-US" sz="2400">
                <a:solidFill>
                  <a:srgbClr val="E65383"/>
                </a:solidFill>
                <a:latin typeface="Calibri" pitchFamily="34" charset="0"/>
                <a:ea typeface="幼圆" pitchFamily="49" charset="-122"/>
              </a:endParaRPr>
            </a:p>
          </p:txBody>
        </p:sp>
        <p:sp>
          <p:nvSpPr>
            <p:cNvPr id="614416" name="MH_Other_10"/>
            <p:cNvSpPr>
              <a:spLocks noChangeArrowheads="1"/>
            </p:cNvSpPr>
            <p:nvPr>
              <p:custDataLst>
                <p:tags r:id="rId13"/>
              </p:custDataLst>
            </p:nvPr>
          </p:nvSpPr>
          <p:spPr bwMode="auto">
            <a:xfrm>
              <a:off x="7202488" y="3913188"/>
              <a:ext cx="73025" cy="71437"/>
            </a:xfrm>
            <a:prstGeom prst="ellipse">
              <a:avLst/>
            </a:prstGeom>
            <a:solidFill>
              <a:srgbClr val="FE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ctr"/>
              <a:endParaRPr lang="zh-CN" altLang="en-US" sz="2400">
                <a:solidFill>
                  <a:srgbClr val="E65383"/>
                </a:solidFill>
                <a:latin typeface="Calibri" pitchFamily="34" charset="0"/>
                <a:ea typeface="幼圆" pitchFamily="49" charset="-122"/>
              </a:endParaRPr>
            </a:p>
          </p:txBody>
        </p:sp>
        <p:sp>
          <p:nvSpPr>
            <p:cNvPr id="614417" name="MH_Other_11"/>
            <p:cNvSpPr>
              <a:spLocks noChangeArrowheads="1"/>
            </p:cNvSpPr>
            <p:nvPr>
              <p:custDataLst>
                <p:tags r:id="rId14"/>
              </p:custDataLst>
            </p:nvPr>
          </p:nvSpPr>
          <p:spPr bwMode="auto">
            <a:xfrm>
              <a:off x="7354888" y="3913188"/>
              <a:ext cx="73025" cy="71437"/>
            </a:xfrm>
            <a:prstGeom prst="ellipse">
              <a:avLst/>
            </a:prstGeom>
            <a:solidFill>
              <a:srgbClr val="FE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ctr"/>
              <a:endParaRPr lang="zh-CN" altLang="en-US" sz="2400">
                <a:solidFill>
                  <a:srgbClr val="E65383"/>
                </a:solidFill>
                <a:latin typeface="Calibri" pitchFamily="34" charset="0"/>
                <a:ea typeface="幼圆" pitchFamily="49" charset="-122"/>
              </a:endParaRPr>
            </a:p>
          </p:txBody>
        </p:sp>
        <p:sp>
          <p:nvSpPr>
            <p:cNvPr id="614418" name="MH_Other_12"/>
            <p:cNvSpPr>
              <a:spLocks noChangeArrowheads="1"/>
            </p:cNvSpPr>
            <p:nvPr>
              <p:custDataLst>
                <p:tags r:id="rId15"/>
              </p:custDataLst>
            </p:nvPr>
          </p:nvSpPr>
          <p:spPr bwMode="auto">
            <a:xfrm>
              <a:off x="7507288" y="3913188"/>
              <a:ext cx="73025" cy="71437"/>
            </a:xfrm>
            <a:prstGeom prst="ellipse">
              <a:avLst/>
            </a:prstGeom>
            <a:solidFill>
              <a:srgbClr val="FE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ctr"/>
              <a:endParaRPr lang="zh-CN" altLang="en-US" sz="2400">
                <a:solidFill>
                  <a:srgbClr val="E65383"/>
                </a:solidFill>
                <a:latin typeface="Calibri" pitchFamily="34" charset="0"/>
                <a:ea typeface="幼圆" pitchFamily="49" charset="-122"/>
              </a:endParaRPr>
            </a:p>
          </p:txBody>
        </p:sp>
        <p:sp>
          <p:nvSpPr>
            <p:cNvPr id="20" name="MH_SubTitle_4"/>
            <p:cNvSpPr/>
            <p:nvPr>
              <p:custDataLst>
                <p:tags r:id="rId16"/>
              </p:custDataLst>
            </p:nvPr>
          </p:nvSpPr>
          <p:spPr>
            <a:xfrm>
              <a:off x="4984694" y="5030031"/>
              <a:ext cx="1181437" cy="1181277"/>
            </a:xfrm>
            <a:prstGeom prst="roundRect">
              <a:avLst>
                <a:gd name="adj" fmla="val 29792"/>
              </a:avLst>
            </a:prstGeom>
            <a:solidFill>
              <a:srgbClr val="FEFFFF"/>
            </a:solidFill>
            <a:ln w="3175" cap="flat" cmpd="sng" algn="ctr">
              <a:noFill/>
              <a:prstDash val="solid"/>
              <a:miter lim="800000"/>
            </a:ln>
            <a:effectLst>
              <a:outerShdw blurRad="63500" sx="102000" sy="102000" algn="ctr" rotWithShape="0">
                <a:prstClr val="black">
                  <a:alpha val="40000"/>
                </a:prstClr>
              </a:outerShdw>
            </a:effectLst>
          </p:spPr>
          <p:txBody>
            <a:bodyPr lIns="0" tIns="0" rIns="0" bIns="0" anchor="ctr"/>
            <a:lstStyle/>
            <a:p>
              <a:pPr algn="ctr"/>
              <a:r>
                <a:rPr lang="zh-CN" altLang="en-US" sz="2400" b="1" noProof="1">
                  <a:solidFill>
                    <a:srgbClr val="FF0000"/>
                  </a:solidFill>
                </a:rPr>
                <a:t>做出</a:t>
              </a:r>
              <a:endParaRPr lang="en-US" altLang="zh-CN" sz="2400" b="1" noProof="1">
                <a:solidFill>
                  <a:srgbClr val="FF0000"/>
                </a:solidFill>
              </a:endParaRPr>
            </a:p>
            <a:p>
              <a:pPr algn="ctr"/>
              <a:r>
                <a:rPr lang="zh-CN" altLang="en-US" sz="2400" b="1" noProof="1">
                  <a:solidFill>
                    <a:srgbClr val="FF0000"/>
                  </a:solidFill>
                </a:rPr>
                <a:t>预测</a:t>
              </a:r>
            </a:p>
          </p:txBody>
        </p:sp>
        <p:sp>
          <p:nvSpPr>
            <p:cNvPr id="614420" name="MH_Other_13"/>
            <p:cNvSpPr>
              <a:spLocks noChangeArrowheads="1"/>
            </p:cNvSpPr>
            <p:nvPr>
              <p:custDataLst>
                <p:tags r:id="rId17"/>
              </p:custDataLst>
            </p:nvPr>
          </p:nvSpPr>
          <p:spPr bwMode="auto">
            <a:xfrm>
              <a:off x="6311900" y="5584825"/>
              <a:ext cx="71438" cy="71438"/>
            </a:xfrm>
            <a:prstGeom prst="ellipse">
              <a:avLst/>
            </a:prstGeom>
            <a:solidFill>
              <a:srgbClr val="FE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ctr"/>
              <a:endParaRPr lang="zh-CN" altLang="en-US" sz="2400">
                <a:solidFill>
                  <a:srgbClr val="E65383"/>
                </a:solidFill>
                <a:latin typeface="Calibri" pitchFamily="34" charset="0"/>
                <a:ea typeface="幼圆" pitchFamily="49" charset="-122"/>
              </a:endParaRPr>
            </a:p>
          </p:txBody>
        </p:sp>
        <p:sp>
          <p:nvSpPr>
            <p:cNvPr id="614421" name="MH_Other_14"/>
            <p:cNvSpPr>
              <a:spLocks noChangeArrowheads="1"/>
            </p:cNvSpPr>
            <p:nvPr>
              <p:custDataLst>
                <p:tags r:id="rId18"/>
              </p:custDataLst>
            </p:nvPr>
          </p:nvSpPr>
          <p:spPr bwMode="auto">
            <a:xfrm>
              <a:off x="6464300" y="5584825"/>
              <a:ext cx="71438" cy="71438"/>
            </a:xfrm>
            <a:prstGeom prst="ellipse">
              <a:avLst/>
            </a:prstGeom>
            <a:solidFill>
              <a:srgbClr val="FE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ctr"/>
              <a:endParaRPr lang="zh-CN" altLang="en-US" sz="2400">
                <a:solidFill>
                  <a:srgbClr val="E65383"/>
                </a:solidFill>
                <a:latin typeface="Calibri" pitchFamily="34" charset="0"/>
                <a:ea typeface="幼圆" pitchFamily="49" charset="-122"/>
              </a:endParaRPr>
            </a:p>
          </p:txBody>
        </p:sp>
        <p:sp>
          <p:nvSpPr>
            <p:cNvPr id="614422" name="MH_Other_15"/>
            <p:cNvSpPr>
              <a:spLocks noChangeArrowheads="1"/>
            </p:cNvSpPr>
            <p:nvPr>
              <p:custDataLst>
                <p:tags r:id="rId19"/>
              </p:custDataLst>
            </p:nvPr>
          </p:nvSpPr>
          <p:spPr bwMode="auto">
            <a:xfrm>
              <a:off x="6616700" y="5584825"/>
              <a:ext cx="71438" cy="71438"/>
            </a:xfrm>
            <a:prstGeom prst="ellipse">
              <a:avLst/>
            </a:prstGeom>
            <a:solidFill>
              <a:srgbClr val="FE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ctr"/>
              <a:endParaRPr lang="zh-CN" altLang="en-US" sz="2400">
                <a:solidFill>
                  <a:srgbClr val="E65383"/>
                </a:solidFill>
                <a:latin typeface="Calibri" pitchFamily="34" charset="0"/>
                <a:ea typeface="幼圆" pitchFamily="49" charset="-122"/>
              </a:endParaRPr>
            </a:p>
          </p:txBody>
        </p:sp>
        <p:sp>
          <p:nvSpPr>
            <p:cNvPr id="614423" name="MH_Other_16"/>
            <p:cNvSpPr>
              <a:spLocks noChangeArrowheads="1"/>
            </p:cNvSpPr>
            <p:nvPr>
              <p:custDataLst>
                <p:tags r:id="rId20"/>
              </p:custDataLst>
            </p:nvPr>
          </p:nvSpPr>
          <p:spPr bwMode="auto">
            <a:xfrm>
              <a:off x="6769100" y="5584825"/>
              <a:ext cx="71438" cy="71438"/>
            </a:xfrm>
            <a:prstGeom prst="ellipse">
              <a:avLst/>
            </a:prstGeom>
            <a:solidFill>
              <a:srgbClr val="FE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ctr"/>
              <a:endParaRPr lang="zh-CN" altLang="en-US" sz="2400">
                <a:solidFill>
                  <a:srgbClr val="E65383"/>
                </a:solidFill>
                <a:latin typeface="Calibri" pitchFamily="34" charset="0"/>
                <a:ea typeface="幼圆" pitchFamily="49" charset="-122"/>
              </a:endParaRPr>
            </a:p>
          </p:txBody>
        </p:sp>
        <p:sp>
          <p:nvSpPr>
            <p:cNvPr id="25" name="MH_SubTitle_5"/>
            <p:cNvSpPr/>
            <p:nvPr>
              <p:custDataLst>
                <p:tags r:id="rId21"/>
              </p:custDataLst>
            </p:nvPr>
          </p:nvSpPr>
          <p:spPr>
            <a:xfrm>
              <a:off x="2538876" y="4009144"/>
              <a:ext cx="1181437" cy="1181277"/>
            </a:xfrm>
            <a:prstGeom prst="roundRect">
              <a:avLst>
                <a:gd name="adj" fmla="val 29792"/>
              </a:avLst>
            </a:prstGeom>
            <a:solidFill>
              <a:srgbClr val="FEFFFF"/>
            </a:solidFill>
            <a:ln w="3175" cap="flat" cmpd="sng" algn="ctr">
              <a:noFill/>
              <a:prstDash val="solid"/>
              <a:miter lim="800000"/>
            </a:ln>
            <a:effectLst>
              <a:outerShdw blurRad="63500" sx="102000" sy="102000" algn="ctr" rotWithShape="0">
                <a:prstClr val="black">
                  <a:alpha val="40000"/>
                </a:prstClr>
              </a:outerShdw>
            </a:effectLst>
          </p:spPr>
          <p:txBody>
            <a:bodyPr lIns="0" tIns="0" rIns="0" bIns="0" anchor="ctr"/>
            <a:lstStyle/>
            <a:p>
              <a:pPr algn="ctr"/>
              <a:r>
                <a:rPr lang="zh-CN" altLang="en-US" sz="2400" b="1" noProof="1">
                  <a:solidFill>
                    <a:srgbClr val="FF0000"/>
                  </a:solidFill>
                </a:rPr>
                <a:t>决定</a:t>
              </a:r>
              <a:endParaRPr lang="en-US" altLang="zh-CN" sz="2400" b="1" noProof="1">
                <a:solidFill>
                  <a:srgbClr val="FF0000"/>
                </a:solidFill>
              </a:endParaRPr>
            </a:p>
            <a:p>
              <a:pPr algn="ctr"/>
              <a:r>
                <a:rPr lang="zh-CN" altLang="en-US" sz="2400" b="1" noProof="1">
                  <a:solidFill>
                    <a:srgbClr val="FF0000"/>
                  </a:solidFill>
                </a:rPr>
                <a:t>行动</a:t>
              </a:r>
            </a:p>
          </p:txBody>
        </p:sp>
        <p:sp>
          <p:nvSpPr>
            <p:cNvPr id="614425" name="MH_Other_17"/>
            <p:cNvSpPr>
              <a:spLocks noChangeArrowheads="1"/>
            </p:cNvSpPr>
            <p:nvPr>
              <p:custDataLst>
                <p:tags r:id="rId22"/>
              </p:custDataLst>
            </p:nvPr>
          </p:nvSpPr>
          <p:spPr bwMode="auto">
            <a:xfrm>
              <a:off x="3865563" y="4565650"/>
              <a:ext cx="71437" cy="71438"/>
            </a:xfrm>
            <a:prstGeom prst="ellipse">
              <a:avLst/>
            </a:prstGeom>
            <a:solidFill>
              <a:srgbClr val="FE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ctr"/>
              <a:endParaRPr lang="zh-CN" altLang="en-US" sz="2400">
                <a:solidFill>
                  <a:srgbClr val="E65383"/>
                </a:solidFill>
                <a:latin typeface="Calibri" pitchFamily="34" charset="0"/>
                <a:ea typeface="幼圆" pitchFamily="49" charset="-122"/>
              </a:endParaRPr>
            </a:p>
          </p:txBody>
        </p:sp>
        <p:sp>
          <p:nvSpPr>
            <p:cNvPr id="614426" name="MH_Other_18"/>
            <p:cNvSpPr>
              <a:spLocks noChangeArrowheads="1"/>
            </p:cNvSpPr>
            <p:nvPr>
              <p:custDataLst>
                <p:tags r:id="rId23"/>
              </p:custDataLst>
            </p:nvPr>
          </p:nvSpPr>
          <p:spPr bwMode="auto">
            <a:xfrm>
              <a:off x="4017963" y="4565650"/>
              <a:ext cx="71437" cy="71438"/>
            </a:xfrm>
            <a:prstGeom prst="ellipse">
              <a:avLst/>
            </a:prstGeom>
            <a:solidFill>
              <a:srgbClr val="FE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ctr"/>
              <a:endParaRPr lang="zh-CN" altLang="en-US" sz="2400">
                <a:solidFill>
                  <a:srgbClr val="E65383"/>
                </a:solidFill>
                <a:latin typeface="Calibri" pitchFamily="34" charset="0"/>
                <a:ea typeface="幼圆" pitchFamily="49" charset="-122"/>
              </a:endParaRPr>
            </a:p>
          </p:txBody>
        </p:sp>
        <p:sp>
          <p:nvSpPr>
            <p:cNvPr id="614427" name="MH_Other_19"/>
            <p:cNvSpPr>
              <a:spLocks noChangeArrowheads="1"/>
            </p:cNvSpPr>
            <p:nvPr>
              <p:custDataLst>
                <p:tags r:id="rId24"/>
              </p:custDataLst>
            </p:nvPr>
          </p:nvSpPr>
          <p:spPr bwMode="auto">
            <a:xfrm>
              <a:off x="4170363" y="4565650"/>
              <a:ext cx="71437" cy="71438"/>
            </a:xfrm>
            <a:prstGeom prst="ellipse">
              <a:avLst/>
            </a:prstGeom>
            <a:solidFill>
              <a:srgbClr val="FE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ctr"/>
              <a:endParaRPr lang="zh-CN" altLang="en-US" sz="2400">
                <a:solidFill>
                  <a:srgbClr val="E65383"/>
                </a:solidFill>
                <a:latin typeface="Calibri" pitchFamily="34" charset="0"/>
                <a:ea typeface="幼圆" pitchFamily="49" charset="-122"/>
              </a:endParaRPr>
            </a:p>
          </p:txBody>
        </p:sp>
        <p:sp>
          <p:nvSpPr>
            <p:cNvPr id="614428" name="MH_Other_20"/>
            <p:cNvSpPr>
              <a:spLocks noChangeArrowheads="1"/>
            </p:cNvSpPr>
            <p:nvPr>
              <p:custDataLst>
                <p:tags r:id="rId25"/>
              </p:custDataLst>
            </p:nvPr>
          </p:nvSpPr>
          <p:spPr bwMode="auto">
            <a:xfrm>
              <a:off x="4322763" y="4565650"/>
              <a:ext cx="71437" cy="71438"/>
            </a:xfrm>
            <a:prstGeom prst="ellipse">
              <a:avLst/>
            </a:prstGeom>
            <a:solidFill>
              <a:srgbClr val="FE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ctr"/>
              <a:endParaRPr lang="zh-CN" altLang="en-US" sz="2400">
                <a:solidFill>
                  <a:srgbClr val="E65383"/>
                </a:solidFill>
                <a:latin typeface="Calibri" pitchFamily="34" charset="0"/>
                <a:ea typeface="幼圆" pitchFamily="49" charset="-122"/>
              </a:endParaRPr>
            </a:p>
          </p:txBody>
        </p:sp>
        <p:sp>
          <p:nvSpPr>
            <p:cNvPr id="614429" name="MH_Other_21"/>
            <p:cNvSpPr>
              <a:spLocks noChangeArrowheads="1"/>
            </p:cNvSpPr>
            <p:nvPr>
              <p:custDataLst>
                <p:tags r:id="rId26"/>
              </p:custDataLst>
            </p:nvPr>
          </p:nvSpPr>
          <p:spPr bwMode="auto">
            <a:xfrm>
              <a:off x="4475163" y="4565650"/>
              <a:ext cx="71437" cy="71438"/>
            </a:xfrm>
            <a:prstGeom prst="ellipse">
              <a:avLst/>
            </a:prstGeom>
            <a:solidFill>
              <a:srgbClr val="FE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ctr"/>
              <a:endParaRPr lang="zh-CN" altLang="en-US" sz="2400">
                <a:solidFill>
                  <a:srgbClr val="E65383"/>
                </a:solidFill>
                <a:latin typeface="Calibri" pitchFamily="34" charset="0"/>
                <a:ea typeface="幼圆" pitchFamily="49" charset="-122"/>
              </a:endParaRPr>
            </a:p>
          </p:txBody>
        </p:sp>
        <p:sp>
          <p:nvSpPr>
            <p:cNvPr id="614430" name="MH_Other_22"/>
            <p:cNvSpPr>
              <a:spLocks noChangeArrowheads="1"/>
            </p:cNvSpPr>
            <p:nvPr>
              <p:custDataLst>
                <p:tags r:id="rId27"/>
              </p:custDataLst>
            </p:nvPr>
          </p:nvSpPr>
          <p:spPr bwMode="auto">
            <a:xfrm rot="-5400000" flipH="1" flipV="1">
              <a:off x="-261143" y="4415630"/>
              <a:ext cx="2036762" cy="1514475"/>
            </a:xfrm>
            <a:custGeom>
              <a:avLst/>
              <a:gdLst>
                <a:gd name="T0" fmla="*/ 2036881 w 2036881"/>
                <a:gd name="T1" fmla="*/ 0 h 1514475"/>
                <a:gd name="T2" fmla="*/ 662583 w 2036881"/>
                <a:gd name="T3" fmla="*/ 0 h 1514475"/>
                <a:gd name="T4" fmla="*/ 0 w 2036881"/>
                <a:gd name="T5" fmla="*/ 662583 h 1514475"/>
                <a:gd name="T6" fmla="*/ 0 w 2036881"/>
                <a:gd name="T7" fmla="*/ 1514475 h 1514475"/>
                <a:gd name="T8" fmla="*/ 378619 w 2036881"/>
                <a:gd name="T9" fmla="*/ 1514475 h 1514475"/>
                <a:gd name="T10" fmla="*/ 378619 w 2036881"/>
                <a:gd name="T11" fmla="*/ 662583 h 1514475"/>
                <a:gd name="T12" fmla="*/ 662583 w 2036881"/>
                <a:gd name="T13" fmla="*/ 378619 h 1514475"/>
                <a:gd name="T14" fmla="*/ 2036881 w 2036881"/>
                <a:gd name="T15" fmla="*/ 378619 h 15144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6881" h="1514475">
                  <a:moveTo>
                    <a:pt x="2036881" y="0"/>
                  </a:moveTo>
                  <a:lnTo>
                    <a:pt x="662583" y="0"/>
                  </a:lnTo>
                  <a:cubicBezTo>
                    <a:pt x="296649" y="0"/>
                    <a:pt x="0" y="296649"/>
                    <a:pt x="0" y="662583"/>
                  </a:cubicBezTo>
                  <a:lnTo>
                    <a:pt x="0" y="1514475"/>
                  </a:lnTo>
                  <a:lnTo>
                    <a:pt x="378619" y="1514475"/>
                  </a:lnTo>
                  <a:lnTo>
                    <a:pt x="378619" y="662583"/>
                  </a:lnTo>
                  <a:cubicBezTo>
                    <a:pt x="378619" y="505754"/>
                    <a:pt x="505754" y="378619"/>
                    <a:pt x="662583" y="378619"/>
                  </a:cubicBezTo>
                  <a:lnTo>
                    <a:pt x="2036881" y="378619"/>
                  </a:lnTo>
                  <a:close/>
                </a:path>
              </a:pathLst>
            </a:custGeom>
            <a:solidFill>
              <a:srgbClr val="E65383"/>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ctr"/>
              <a:endParaRPr lang="zh-CN" altLang="en-US" sz="2400">
                <a:solidFill>
                  <a:srgbClr val="FFFFFF"/>
                </a:solidFill>
                <a:latin typeface="Calibri" pitchFamily="34" charset="0"/>
                <a:ea typeface="幼圆" pitchFamily="49" charset="-122"/>
              </a:endParaRPr>
            </a:p>
          </p:txBody>
        </p:sp>
        <p:sp>
          <p:nvSpPr>
            <p:cNvPr id="32" name="MH_SubTitle_6"/>
            <p:cNvSpPr/>
            <p:nvPr>
              <p:custDataLst>
                <p:tags r:id="rId28"/>
              </p:custDataLst>
            </p:nvPr>
          </p:nvSpPr>
          <p:spPr>
            <a:xfrm>
              <a:off x="736375" y="5419548"/>
              <a:ext cx="1181437" cy="1181277"/>
            </a:xfrm>
            <a:prstGeom prst="roundRect">
              <a:avLst>
                <a:gd name="adj" fmla="val 29792"/>
              </a:avLst>
            </a:prstGeom>
            <a:solidFill>
              <a:srgbClr val="FEFFFF"/>
            </a:solidFill>
            <a:ln w="3175" cap="flat" cmpd="sng" algn="ctr">
              <a:noFill/>
              <a:prstDash val="solid"/>
              <a:miter lim="800000"/>
            </a:ln>
            <a:effectLst>
              <a:outerShdw blurRad="63500" sx="102000" sy="102000" algn="ctr" rotWithShape="0">
                <a:prstClr val="black">
                  <a:alpha val="40000"/>
                </a:prstClr>
              </a:outerShdw>
            </a:effectLst>
          </p:spPr>
          <p:txBody>
            <a:bodyPr lIns="0" tIns="0" rIns="0" bIns="0" anchor="ctr"/>
            <a:lstStyle/>
            <a:p>
              <a:pPr algn="ctr"/>
              <a:r>
                <a:rPr lang="zh-CN" altLang="en-US" sz="2400" b="1" noProof="1">
                  <a:solidFill>
                    <a:srgbClr val="FF0000"/>
                  </a:solidFill>
                </a:rPr>
                <a:t>监督</a:t>
              </a:r>
              <a:endParaRPr lang="en-US" altLang="zh-CN" sz="2400" b="1" noProof="1">
                <a:solidFill>
                  <a:srgbClr val="FF0000"/>
                </a:solidFill>
              </a:endParaRPr>
            </a:p>
            <a:p>
              <a:pPr algn="ctr"/>
              <a:r>
                <a:rPr lang="zh-CN" altLang="en-US" sz="2400" b="1" noProof="1">
                  <a:solidFill>
                    <a:srgbClr val="FF0000"/>
                  </a:solidFill>
                </a:rPr>
                <a:t>变更</a:t>
              </a:r>
            </a:p>
          </p:txBody>
        </p:sp>
        <p:sp>
          <p:nvSpPr>
            <p:cNvPr id="614432" name="MH_Other_23"/>
            <p:cNvSpPr>
              <a:spLocks noChangeArrowheads="1"/>
            </p:cNvSpPr>
            <p:nvPr>
              <p:custDataLst>
                <p:tags r:id="rId29"/>
              </p:custDataLst>
            </p:nvPr>
          </p:nvSpPr>
          <p:spPr bwMode="auto">
            <a:xfrm>
              <a:off x="1984375" y="5983288"/>
              <a:ext cx="71438" cy="71437"/>
            </a:xfrm>
            <a:prstGeom prst="ellipse">
              <a:avLst/>
            </a:prstGeom>
            <a:solidFill>
              <a:srgbClr val="FE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ctr"/>
              <a:endParaRPr lang="zh-CN" altLang="en-US" sz="2400">
                <a:solidFill>
                  <a:srgbClr val="E65383"/>
                </a:solidFill>
                <a:latin typeface="Calibri" pitchFamily="34" charset="0"/>
                <a:ea typeface="幼圆" pitchFamily="49" charset="-122"/>
              </a:endParaRPr>
            </a:p>
          </p:txBody>
        </p:sp>
        <p:sp>
          <p:nvSpPr>
            <p:cNvPr id="614433" name="MH_Other_24"/>
            <p:cNvSpPr>
              <a:spLocks noChangeArrowheads="1"/>
            </p:cNvSpPr>
            <p:nvPr>
              <p:custDataLst>
                <p:tags r:id="rId30"/>
              </p:custDataLst>
            </p:nvPr>
          </p:nvSpPr>
          <p:spPr bwMode="auto">
            <a:xfrm>
              <a:off x="2136775" y="5983288"/>
              <a:ext cx="71438" cy="71437"/>
            </a:xfrm>
            <a:prstGeom prst="ellipse">
              <a:avLst/>
            </a:prstGeom>
            <a:solidFill>
              <a:srgbClr val="FE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ctr"/>
              <a:endParaRPr lang="zh-CN" altLang="en-US" sz="2400">
                <a:solidFill>
                  <a:srgbClr val="E65383"/>
                </a:solidFill>
                <a:latin typeface="Calibri" pitchFamily="34" charset="0"/>
                <a:ea typeface="幼圆" pitchFamily="49" charset="-122"/>
              </a:endParaRPr>
            </a:p>
          </p:txBody>
        </p:sp>
        <p:sp>
          <p:nvSpPr>
            <p:cNvPr id="614434" name="MH_Other_25"/>
            <p:cNvSpPr>
              <a:spLocks noChangeArrowheads="1"/>
            </p:cNvSpPr>
            <p:nvPr>
              <p:custDataLst>
                <p:tags r:id="rId31"/>
              </p:custDataLst>
            </p:nvPr>
          </p:nvSpPr>
          <p:spPr bwMode="auto">
            <a:xfrm>
              <a:off x="2289175" y="5983288"/>
              <a:ext cx="71438" cy="71437"/>
            </a:xfrm>
            <a:prstGeom prst="ellipse">
              <a:avLst/>
            </a:prstGeom>
            <a:solidFill>
              <a:srgbClr val="FE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ctr"/>
              <a:endParaRPr lang="zh-CN" altLang="en-US" sz="2400">
                <a:solidFill>
                  <a:srgbClr val="E65383"/>
                </a:solidFill>
                <a:latin typeface="Calibri" pitchFamily="34" charset="0"/>
                <a:ea typeface="幼圆" pitchFamily="49" charset="-122"/>
              </a:endParaRPr>
            </a:p>
          </p:txBody>
        </p:sp>
        <p:sp>
          <p:nvSpPr>
            <p:cNvPr id="614435" name="MH_Other_26"/>
            <p:cNvSpPr>
              <a:spLocks noChangeArrowheads="1"/>
            </p:cNvSpPr>
            <p:nvPr>
              <p:custDataLst>
                <p:tags r:id="rId32"/>
              </p:custDataLst>
            </p:nvPr>
          </p:nvSpPr>
          <p:spPr bwMode="auto">
            <a:xfrm>
              <a:off x="2441575" y="5983288"/>
              <a:ext cx="71438" cy="71437"/>
            </a:xfrm>
            <a:prstGeom prst="ellipse">
              <a:avLst/>
            </a:prstGeom>
            <a:solidFill>
              <a:srgbClr val="FE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ctr"/>
              <a:endParaRPr lang="zh-CN" altLang="en-US" sz="2400">
                <a:solidFill>
                  <a:srgbClr val="E65383"/>
                </a:solidFill>
                <a:latin typeface="Calibri" pitchFamily="34" charset="0"/>
                <a:ea typeface="幼圆" pitchFamily="49" charset="-122"/>
              </a:endParaRPr>
            </a:p>
          </p:txBody>
        </p:sp>
        <p:sp>
          <p:nvSpPr>
            <p:cNvPr id="614436" name="MH_Other_27"/>
            <p:cNvSpPr>
              <a:spLocks noChangeArrowheads="1"/>
            </p:cNvSpPr>
            <p:nvPr>
              <p:custDataLst>
                <p:tags r:id="rId33"/>
              </p:custDataLst>
            </p:nvPr>
          </p:nvSpPr>
          <p:spPr bwMode="auto">
            <a:xfrm>
              <a:off x="2593975" y="5983288"/>
              <a:ext cx="71438" cy="71437"/>
            </a:xfrm>
            <a:prstGeom prst="ellipse">
              <a:avLst/>
            </a:prstGeom>
            <a:solidFill>
              <a:srgbClr val="FE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ctr"/>
              <a:endParaRPr lang="zh-CN" altLang="en-US" sz="2400">
                <a:solidFill>
                  <a:srgbClr val="E65383"/>
                </a:solidFill>
                <a:latin typeface="Calibri" pitchFamily="34" charset="0"/>
                <a:ea typeface="幼圆" pitchFamily="49" charset="-122"/>
              </a:endParaRPr>
            </a:p>
          </p:txBody>
        </p:sp>
        <p:sp>
          <p:nvSpPr>
            <p:cNvPr id="614437" name="MH_Other_28"/>
            <p:cNvSpPr>
              <a:spLocks noChangeArrowheads="1"/>
            </p:cNvSpPr>
            <p:nvPr>
              <p:custDataLst>
                <p:tags r:id="rId34"/>
              </p:custDataLst>
            </p:nvPr>
          </p:nvSpPr>
          <p:spPr bwMode="auto">
            <a:xfrm>
              <a:off x="2746375" y="5983288"/>
              <a:ext cx="71438" cy="71437"/>
            </a:xfrm>
            <a:prstGeom prst="ellipse">
              <a:avLst/>
            </a:prstGeom>
            <a:solidFill>
              <a:srgbClr val="FE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ctr"/>
              <a:endParaRPr lang="zh-CN" altLang="en-US" sz="2400">
                <a:solidFill>
                  <a:srgbClr val="E65383"/>
                </a:solidFill>
                <a:latin typeface="Calibri" pitchFamily="34" charset="0"/>
                <a:ea typeface="幼圆" pitchFamily="49" charset="-122"/>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49" name="标题 1"/>
          <p:cNvSpPr>
            <a:spLocks noGrp="1" noChangeArrowheads="1"/>
          </p:cNvSpPr>
          <p:nvPr>
            <p:ph type="title"/>
          </p:nvPr>
        </p:nvSpPr>
        <p:spPr>
          <a:xfrm>
            <a:off x="452438" y="85725"/>
            <a:ext cx="10515600" cy="1325563"/>
          </a:xfrm>
        </p:spPr>
        <p:txBody>
          <a:bodyPr/>
          <a:lstStyle/>
          <a:p>
            <a:r>
              <a:rPr smtClean="0"/>
              <a:t>监控过程组各管理过程</a:t>
            </a:r>
          </a:p>
        </p:txBody>
      </p:sp>
      <p:sp>
        <p:nvSpPr>
          <p:cNvPr id="4" name="矩形 3"/>
          <p:cNvSpPr/>
          <p:nvPr/>
        </p:nvSpPr>
        <p:spPr>
          <a:xfrm>
            <a:off x="4254500" y="1352550"/>
            <a:ext cx="1663700" cy="40005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r>
              <a:rPr lang="zh-CN" altLang="en-US" noProof="1"/>
              <a:t>确认范围</a:t>
            </a:r>
          </a:p>
        </p:txBody>
      </p:sp>
      <p:sp>
        <p:nvSpPr>
          <p:cNvPr id="5" name="矩形 4"/>
          <p:cNvSpPr/>
          <p:nvPr/>
        </p:nvSpPr>
        <p:spPr>
          <a:xfrm>
            <a:off x="4254500" y="1876425"/>
            <a:ext cx="1663700" cy="39846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r>
              <a:rPr lang="zh-CN" altLang="en-US" noProof="1"/>
              <a:t>控制范围</a:t>
            </a:r>
          </a:p>
        </p:txBody>
      </p:sp>
      <p:sp>
        <p:nvSpPr>
          <p:cNvPr id="6" name="矩形 5"/>
          <p:cNvSpPr/>
          <p:nvPr/>
        </p:nvSpPr>
        <p:spPr>
          <a:xfrm>
            <a:off x="4254500" y="2398713"/>
            <a:ext cx="1663700" cy="40005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r>
              <a:rPr lang="zh-CN" altLang="en-US" noProof="1"/>
              <a:t>控制进度</a:t>
            </a:r>
          </a:p>
        </p:txBody>
      </p:sp>
      <p:sp>
        <p:nvSpPr>
          <p:cNvPr id="7" name="矩形 6"/>
          <p:cNvSpPr/>
          <p:nvPr/>
        </p:nvSpPr>
        <p:spPr>
          <a:xfrm>
            <a:off x="4254500" y="2922588"/>
            <a:ext cx="1663700" cy="40005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r>
              <a:rPr lang="zh-CN" altLang="en-US" noProof="1"/>
              <a:t>控制成本</a:t>
            </a:r>
          </a:p>
        </p:txBody>
      </p:sp>
      <p:sp>
        <p:nvSpPr>
          <p:cNvPr id="8" name="矩形 7"/>
          <p:cNvSpPr/>
          <p:nvPr/>
        </p:nvSpPr>
        <p:spPr>
          <a:xfrm>
            <a:off x="4254500" y="3446463"/>
            <a:ext cx="1663700" cy="398462"/>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r>
              <a:rPr lang="zh-CN" altLang="en-US" noProof="1"/>
              <a:t>控制质量</a:t>
            </a:r>
          </a:p>
        </p:txBody>
      </p:sp>
      <p:sp>
        <p:nvSpPr>
          <p:cNvPr id="10" name="矩形 9"/>
          <p:cNvSpPr/>
          <p:nvPr/>
        </p:nvSpPr>
        <p:spPr>
          <a:xfrm>
            <a:off x="4254500" y="4067968"/>
            <a:ext cx="1663700" cy="39846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r>
              <a:rPr lang="zh-CN" altLang="en-US" noProof="1" smtClean="0"/>
              <a:t>控制沟通</a:t>
            </a:r>
            <a:endParaRPr lang="zh-CN" altLang="en-US" noProof="1"/>
          </a:p>
        </p:txBody>
      </p:sp>
      <p:sp>
        <p:nvSpPr>
          <p:cNvPr id="11" name="矩形 10"/>
          <p:cNvSpPr/>
          <p:nvPr/>
        </p:nvSpPr>
        <p:spPr>
          <a:xfrm>
            <a:off x="4254500" y="4591843"/>
            <a:ext cx="1663700" cy="39846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r>
              <a:rPr lang="zh-CN" altLang="en-US" noProof="1" smtClean="0"/>
              <a:t>监控风险</a:t>
            </a:r>
            <a:endParaRPr lang="zh-CN" altLang="en-US" noProof="1"/>
          </a:p>
        </p:txBody>
      </p:sp>
      <p:sp>
        <p:nvSpPr>
          <p:cNvPr id="12" name="矩形 11"/>
          <p:cNvSpPr/>
          <p:nvPr/>
        </p:nvSpPr>
        <p:spPr>
          <a:xfrm>
            <a:off x="4254500" y="5114131"/>
            <a:ext cx="1663700" cy="40005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r>
              <a:rPr lang="zh-CN" altLang="en-US" noProof="1"/>
              <a:t>控制采购</a:t>
            </a:r>
          </a:p>
        </p:txBody>
      </p:sp>
      <p:sp>
        <p:nvSpPr>
          <p:cNvPr id="13" name="矩形 12"/>
          <p:cNvSpPr/>
          <p:nvPr/>
        </p:nvSpPr>
        <p:spPr>
          <a:xfrm>
            <a:off x="4254500" y="5638006"/>
            <a:ext cx="1663700" cy="398462"/>
          </a:xfrm>
          <a:prstGeom prst="rect">
            <a:avLst/>
          </a:prstGeom>
        </p:spPr>
        <p:style>
          <a:lnRef idx="2">
            <a:schemeClr val="accent1"/>
          </a:lnRef>
          <a:fillRef idx="1">
            <a:schemeClr val="lt1"/>
          </a:fillRef>
          <a:effectRef idx="0">
            <a:schemeClr val="accent1"/>
          </a:effectRef>
          <a:fontRef idx="minor">
            <a:schemeClr val="dk1"/>
          </a:fontRef>
        </p:style>
        <p:txBody>
          <a:bodyPr lIns="0" rIns="0" anchor="ctr"/>
          <a:lstStyle/>
          <a:p>
            <a:pPr algn="ctr"/>
            <a:r>
              <a:rPr lang="zh-CN" altLang="en-US" noProof="1" smtClean="0"/>
              <a:t>监督干系人参与</a:t>
            </a:r>
            <a:endParaRPr lang="zh-CN" altLang="en-US" noProof="1"/>
          </a:p>
        </p:txBody>
      </p:sp>
      <p:sp>
        <p:nvSpPr>
          <p:cNvPr id="15" name="矩形 14"/>
          <p:cNvSpPr/>
          <p:nvPr/>
        </p:nvSpPr>
        <p:spPr>
          <a:xfrm>
            <a:off x="3443288" y="2324100"/>
            <a:ext cx="442912" cy="24257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r>
              <a:rPr lang="zh-CN" altLang="en-US" noProof="1"/>
              <a:t>监控项目工作</a:t>
            </a:r>
          </a:p>
        </p:txBody>
      </p:sp>
      <p:sp>
        <p:nvSpPr>
          <p:cNvPr id="16" name="矩形 15"/>
          <p:cNvSpPr/>
          <p:nvPr/>
        </p:nvSpPr>
        <p:spPr>
          <a:xfrm>
            <a:off x="6415088" y="2343150"/>
            <a:ext cx="442912" cy="24257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r>
              <a:rPr lang="zh-CN" altLang="en-US" noProof="1"/>
              <a:t>实施整体变更控制</a:t>
            </a:r>
          </a:p>
        </p:txBody>
      </p:sp>
      <p:sp>
        <p:nvSpPr>
          <p:cNvPr id="17" name="等腰三角形 16"/>
          <p:cNvSpPr/>
          <p:nvPr/>
        </p:nvSpPr>
        <p:spPr>
          <a:xfrm rot="16200000">
            <a:off x="1660525" y="3475038"/>
            <a:ext cx="4803775" cy="269875"/>
          </a:xfrm>
          <a:prstGeom prst="triangle">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zh-CN" altLang="en-US" noProof="1"/>
          </a:p>
        </p:txBody>
      </p:sp>
      <p:sp>
        <p:nvSpPr>
          <p:cNvPr id="19" name="箭头: 右 18"/>
          <p:cNvSpPr/>
          <p:nvPr/>
        </p:nvSpPr>
        <p:spPr>
          <a:xfrm>
            <a:off x="6045200" y="1844675"/>
            <a:ext cx="290513" cy="3402013"/>
          </a:xfrm>
          <a:prstGeom prst="rightArrow">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zh-CN" altLang="en-US" noProof="1"/>
          </a:p>
        </p:txBody>
      </p:sp>
      <p:sp>
        <p:nvSpPr>
          <p:cNvPr id="20" name="矩形 19"/>
          <p:cNvSpPr/>
          <p:nvPr/>
        </p:nvSpPr>
        <p:spPr>
          <a:xfrm>
            <a:off x="3098800" y="914400"/>
            <a:ext cx="3983038" cy="521176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1" name="矩形 20"/>
          <p:cNvSpPr/>
          <p:nvPr/>
        </p:nvSpPr>
        <p:spPr>
          <a:xfrm>
            <a:off x="700088" y="1239838"/>
            <a:ext cx="1804987" cy="139541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noProof="1">
                <a:solidFill>
                  <a:schemeClr val="tx1"/>
                </a:solidFill>
              </a:rPr>
              <a:t>制定项目</a:t>
            </a:r>
            <a:endParaRPr lang="en-US" altLang="zh-CN" sz="2400" noProof="1">
              <a:solidFill>
                <a:schemeClr val="tx1"/>
              </a:solidFill>
            </a:endParaRPr>
          </a:p>
          <a:p>
            <a:pPr algn="ctr"/>
            <a:r>
              <a:rPr lang="zh-CN" altLang="en-US" sz="2400" noProof="1">
                <a:solidFill>
                  <a:schemeClr val="tx1"/>
                </a:solidFill>
              </a:rPr>
              <a:t>管理计划</a:t>
            </a:r>
          </a:p>
        </p:txBody>
      </p:sp>
      <p:sp>
        <p:nvSpPr>
          <p:cNvPr id="22" name="矩形 21"/>
          <p:cNvSpPr/>
          <p:nvPr/>
        </p:nvSpPr>
        <p:spPr>
          <a:xfrm>
            <a:off x="700088" y="3638550"/>
            <a:ext cx="1804987" cy="139382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noProof="1">
                <a:solidFill>
                  <a:schemeClr val="tx1"/>
                </a:solidFill>
              </a:rPr>
              <a:t>指导与管理项目工作</a:t>
            </a:r>
          </a:p>
        </p:txBody>
      </p:sp>
      <p:sp>
        <p:nvSpPr>
          <p:cNvPr id="23" name="箭头: 右 22"/>
          <p:cNvSpPr/>
          <p:nvPr/>
        </p:nvSpPr>
        <p:spPr>
          <a:xfrm>
            <a:off x="2555875" y="1216025"/>
            <a:ext cx="347663" cy="1395413"/>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4" name="矩形 23"/>
          <p:cNvSpPr/>
          <p:nvPr/>
        </p:nvSpPr>
        <p:spPr>
          <a:xfrm>
            <a:off x="7700963" y="2871788"/>
            <a:ext cx="1314450" cy="139541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noProof="1">
                <a:solidFill>
                  <a:schemeClr val="tx1"/>
                </a:solidFill>
              </a:rPr>
              <a:t>结束</a:t>
            </a:r>
          </a:p>
          <a:p>
            <a:pPr algn="ctr"/>
            <a:r>
              <a:rPr lang="zh-CN" altLang="en-US" sz="2400" noProof="1">
                <a:solidFill>
                  <a:schemeClr val="tx1"/>
                </a:solidFill>
              </a:rPr>
              <a:t>项目</a:t>
            </a:r>
            <a:endParaRPr lang="en-US" altLang="zh-CN" sz="2400" noProof="1">
              <a:solidFill>
                <a:schemeClr val="tx1"/>
              </a:solidFill>
            </a:endParaRPr>
          </a:p>
          <a:p>
            <a:pPr algn="ctr"/>
            <a:r>
              <a:rPr lang="zh-CN" altLang="en-US" sz="2400" noProof="1">
                <a:solidFill>
                  <a:schemeClr val="tx1"/>
                </a:solidFill>
              </a:rPr>
              <a:t>或阶段</a:t>
            </a:r>
          </a:p>
        </p:txBody>
      </p:sp>
      <p:sp>
        <p:nvSpPr>
          <p:cNvPr id="25" name="箭头: 右 24"/>
          <p:cNvSpPr/>
          <p:nvPr/>
        </p:nvSpPr>
        <p:spPr>
          <a:xfrm>
            <a:off x="2543175" y="3605213"/>
            <a:ext cx="347663" cy="1395412"/>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6" name="箭头: 右 25"/>
          <p:cNvSpPr/>
          <p:nvPr/>
        </p:nvSpPr>
        <p:spPr>
          <a:xfrm>
            <a:off x="7089775" y="2889250"/>
            <a:ext cx="346075" cy="1395413"/>
          </a:xfrm>
          <a:prstGeom prst="rightArrow">
            <a:avLst/>
          </a:prstGeom>
          <a:solidFill>
            <a:srgbClr val="00B050"/>
          </a:solidFill>
        </p:spPr>
        <p:style>
          <a:lnRef idx="2">
            <a:schemeClr val="accent1"/>
          </a:lnRef>
          <a:fillRef idx="1">
            <a:schemeClr val="lt1"/>
          </a:fillRef>
          <a:effectRef idx="0">
            <a:schemeClr val="accent1"/>
          </a:effectRef>
          <a:fontRef idx="minor">
            <a:schemeClr val="dk1"/>
          </a:fontRef>
        </p:style>
        <p:txBody>
          <a:bodyPr anchor="ctr"/>
          <a:lstStyle/>
          <a:p>
            <a:pPr algn="ctr"/>
            <a:endParaRPr lang="zh-CN" altLang="en-US" noProof="1"/>
          </a:p>
        </p:txBody>
      </p:sp>
      <p:sp>
        <p:nvSpPr>
          <p:cNvPr id="27" name="矩形 26"/>
          <p:cNvSpPr/>
          <p:nvPr/>
        </p:nvSpPr>
        <p:spPr>
          <a:xfrm>
            <a:off x="766763" y="2343150"/>
            <a:ext cx="344487" cy="255588"/>
          </a:xfrm>
          <a:prstGeom prst="rect">
            <a:avLst/>
          </a:prstGeom>
          <a:solidFill>
            <a:srgbClr val="F7964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8" name="矩形 27"/>
          <p:cNvSpPr/>
          <p:nvPr/>
        </p:nvSpPr>
        <p:spPr>
          <a:xfrm>
            <a:off x="1201738" y="2343150"/>
            <a:ext cx="344487" cy="255588"/>
          </a:xfrm>
          <a:prstGeom prst="rect">
            <a:avLst/>
          </a:prstGeom>
          <a:solidFill>
            <a:srgbClr val="F7964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9" name="矩形 28"/>
          <p:cNvSpPr/>
          <p:nvPr/>
        </p:nvSpPr>
        <p:spPr>
          <a:xfrm>
            <a:off x="1638300" y="2343150"/>
            <a:ext cx="342900" cy="255588"/>
          </a:xfrm>
          <a:prstGeom prst="rect">
            <a:avLst/>
          </a:prstGeom>
          <a:solidFill>
            <a:srgbClr val="F7964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0" name="矩形 29"/>
          <p:cNvSpPr/>
          <p:nvPr/>
        </p:nvSpPr>
        <p:spPr>
          <a:xfrm>
            <a:off x="2073275" y="2343150"/>
            <a:ext cx="342900" cy="255588"/>
          </a:xfrm>
          <a:prstGeom prst="rect">
            <a:avLst/>
          </a:prstGeom>
          <a:solidFill>
            <a:srgbClr val="F7964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1" name="矩形 30"/>
          <p:cNvSpPr/>
          <p:nvPr/>
        </p:nvSpPr>
        <p:spPr>
          <a:xfrm>
            <a:off x="754063" y="4743450"/>
            <a:ext cx="342900" cy="255588"/>
          </a:xfrm>
          <a:prstGeom prst="rect">
            <a:avLst/>
          </a:prstGeom>
          <a:solidFill>
            <a:srgbClr val="F7964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2" name="矩形 31"/>
          <p:cNvSpPr/>
          <p:nvPr/>
        </p:nvSpPr>
        <p:spPr>
          <a:xfrm>
            <a:off x="1189038" y="4743450"/>
            <a:ext cx="344487" cy="255588"/>
          </a:xfrm>
          <a:prstGeom prst="rect">
            <a:avLst/>
          </a:prstGeom>
          <a:solidFill>
            <a:srgbClr val="F7964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3" name="矩形 32"/>
          <p:cNvSpPr/>
          <p:nvPr/>
        </p:nvSpPr>
        <p:spPr>
          <a:xfrm>
            <a:off x="1624013" y="4743450"/>
            <a:ext cx="344487" cy="255588"/>
          </a:xfrm>
          <a:prstGeom prst="rect">
            <a:avLst/>
          </a:prstGeom>
          <a:solidFill>
            <a:srgbClr val="F7964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4" name="矩形 33"/>
          <p:cNvSpPr/>
          <p:nvPr/>
        </p:nvSpPr>
        <p:spPr>
          <a:xfrm>
            <a:off x="2060575" y="4743450"/>
            <a:ext cx="342900" cy="255588"/>
          </a:xfrm>
          <a:prstGeom prst="rect">
            <a:avLst/>
          </a:prstGeom>
          <a:solidFill>
            <a:srgbClr val="F7964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3" name="标题 1"/>
          <p:cNvSpPr>
            <a:spLocks noGrp="1" noChangeArrowheads="1"/>
          </p:cNvSpPr>
          <p:nvPr>
            <p:ph type="title"/>
          </p:nvPr>
        </p:nvSpPr>
        <p:spPr>
          <a:xfrm>
            <a:off x="530225" y="-57150"/>
            <a:ext cx="10515600" cy="1325563"/>
          </a:xfrm>
        </p:spPr>
        <p:txBody>
          <a:bodyPr/>
          <a:lstStyle/>
          <a:p>
            <a:r>
              <a:rPr smtClean="0"/>
              <a:t>各监控过程定义</a:t>
            </a:r>
          </a:p>
        </p:txBody>
      </p:sp>
      <p:graphicFrame>
        <p:nvGraphicFramePr>
          <p:cNvPr id="6" name="表格 5"/>
          <p:cNvGraphicFramePr>
            <a:graphicFrameLocks noGrp="1"/>
          </p:cNvGraphicFramePr>
          <p:nvPr>
            <p:extLst>
              <p:ext uri="{D42A27DB-BD31-4B8C-83A1-F6EECF244321}">
                <p14:modId xmlns:p14="http://schemas.microsoft.com/office/powerpoint/2010/main" val="3742926194"/>
              </p:ext>
            </p:extLst>
          </p:nvPr>
        </p:nvGraphicFramePr>
        <p:xfrm>
          <a:off x="530225" y="904875"/>
          <a:ext cx="8507413" cy="4754880"/>
        </p:xfrm>
        <a:graphic>
          <a:graphicData uri="http://schemas.openxmlformats.org/drawingml/2006/table">
            <a:tbl>
              <a:tblPr firstRow="1" bandRow="1">
                <a:tableStyleId>{073A0DAA-6AF3-43AB-8588-CEC1D06C72B9}</a:tableStyleId>
              </a:tblPr>
              <a:tblGrid>
                <a:gridCol w="1202284"/>
                <a:gridCol w="4321481"/>
                <a:gridCol w="866220"/>
                <a:gridCol w="2117428"/>
              </a:tblGrid>
              <a:tr h="358500">
                <a:tc>
                  <a:txBody>
                    <a:bodyPr/>
                    <a:lstStyle/>
                    <a:p>
                      <a:pPr algn="ctr"/>
                      <a:r>
                        <a:rPr lang="zh-CN" altLang="en-US" sz="1800" dirty="0"/>
                        <a:t>过程</a:t>
                      </a:r>
                      <a:endParaRPr lang="zh-CN" altLang="en-US" sz="1800" dirty="0">
                        <a:latin typeface="+mn-ea"/>
                        <a:ea typeface="+mn-ea"/>
                      </a:endParaRPr>
                    </a:p>
                  </a:txBody>
                  <a:tcPr marL="0" marR="0" anchor="ctr" anchorCtr="1"/>
                </a:tc>
                <a:tc>
                  <a:txBody>
                    <a:bodyPr/>
                    <a:lstStyle/>
                    <a:p>
                      <a:pPr algn="ctr"/>
                      <a:r>
                        <a:rPr lang="zh-CN" altLang="en-US" sz="1800" dirty="0"/>
                        <a:t>定义</a:t>
                      </a:r>
                      <a:endParaRPr lang="zh-CN" altLang="en-US" sz="1800" dirty="0">
                        <a:latin typeface="+mn-ea"/>
                        <a:ea typeface="+mn-ea"/>
                      </a:endParaRPr>
                    </a:p>
                  </a:txBody>
                  <a:tcPr marL="0" marR="0" anchor="ctr" anchorCtr="1"/>
                </a:tc>
                <a:tc>
                  <a:txBody>
                    <a:bodyPr/>
                    <a:lstStyle/>
                    <a:p>
                      <a:pPr algn="ctr"/>
                      <a:r>
                        <a:rPr lang="zh-CN" altLang="en-US" sz="1800" dirty="0"/>
                        <a:t>过程</a:t>
                      </a:r>
                      <a:endParaRPr lang="zh-CN" altLang="en-US" sz="1800" dirty="0">
                        <a:latin typeface="+mn-ea"/>
                        <a:ea typeface="+mn-ea"/>
                      </a:endParaRPr>
                    </a:p>
                  </a:txBody>
                  <a:tcPr marL="0" marR="0" anchor="ctr" anchorCtr="1"/>
                </a:tc>
                <a:tc>
                  <a:txBody>
                    <a:bodyPr/>
                    <a:lstStyle/>
                    <a:p>
                      <a:pPr algn="ctr"/>
                      <a:r>
                        <a:rPr lang="zh-CN" altLang="en-US" sz="1800" dirty="0"/>
                        <a:t>定义</a:t>
                      </a:r>
                      <a:endParaRPr lang="zh-CN" altLang="en-US" sz="1800" dirty="0">
                        <a:latin typeface="+mn-ea"/>
                        <a:ea typeface="+mn-ea"/>
                      </a:endParaRPr>
                    </a:p>
                  </a:txBody>
                  <a:tcPr marL="0" marR="0" anchor="ctr" anchorCtr="1"/>
                </a:tc>
              </a:tr>
              <a:tr h="328625">
                <a:tc>
                  <a:txBody>
                    <a:bodyPr/>
                    <a:lstStyle/>
                    <a:p>
                      <a:pPr algn="ctr"/>
                      <a:r>
                        <a:rPr lang="zh-CN" altLang="en-US" sz="1600" u="none" strike="noStrike" dirty="0">
                          <a:effectLst/>
                        </a:rPr>
                        <a:t>控制范围</a:t>
                      </a:r>
                      <a:endParaRPr lang="zh-CN" altLang="en-US" sz="1600" dirty="0">
                        <a:latin typeface="+mn-ea"/>
                        <a:ea typeface="+mn-ea"/>
                      </a:endParaRPr>
                    </a:p>
                  </a:txBody>
                  <a:tcPr marL="0" marR="0" anchor="ctr" anchorCtr="1"/>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zh-CN" altLang="en-US" sz="1600" u="none" strike="noStrike" dirty="0">
                          <a:effectLst/>
                        </a:rPr>
                        <a:t>监督项目和产品的范围状态，管理范围基准变更</a:t>
                      </a:r>
                      <a:endParaRPr lang="zh-CN" altLang="en-US" sz="1600" b="0" i="0" u="none" strike="noStrike" dirty="0">
                        <a:solidFill>
                          <a:srgbClr val="000000"/>
                        </a:solidFill>
                        <a:effectLst/>
                        <a:latin typeface="+mn-ea"/>
                        <a:ea typeface="+mn-ea"/>
                      </a:endParaRPr>
                    </a:p>
                  </a:txBody>
                  <a:tcPr marL="0" marR="0" anchor="ctr"/>
                </a:tc>
                <a:tc rowSpan="2">
                  <a:txBody>
                    <a:bodyPr/>
                    <a:lstStyle/>
                    <a:p>
                      <a:pPr algn="ctr"/>
                      <a:r>
                        <a:rPr lang="zh-CN" altLang="en-US" sz="1600" u="none" strike="noStrike" dirty="0">
                          <a:effectLst/>
                        </a:rPr>
                        <a:t>监控项目工作</a:t>
                      </a:r>
                      <a:endParaRPr lang="zh-CN" altLang="en-US" sz="1600" dirty="0">
                        <a:latin typeface="+mn-ea"/>
                        <a:ea typeface="+mn-ea"/>
                      </a:endParaRPr>
                    </a:p>
                  </a:txBody>
                  <a:tcPr marL="0" marR="0" anchor="ctr" anchorCtr="1"/>
                </a:tc>
                <a:tc rowSpan="2">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zh-CN" altLang="en-US" sz="1600" u="none" strike="noStrike" dirty="0">
                          <a:effectLst/>
                        </a:rPr>
                        <a:t>跟踪、审查和报告整体项目进展，以实现目标</a:t>
                      </a:r>
                      <a:endParaRPr lang="zh-CN" altLang="en-US" sz="1600" b="0" i="0" u="none" strike="noStrike" dirty="0">
                        <a:solidFill>
                          <a:srgbClr val="000000"/>
                        </a:solidFill>
                        <a:effectLst/>
                        <a:latin typeface="+mn-ea"/>
                        <a:ea typeface="+mn-ea"/>
                      </a:endParaRPr>
                    </a:p>
                  </a:txBody>
                  <a:tcPr marL="0" marR="0" anchor="ctr" anchorCtr="1"/>
                </a:tc>
              </a:tr>
              <a:tr h="567625">
                <a:tc>
                  <a:txBody>
                    <a:bodyPr/>
                    <a:lstStyle/>
                    <a:p>
                      <a:pPr algn="ctr"/>
                      <a:r>
                        <a:rPr lang="zh-CN" altLang="en-US" sz="1600" u="none" strike="noStrike" dirty="0">
                          <a:effectLst/>
                        </a:rPr>
                        <a:t>控制进度</a:t>
                      </a:r>
                      <a:endParaRPr lang="zh-CN" altLang="en-US" sz="1600" dirty="0">
                        <a:latin typeface="+mn-ea"/>
                        <a:ea typeface="+mn-ea"/>
                      </a:endParaRPr>
                    </a:p>
                  </a:txBody>
                  <a:tcPr marL="0" marR="0" anchor="ctr" anchorCtr="1"/>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zh-CN" altLang="en-US" sz="1600" u="none" strike="noStrike" dirty="0">
                          <a:effectLst/>
                        </a:rPr>
                        <a:t>监督项目状态，更新项目进度，管理进度基准变更</a:t>
                      </a:r>
                      <a:endParaRPr lang="zh-CN" altLang="en-US" sz="1600" b="0" i="0" u="none" strike="noStrike" dirty="0">
                        <a:solidFill>
                          <a:srgbClr val="000000"/>
                        </a:solidFill>
                        <a:effectLst/>
                        <a:latin typeface="+mn-ea"/>
                        <a:ea typeface="+mn-ea"/>
                      </a:endParaRPr>
                    </a:p>
                  </a:txBody>
                  <a:tcPr marL="0" marR="0" anchor="ctr"/>
                </a:tc>
                <a:tc vMerge="1">
                  <a:txBody>
                    <a:bodyPr/>
                    <a:lstStyle/>
                    <a:p>
                      <a:endParaRPr lang="zh-CN"/>
                    </a:p>
                  </a:txBody>
                  <a:tcPr/>
                </a:tc>
                <a:tc vMerge="1">
                  <a:txBody>
                    <a:bodyPr/>
                    <a:lstStyle/>
                    <a:p>
                      <a:endParaRPr lang="zh-CN"/>
                    </a:p>
                  </a:txBody>
                  <a:tcPr/>
                </a:tc>
              </a:tr>
              <a:tr h="567625">
                <a:tc>
                  <a:txBody>
                    <a:bodyPr/>
                    <a:lstStyle/>
                    <a:p>
                      <a:pPr algn="ctr"/>
                      <a:r>
                        <a:rPr lang="zh-CN" altLang="en-US" sz="1600" u="none" strike="noStrike" dirty="0">
                          <a:effectLst/>
                        </a:rPr>
                        <a:t>控制成本</a:t>
                      </a:r>
                      <a:endParaRPr lang="zh-CN" altLang="en-US" sz="1600" dirty="0">
                        <a:latin typeface="+mn-ea"/>
                        <a:ea typeface="+mn-ea"/>
                      </a:endParaRPr>
                    </a:p>
                  </a:txBody>
                  <a:tcPr marL="0" marR="0" anchor="ctr" anchorCtr="1"/>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zh-CN" altLang="en-US" sz="1600" u="none" strike="noStrike" dirty="0">
                          <a:effectLst/>
                        </a:rPr>
                        <a:t>监督项目状态，更新项目成本，管理成本基准变更</a:t>
                      </a:r>
                      <a:endParaRPr lang="zh-CN" altLang="en-US" sz="1600" b="0" i="0" u="none" strike="noStrike" dirty="0">
                        <a:solidFill>
                          <a:srgbClr val="000000"/>
                        </a:solidFill>
                        <a:effectLst/>
                        <a:latin typeface="+mn-ea"/>
                        <a:ea typeface="+mn-ea"/>
                      </a:endParaRPr>
                    </a:p>
                  </a:txBody>
                  <a:tcPr marL="0" marR="0" anchor="ctr"/>
                </a:tc>
                <a:tc rowSpan="2">
                  <a:txBody>
                    <a:bodyPr/>
                    <a:lstStyle/>
                    <a:p>
                      <a:pPr algn="ctr"/>
                      <a:r>
                        <a:rPr lang="zh-CN" altLang="en-US" sz="1600" u="none" strike="noStrike" dirty="0">
                          <a:effectLst/>
                        </a:rPr>
                        <a:t>实施整体变更控制</a:t>
                      </a:r>
                      <a:endParaRPr lang="zh-CN" altLang="en-US" sz="1600" dirty="0">
                        <a:latin typeface="+mn-ea"/>
                        <a:ea typeface="+mn-ea"/>
                      </a:endParaRPr>
                    </a:p>
                  </a:txBody>
                  <a:tcPr marL="0" marR="0" anchor="ctr" anchorCtr="1"/>
                </a:tc>
                <a:tc rowSpan="2">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zh-CN" altLang="en-US" sz="1600" u="none" strike="noStrike" dirty="0">
                          <a:effectLst/>
                        </a:rPr>
                        <a:t>审查所有变更请求、批准变更，管理变更，对变更处理结果进行沟通</a:t>
                      </a:r>
                      <a:endParaRPr lang="zh-CN" altLang="en-US" sz="1600" b="0" i="0" u="none" strike="noStrike" dirty="0">
                        <a:solidFill>
                          <a:srgbClr val="000000"/>
                        </a:solidFill>
                        <a:effectLst/>
                        <a:latin typeface="+mn-ea"/>
                        <a:ea typeface="+mn-ea"/>
                      </a:endParaRPr>
                    </a:p>
                  </a:txBody>
                  <a:tcPr marL="0" marR="0" anchor="ctr" anchorCtr="1"/>
                </a:tc>
              </a:tr>
              <a:tr h="567625">
                <a:tc>
                  <a:txBody>
                    <a:bodyPr/>
                    <a:lstStyle/>
                    <a:p>
                      <a:pPr algn="ctr"/>
                      <a:r>
                        <a:rPr lang="zh-CN" altLang="en-US" sz="1600" u="none" strike="noStrike" dirty="0">
                          <a:effectLst/>
                        </a:rPr>
                        <a:t>控制质量</a:t>
                      </a:r>
                      <a:endParaRPr lang="zh-CN" altLang="en-US" sz="1600" dirty="0">
                        <a:latin typeface="+mn-ea"/>
                        <a:ea typeface="+mn-ea"/>
                      </a:endParaRPr>
                    </a:p>
                  </a:txBody>
                  <a:tcPr marL="0" marR="0" anchor="ctr" anchorCtr="1"/>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zh-CN" altLang="en-US" sz="1600" u="none" strike="noStrike" dirty="0">
                          <a:effectLst/>
                        </a:rPr>
                        <a:t>确保项目输出完整、正确，满足客户期望，监督和记录质量管理活动执行结果</a:t>
                      </a:r>
                      <a:endParaRPr lang="zh-CN" altLang="en-US" sz="1600" b="0" i="0" u="none" strike="noStrike" dirty="0">
                        <a:solidFill>
                          <a:srgbClr val="000000"/>
                        </a:solidFill>
                        <a:effectLst/>
                        <a:latin typeface="+mn-ea"/>
                        <a:ea typeface="+mn-ea"/>
                      </a:endParaRPr>
                    </a:p>
                  </a:txBody>
                  <a:tcPr marL="0" marR="0" anchor="ctr"/>
                </a:tc>
                <a:tc vMerge="1">
                  <a:txBody>
                    <a:bodyPr/>
                    <a:lstStyle/>
                    <a:p>
                      <a:endParaRPr lang="zh-CN"/>
                    </a:p>
                  </a:txBody>
                  <a:tcPr/>
                </a:tc>
                <a:tc vMerge="1">
                  <a:txBody>
                    <a:bodyPr/>
                    <a:lstStyle/>
                    <a:p>
                      <a:endParaRPr lang="zh-CN"/>
                    </a:p>
                  </a:txBody>
                  <a:tcPr/>
                </a:tc>
              </a:tr>
              <a:tr h="567625">
                <a:tc>
                  <a:txBody>
                    <a:bodyPr/>
                    <a:lstStyle/>
                    <a:p>
                      <a:pPr algn="ctr"/>
                      <a:r>
                        <a:rPr lang="zh-CN" altLang="en-US" sz="1600" u="none" strike="noStrike" dirty="0">
                          <a:effectLst/>
                        </a:rPr>
                        <a:t>监督沟通</a:t>
                      </a:r>
                      <a:endParaRPr lang="zh-CN" altLang="en-US" sz="1600" dirty="0">
                        <a:latin typeface="+mn-ea"/>
                        <a:ea typeface="+mn-ea"/>
                      </a:endParaRPr>
                    </a:p>
                  </a:txBody>
                  <a:tcPr marL="0" marR="0" anchor="ctr" anchorCtr="1"/>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zh-CN" altLang="en-US" sz="1600" u="none" strike="noStrike" dirty="0">
                          <a:effectLst/>
                        </a:rPr>
                        <a:t>确保满足</a:t>
                      </a:r>
                      <a:r>
                        <a:rPr lang="zh-CN" altLang="en-US" sz="1600" u="none" strike="noStrike">
                          <a:effectLst/>
                        </a:rPr>
                        <a:t>项目</a:t>
                      </a:r>
                      <a:r>
                        <a:rPr lang="zh-CN" altLang="en-US" sz="1600" u="none" strike="noStrike" smtClean="0">
                          <a:effectLst/>
                        </a:rPr>
                        <a:t>及其干系人的</a:t>
                      </a:r>
                      <a:r>
                        <a:rPr lang="zh-CN" altLang="en-US" sz="1600" u="none" strike="noStrike" dirty="0">
                          <a:effectLst/>
                        </a:rPr>
                        <a:t>信息需求</a:t>
                      </a:r>
                      <a:endParaRPr lang="zh-CN" altLang="en-US" sz="1600" b="0" i="0" u="none" strike="noStrike" dirty="0">
                        <a:solidFill>
                          <a:srgbClr val="000000"/>
                        </a:solidFill>
                        <a:effectLst/>
                        <a:latin typeface="+mn-ea"/>
                        <a:ea typeface="+mn-ea"/>
                      </a:endParaRPr>
                    </a:p>
                  </a:txBody>
                  <a:tcPr marL="0" marR="0" anchor="ctr"/>
                </a:tc>
                <a:tc>
                  <a:txBody>
                    <a:bodyPr/>
                    <a:lstStyle/>
                    <a:p>
                      <a:pPr algn="ctr"/>
                      <a:r>
                        <a:rPr lang="zh-CN" altLang="en-US" sz="1600" u="none" strike="noStrike" dirty="0">
                          <a:effectLst/>
                        </a:rPr>
                        <a:t>确认</a:t>
                      </a:r>
                      <a:endParaRPr lang="en-US" altLang="zh-CN" sz="1600" u="none" strike="noStrike" dirty="0">
                        <a:effectLst/>
                      </a:endParaRPr>
                    </a:p>
                    <a:p>
                      <a:pPr algn="ctr"/>
                      <a:r>
                        <a:rPr lang="zh-CN" altLang="en-US" sz="1600" u="none" strike="noStrike" dirty="0">
                          <a:effectLst/>
                        </a:rPr>
                        <a:t>范围</a:t>
                      </a:r>
                      <a:endParaRPr lang="zh-CN" altLang="en-US" sz="1600" dirty="0">
                        <a:latin typeface="+mn-ea"/>
                        <a:ea typeface="+mn-ea"/>
                      </a:endParaRPr>
                    </a:p>
                  </a:txBody>
                  <a:tcPr marL="0" marR="0" anchor="ctr" anchorCtr="1"/>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zh-CN" altLang="en-US" sz="1600" u="none" strike="noStrike" dirty="0">
                          <a:effectLst/>
                        </a:rPr>
                        <a:t>正式验收已完成的项目可交付成果</a:t>
                      </a:r>
                      <a:endParaRPr lang="zh-CN" altLang="en-US" sz="1600" b="0" i="0" u="none" strike="noStrike" dirty="0">
                        <a:solidFill>
                          <a:srgbClr val="000000"/>
                        </a:solidFill>
                        <a:effectLst/>
                        <a:latin typeface="+mn-ea"/>
                        <a:ea typeface="+mn-ea"/>
                      </a:endParaRPr>
                    </a:p>
                  </a:txBody>
                  <a:tcPr marL="0" marR="0" anchor="ctr" anchorCtr="1"/>
                </a:tc>
              </a:tr>
              <a:tr h="567625">
                <a:tc>
                  <a:txBody>
                    <a:bodyPr/>
                    <a:lstStyle/>
                    <a:p>
                      <a:pPr algn="ctr"/>
                      <a:r>
                        <a:rPr lang="zh-CN" altLang="en-US" sz="1600" u="none" strike="noStrike" dirty="0">
                          <a:effectLst/>
                        </a:rPr>
                        <a:t>监督风险</a:t>
                      </a:r>
                      <a:endParaRPr lang="zh-CN" altLang="en-US" sz="1600" dirty="0">
                        <a:latin typeface="+mn-ea"/>
                        <a:ea typeface="+mn-ea"/>
                      </a:endParaRPr>
                    </a:p>
                  </a:txBody>
                  <a:tcPr marL="0" marR="0" anchor="ctr" anchorCtr="1"/>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zh-CN" altLang="en-US" sz="1600" u="none" strike="noStrike" dirty="0">
                          <a:effectLst/>
                        </a:rPr>
                        <a:t>监督商定的风险应对计划的实施，跟踪已识别风险，识别和分析新风险，评估风险管理有效性</a:t>
                      </a:r>
                      <a:endParaRPr lang="zh-CN" altLang="en-US" sz="1600" b="0" i="0" u="none" strike="noStrike" dirty="0">
                        <a:solidFill>
                          <a:srgbClr val="000000"/>
                        </a:solidFill>
                        <a:effectLst/>
                        <a:latin typeface="+mn-ea"/>
                        <a:ea typeface="+mn-ea"/>
                      </a:endParaRPr>
                    </a:p>
                  </a:txBody>
                  <a:tcPr marL="0" marR="0" anchor="ctr"/>
                </a:tc>
                <a:tc>
                  <a:txBody>
                    <a:bodyPr/>
                    <a:lstStyle/>
                    <a:p>
                      <a:endParaRPr lang="zh-CN" altLang="en-US" sz="1600">
                        <a:latin typeface="+mn-ea"/>
                        <a:ea typeface="+mn-ea"/>
                      </a:endParaRPr>
                    </a:p>
                  </a:txBody>
                  <a:tcPr marL="0" marR="0" anchor="ctr" anchorCtr="1"/>
                </a:tc>
                <a:tc>
                  <a:txBody>
                    <a:bodyPr/>
                    <a:lstStyle/>
                    <a:p>
                      <a:endParaRPr lang="zh-CN" altLang="en-US" sz="1600" dirty="0">
                        <a:latin typeface="+mn-ea"/>
                        <a:ea typeface="+mn-ea"/>
                      </a:endParaRPr>
                    </a:p>
                  </a:txBody>
                  <a:tcPr marL="0" marR="0" anchor="ctr" anchorCtr="1"/>
                </a:tc>
              </a:tr>
              <a:tr h="567625">
                <a:tc>
                  <a:txBody>
                    <a:bodyPr/>
                    <a:lstStyle/>
                    <a:p>
                      <a:pPr algn="ctr"/>
                      <a:r>
                        <a:rPr lang="zh-CN" altLang="en-US" sz="1600" u="none" strike="noStrike" dirty="0">
                          <a:effectLst/>
                        </a:rPr>
                        <a:t>控制采购</a:t>
                      </a:r>
                      <a:endParaRPr lang="zh-CN" altLang="en-US" sz="1600" dirty="0">
                        <a:latin typeface="+mn-ea"/>
                        <a:ea typeface="+mn-ea"/>
                      </a:endParaRPr>
                    </a:p>
                  </a:txBody>
                  <a:tcPr marL="0" marR="0" anchor="ctr" anchorCtr="1"/>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zh-CN" altLang="en-US" sz="1600" u="none" strike="noStrike" dirty="0">
                          <a:effectLst/>
                        </a:rPr>
                        <a:t>管理采购关系，监督合同绩效，实施必要的变更和纠偏，关闭单个合同</a:t>
                      </a:r>
                      <a:endParaRPr lang="zh-CN" altLang="en-US" sz="1600" b="0" i="0" u="none" strike="noStrike" dirty="0">
                        <a:solidFill>
                          <a:srgbClr val="000000"/>
                        </a:solidFill>
                        <a:effectLst/>
                        <a:latin typeface="+mn-ea"/>
                        <a:ea typeface="+mn-ea"/>
                      </a:endParaRPr>
                    </a:p>
                  </a:txBody>
                  <a:tcPr marL="0" marR="0" anchor="ctr"/>
                </a:tc>
                <a:tc>
                  <a:txBody>
                    <a:bodyPr/>
                    <a:lstStyle/>
                    <a:p>
                      <a:endParaRPr lang="zh-CN" altLang="en-US" sz="1600">
                        <a:latin typeface="+mn-ea"/>
                        <a:ea typeface="+mn-ea"/>
                      </a:endParaRPr>
                    </a:p>
                  </a:txBody>
                  <a:tcPr marL="0" marR="0" anchor="ctr" anchorCtr="1"/>
                </a:tc>
                <a:tc>
                  <a:txBody>
                    <a:bodyPr/>
                    <a:lstStyle/>
                    <a:p>
                      <a:endParaRPr lang="zh-CN" altLang="en-US" sz="1600" dirty="0">
                        <a:latin typeface="+mn-ea"/>
                        <a:ea typeface="+mn-ea"/>
                      </a:endParaRPr>
                    </a:p>
                  </a:txBody>
                  <a:tcPr marL="0" marR="0" anchor="ctr" anchorCtr="1"/>
                </a:tc>
              </a:tr>
              <a:tr h="567625">
                <a:tc>
                  <a:txBody>
                    <a:bodyPr/>
                    <a:lstStyle/>
                    <a:p>
                      <a:pPr algn="ctr"/>
                      <a:r>
                        <a:rPr lang="zh-CN" altLang="en-US" sz="1600" u="none" strike="noStrike" smtClean="0">
                          <a:effectLst/>
                        </a:rPr>
                        <a:t>监督干系人参与</a:t>
                      </a:r>
                      <a:endParaRPr lang="zh-CN" altLang="en-US" sz="1600" dirty="0">
                        <a:latin typeface="+mn-ea"/>
                        <a:ea typeface="+mn-ea"/>
                      </a:endParaRPr>
                    </a:p>
                  </a:txBody>
                  <a:tcPr marL="0" marR="0" anchor="ctr" anchorCtr="1"/>
                </a:tc>
                <a:tc>
                  <a:txBody>
                    <a:bodyPr/>
                    <a:lstStyle/>
                    <a:p>
                      <a:pPr marL="0" marR="0" lvl="0" indent="0" algn="l" defTabSz="685800" rtl="0" eaLnBrk="1" fontAlgn="ctr" latinLnBrk="0" hangingPunct="1">
                        <a:lnSpc>
                          <a:spcPct val="100000"/>
                        </a:lnSpc>
                        <a:spcBef>
                          <a:spcPts val="0"/>
                        </a:spcBef>
                        <a:spcAft>
                          <a:spcPts val="0"/>
                        </a:spcAft>
                        <a:buClrTx/>
                        <a:buSzTx/>
                        <a:buFontTx/>
                        <a:buNone/>
                        <a:defRPr/>
                      </a:pPr>
                      <a:r>
                        <a:rPr lang="zh-CN" altLang="en-US" sz="1600" u="none" strike="noStrike">
                          <a:effectLst/>
                        </a:rPr>
                        <a:t>监督</a:t>
                      </a:r>
                      <a:r>
                        <a:rPr lang="zh-CN" altLang="en-US" sz="1600" u="none" strike="noStrike" smtClean="0">
                          <a:effectLst/>
                        </a:rPr>
                        <a:t>项目干系人关系</a:t>
                      </a:r>
                      <a:r>
                        <a:rPr lang="zh-CN" altLang="en-US" sz="1600" u="none" strike="noStrike">
                          <a:effectLst/>
                        </a:rPr>
                        <a:t>，</a:t>
                      </a:r>
                      <a:r>
                        <a:rPr lang="zh-CN" altLang="en-US" sz="1600" u="none" strike="noStrike" smtClean="0">
                          <a:effectLst/>
                        </a:rPr>
                        <a:t>引导干系人合理</a:t>
                      </a:r>
                      <a:r>
                        <a:rPr lang="zh-CN" altLang="en-US" sz="1600" u="none" strike="noStrike" dirty="0">
                          <a:effectLst/>
                        </a:rPr>
                        <a:t>参与项目</a:t>
                      </a:r>
                      <a:endParaRPr lang="zh-CN" altLang="en-US" sz="1600" b="0" i="0" u="none" strike="noStrike" dirty="0">
                        <a:solidFill>
                          <a:srgbClr val="000000"/>
                        </a:solidFill>
                        <a:effectLst/>
                        <a:latin typeface="+mn-ea"/>
                        <a:ea typeface="+mn-ea"/>
                      </a:endParaRPr>
                    </a:p>
                  </a:txBody>
                  <a:tcPr marL="0" marR="0" marT="1427" marB="0" anchor="ctr"/>
                </a:tc>
                <a:tc>
                  <a:txBody>
                    <a:bodyPr/>
                    <a:lstStyle/>
                    <a:p>
                      <a:endParaRPr lang="zh-CN" altLang="en-US" sz="1600">
                        <a:latin typeface="+mn-ea"/>
                        <a:ea typeface="+mn-ea"/>
                      </a:endParaRPr>
                    </a:p>
                  </a:txBody>
                  <a:tcPr marL="0" marR="0" anchor="ctr" anchorCtr="1"/>
                </a:tc>
                <a:tc>
                  <a:txBody>
                    <a:bodyPr/>
                    <a:lstStyle/>
                    <a:p>
                      <a:endParaRPr lang="zh-CN" altLang="en-US" sz="1600" dirty="0">
                        <a:latin typeface="+mn-ea"/>
                        <a:ea typeface="+mn-ea"/>
                      </a:endParaRPr>
                    </a:p>
                  </a:txBody>
                  <a:tcPr marL="0" marR="0" anchor="ctr" anchorCtr="1"/>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7" name="标题 1"/>
          <p:cNvSpPr>
            <a:spLocks noGrp="1" noChangeArrowheads="1"/>
          </p:cNvSpPr>
          <p:nvPr>
            <p:ph type="title"/>
          </p:nvPr>
        </p:nvSpPr>
        <p:spPr>
          <a:xfrm>
            <a:off x="215900" y="-9525"/>
            <a:ext cx="10515600" cy="1325563"/>
          </a:xfrm>
        </p:spPr>
        <p:txBody>
          <a:bodyPr/>
          <a:lstStyle/>
          <a:p>
            <a:r>
              <a:rPr smtClean="0"/>
              <a:t>结束项目或阶段</a:t>
            </a:r>
            <a:r>
              <a:rPr lang="en-US" altLang="zh-CN" smtClean="0"/>
              <a:t>- </a:t>
            </a:r>
            <a:r>
              <a:rPr smtClean="0"/>
              <a:t>项目收尾</a:t>
            </a:r>
            <a:r>
              <a:rPr lang="en-US" altLang="zh-CN" smtClean="0"/>
              <a:t>/</a:t>
            </a:r>
            <a:r>
              <a:rPr smtClean="0"/>
              <a:t>合同收尾</a:t>
            </a:r>
          </a:p>
        </p:txBody>
      </p:sp>
      <p:sp>
        <p:nvSpPr>
          <p:cNvPr id="623618" name="Rectangle 10"/>
          <p:cNvSpPr>
            <a:spLocks noChangeArrowheads="1"/>
          </p:cNvSpPr>
          <p:nvPr/>
        </p:nvSpPr>
        <p:spPr bwMode="auto">
          <a:xfrm>
            <a:off x="5024438" y="4433888"/>
            <a:ext cx="3554412"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ctr">
              <a:spcBef>
                <a:spcPct val="20000"/>
              </a:spcBef>
            </a:pPr>
            <a:endParaRPr lang="zh-CN" altLang="zh-CN" sz="2000" b="1">
              <a:solidFill>
                <a:srgbClr val="CC0000"/>
              </a:solidFill>
              <a:latin typeface="微软雅黑" pitchFamily="34" charset="-122"/>
            </a:endParaRPr>
          </a:p>
        </p:txBody>
      </p:sp>
      <p:sp>
        <p:nvSpPr>
          <p:cNvPr id="5" name="左大括号 4"/>
          <p:cNvSpPr/>
          <p:nvPr/>
        </p:nvSpPr>
        <p:spPr>
          <a:xfrm>
            <a:off x="666750" y="1997075"/>
            <a:ext cx="214313" cy="3500438"/>
          </a:xfrm>
          <a:prstGeom prst="leftBrace">
            <a:avLst/>
          </a:prstGeom>
          <a:noFill/>
          <a:ln w="31750" cap="flat" cmpd="sng" algn="ctr">
            <a:solidFill>
              <a:srgbClr val="838D9B"/>
            </a:solidFill>
            <a:prstDash val="solid"/>
            <a:round/>
          </a:ln>
          <a:effectLst/>
        </p:spPr>
        <p:txBody>
          <a:bodyPr anchor="ctr"/>
          <a:lstStyle/>
          <a:p>
            <a:pPr algn="ctr" fontAlgn="auto">
              <a:spcBef>
                <a:spcPts val="0"/>
              </a:spcBef>
              <a:spcAft>
                <a:spcPts val="0"/>
              </a:spcAft>
              <a:buFontTx/>
              <a:buNone/>
              <a:defRPr/>
            </a:pPr>
            <a:endParaRPr lang="zh-CN" altLang="en-US" kern="0">
              <a:solidFill>
                <a:prstClr val="black"/>
              </a:solidFill>
              <a:latin typeface="微软雅黑" panose="020B0503020204020204" pitchFamily="34" charset="-122"/>
            </a:endParaRPr>
          </a:p>
        </p:txBody>
      </p:sp>
      <p:sp>
        <p:nvSpPr>
          <p:cNvPr id="6" name="TextBox 4"/>
          <p:cNvSpPr txBox="1"/>
          <p:nvPr/>
        </p:nvSpPr>
        <p:spPr>
          <a:xfrm>
            <a:off x="309563" y="2997200"/>
            <a:ext cx="357187" cy="1476375"/>
          </a:xfrm>
          <a:prstGeom prst="rect">
            <a:avLst/>
          </a:prstGeom>
          <a:noFill/>
          <a:ln w="19050">
            <a:solidFill>
              <a:srgbClr val="838D9B">
                <a:shade val="95000"/>
                <a:satMod val="105000"/>
              </a:srgbClr>
            </a:solidFill>
          </a:ln>
        </p:spPr>
        <p:txBody>
          <a:bodyPr>
            <a:spAutoFit/>
          </a:bodyPr>
          <a:lstStyle/>
          <a:p>
            <a:pPr fontAlgn="auto">
              <a:spcBef>
                <a:spcPts val="0"/>
              </a:spcBef>
              <a:spcAft>
                <a:spcPts val="0"/>
              </a:spcAft>
              <a:buFontTx/>
              <a:buNone/>
              <a:defRPr/>
            </a:pPr>
            <a:r>
              <a:rPr lang="zh-CN" altLang="en-US" kern="0" dirty="0">
                <a:solidFill>
                  <a:prstClr val="black"/>
                </a:solidFill>
                <a:latin typeface="微软雅黑" panose="020B0503020204020204" pitchFamily="34" charset="-122"/>
              </a:rPr>
              <a:t>收尾过程组</a:t>
            </a:r>
          </a:p>
        </p:txBody>
      </p:sp>
      <p:sp>
        <p:nvSpPr>
          <p:cNvPr id="7" name="TextBox 5"/>
          <p:cNvSpPr txBox="1"/>
          <p:nvPr/>
        </p:nvSpPr>
        <p:spPr>
          <a:xfrm>
            <a:off x="952500" y="1639888"/>
            <a:ext cx="1143000" cy="646112"/>
          </a:xfrm>
          <a:prstGeom prst="rect">
            <a:avLst/>
          </a:prstGeom>
          <a:noFill/>
          <a:ln w="19050">
            <a:solidFill>
              <a:srgbClr val="838D9B">
                <a:shade val="95000"/>
                <a:satMod val="105000"/>
              </a:srgbClr>
            </a:solidFill>
          </a:ln>
        </p:spPr>
        <p:txBody>
          <a:bodyPr>
            <a:spAutoFit/>
          </a:bodyPr>
          <a:lstStyle/>
          <a:p>
            <a:pPr fontAlgn="auto">
              <a:spcBef>
                <a:spcPts val="0"/>
              </a:spcBef>
              <a:spcAft>
                <a:spcPts val="0"/>
              </a:spcAft>
              <a:buFontTx/>
              <a:buNone/>
              <a:defRPr/>
            </a:pPr>
            <a:r>
              <a:rPr lang="zh-CN" altLang="en-US" kern="0" dirty="0">
                <a:solidFill>
                  <a:prstClr val="black"/>
                </a:solidFill>
                <a:latin typeface="微软雅黑" panose="020B0503020204020204" pitchFamily="34" charset="-122"/>
              </a:rPr>
              <a:t>结束项目或阶段</a:t>
            </a:r>
          </a:p>
        </p:txBody>
      </p:sp>
      <p:sp>
        <p:nvSpPr>
          <p:cNvPr id="8" name="左大括号 7"/>
          <p:cNvSpPr/>
          <p:nvPr/>
        </p:nvSpPr>
        <p:spPr>
          <a:xfrm>
            <a:off x="2116138" y="1049338"/>
            <a:ext cx="268287" cy="2876550"/>
          </a:xfrm>
          <a:prstGeom prst="leftBrace">
            <a:avLst/>
          </a:prstGeom>
          <a:noFill/>
          <a:ln w="31750" cap="flat" cmpd="sng" algn="ctr">
            <a:solidFill>
              <a:srgbClr val="838D9B"/>
            </a:solidFill>
            <a:prstDash val="solid"/>
            <a:round/>
          </a:ln>
          <a:effectLst/>
        </p:spPr>
        <p:txBody>
          <a:bodyPr anchor="ctr"/>
          <a:lstStyle/>
          <a:p>
            <a:pPr algn="ctr" fontAlgn="auto">
              <a:spcBef>
                <a:spcPts val="0"/>
              </a:spcBef>
              <a:spcAft>
                <a:spcPts val="0"/>
              </a:spcAft>
              <a:buFontTx/>
              <a:buNone/>
              <a:defRPr/>
            </a:pPr>
            <a:endParaRPr lang="zh-CN" altLang="en-US" kern="0">
              <a:solidFill>
                <a:prstClr val="black"/>
              </a:solidFill>
              <a:latin typeface="微软雅黑" panose="020B0503020204020204" pitchFamily="34" charset="-122"/>
            </a:endParaRPr>
          </a:p>
        </p:txBody>
      </p:sp>
      <p:sp>
        <p:nvSpPr>
          <p:cNvPr id="9" name="TextBox 8"/>
          <p:cNvSpPr txBox="1"/>
          <p:nvPr/>
        </p:nvSpPr>
        <p:spPr>
          <a:xfrm>
            <a:off x="2381250" y="919163"/>
            <a:ext cx="1143000" cy="368300"/>
          </a:xfrm>
          <a:prstGeom prst="rect">
            <a:avLst/>
          </a:prstGeom>
          <a:noFill/>
          <a:ln w="19050">
            <a:solidFill>
              <a:srgbClr val="838D9B">
                <a:shade val="95000"/>
                <a:satMod val="105000"/>
              </a:srgbClr>
            </a:solidFill>
          </a:ln>
        </p:spPr>
        <p:txBody>
          <a:bodyPr>
            <a:spAutoFit/>
          </a:bodyPr>
          <a:lstStyle/>
          <a:p>
            <a:pPr fontAlgn="auto">
              <a:spcBef>
                <a:spcPts val="0"/>
              </a:spcBef>
              <a:spcAft>
                <a:spcPts val="0"/>
              </a:spcAft>
              <a:buFontTx/>
              <a:buNone/>
              <a:defRPr/>
            </a:pPr>
            <a:r>
              <a:rPr lang="zh-CN" altLang="en-US" kern="0" dirty="0">
                <a:solidFill>
                  <a:prstClr val="black"/>
                </a:solidFill>
                <a:latin typeface="微软雅黑" panose="020B0503020204020204" pitchFamily="34" charset="-122"/>
              </a:rPr>
              <a:t>核实产品</a:t>
            </a:r>
          </a:p>
        </p:txBody>
      </p:sp>
      <p:sp>
        <p:nvSpPr>
          <p:cNvPr id="10" name="TextBox 9"/>
          <p:cNvSpPr txBox="1"/>
          <p:nvPr/>
        </p:nvSpPr>
        <p:spPr>
          <a:xfrm>
            <a:off x="2381250" y="1377950"/>
            <a:ext cx="1143000" cy="368300"/>
          </a:xfrm>
          <a:prstGeom prst="rect">
            <a:avLst/>
          </a:prstGeom>
          <a:noFill/>
          <a:ln w="19050">
            <a:solidFill>
              <a:srgbClr val="838D9B">
                <a:shade val="95000"/>
                <a:satMod val="105000"/>
              </a:srgbClr>
            </a:solidFill>
          </a:ln>
        </p:spPr>
        <p:txBody>
          <a:bodyPr>
            <a:spAutoFit/>
          </a:bodyPr>
          <a:lstStyle/>
          <a:p>
            <a:pPr fontAlgn="auto">
              <a:spcBef>
                <a:spcPts val="0"/>
              </a:spcBef>
              <a:spcAft>
                <a:spcPts val="0"/>
              </a:spcAft>
              <a:buFontTx/>
              <a:buNone/>
              <a:defRPr/>
            </a:pPr>
            <a:r>
              <a:rPr lang="zh-CN" altLang="en-US" kern="0" dirty="0">
                <a:solidFill>
                  <a:prstClr val="black"/>
                </a:solidFill>
                <a:latin typeface="微软雅黑" panose="020B0503020204020204" pitchFamily="34" charset="-122"/>
              </a:rPr>
              <a:t>移交产品</a:t>
            </a:r>
          </a:p>
        </p:txBody>
      </p:sp>
      <p:sp>
        <p:nvSpPr>
          <p:cNvPr id="11" name="左大括号 10"/>
          <p:cNvSpPr/>
          <p:nvPr/>
        </p:nvSpPr>
        <p:spPr>
          <a:xfrm>
            <a:off x="3595688" y="1117600"/>
            <a:ext cx="214312" cy="785813"/>
          </a:xfrm>
          <a:prstGeom prst="leftBrace">
            <a:avLst/>
          </a:prstGeom>
          <a:noFill/>
          <a:ln w="31750" cap="flat" cmpd="sng" algn="ctr">
            <a:solidFill>
              <a:srgbClr val="838D9B"/>
            </a:solidFill>
            <a:prstDash val="solid"/>
            <a:round/>
          </a:ln>
          <a:effectLst/>
        </p:spPr>
        <p:txBody>
          <a:bodyPr anchor="ctr"/>
          <a:lstStyle/>
          <a:p>
            <a:pPr algn="ctr" fontAlgn="auto">
              <a:spcBef>
                <a:spcPts val="0"/>
              </a:spcBef>
              <a:spcAft>
                <a:spcPts val="0"/>
              </a:spcAft>
              <a:buFontTx/>
              <a:buNone/>
              <a:defRPr/>
            </a:pPr>
            <a:endParaRPr lang="zh-CN" altLang="en-US" kern="0">
              <a:solidFill>
                <a:prstClr val="black"/>
              </a:solidFill>
              <a:latin typeface="微软雅黑" panose="020B0503020204020204" pitchFamily="34" charset="-122"/>
            </a:endParaRPr>
          </a:p>
        </p:txBody>
      </p:sp>
      <p:sp>
        <p:nvSpPr>
          <p:cNvPr id="12" name="TextBox 12"/>
          <p:cNvSpPr txBox="1"/>
          <p:nvPr/>
        </p:nvSpPr>
        <p:spPr>
          <a:xfrm>
            <a:off x="3881438" y="1544638"/>
            <a:ext cx="5000625" cy="644525"/>
          </a:xfrm>
          <a:prstGeom prst="rect">
            <a:avLst/>
          </a:prstGeom>
          <a:noFill/>
          <a:ln>
            <a:solidFill>
              <a:srgbClr val="838D9B">
                <a:shade val="95000"/>
                <a:satMod val="105000"/>
              </a:srgbClr>
            </a:solidFill>
          </a:ln>
        </p:spPr>
        <p:txBody>
          <a:bodyPr>
            <a:spAutoFit/>
          </a:bodyPr>
          <a:lstStyle/>
          <a:p>
            <a:pPr fontAlgn="auto">
              <a:spcBef>
                <a:spcPts val="0"/>
              </a:spcBef>
              <a:spcAft>
                <a:spcPts val="0"/>
              </a:spcAft>
              <a:buFontTx/>
              <a:buNone/>
              <a:defRPr/>
            </a:pPr>
            <a:r>
              <a:rPr lang="zh-CN" altLang="en-US" kern="0" dirty="0">
                <a:solidFill>
                  <a:prstClr val="black"/>
                </a:solidFill>
                <a:latin typeface="微软雅黑" panose="020B0503020204020204" pitchFamily="34" charset="-122"/>
              </a:rPr>
              <a:t>外部：向客户移交产品，通过正式验收：获得客户签字认可（符合合同条款的正式声明、收款）</a:t>
            </a:r>
          </a:p>
        </p:txBody>
      </p:sp>
      <p:sp>
        <p:nvSpPr>
          <p:cNvPr id="13" name="TextBox 13"/>
          <p:cNvSpPr txBox="1"/>
          <p:nvPr/>
        </p:nvSpPr>
        <p:spPr>
          <a:xfrm>
            <a:off x="3881438" y="898525"/>
            <a:ext cx="5000625" cy="644525"/>
          </a:xfrm>
          <a:prstGeom prst="rect">
            <a:avLst/>
          </a:prstGeom>
          <a:noFill/>
          <a:ln>
            <a:solidFill>
              <a:srgbClr val="838D9B">
                <a:shade val="95000"/>
                <a:satMod val="105000"/>
              </a:srgbClr>
            </a:solidFill>
          </a:ln>
        </p:spPr>
        <p:txBody>
          <a:bodyPr>
            <a:spAutoFit/>
          </a:bodyPr>
          <a:lstStyle/>
          <a:p>
            <a:pPr fontAlgn="auto">
              <a:spcBef>
                <a:spcPts val="0"/>
              </a:spcBef>
              <a:spcAft>
                <a:spcPts val="0"/>
              </a:spcAft>
              <a:buFontTx/>
              <a:buNone/>
              <a:defRPr/>
            </a:pPr>
            <a:r>
              <a:rPr lang="zh-CN" altLang="en-US" kern="0" dirty="0">
                <a:solidFill>
                  <a:prstClr val="black"/>
                </a:solidFill>
                <a:latin typeface="微软雅黑" panose="020B0503020204020204" pitchFamily="34" charset="-122"/>
              </a:rPr>
              <a:t>内部：向其他部门（生产、运营）移交产品，通过正式验收：获得发起人签字认可，收款</a:t>
            </a:r>
          </a:p>
        </p:txBody>
      </p:sp>
      <p:sp>
        <p:nvSpPr>
          <p:cNvPr id="14" name="TextBox 14"/>
          <p:cNvSpPr txBox="1"/>
          <p:nvPr/>
        </p:nvSpPr>
        <p:spPr>
          <a:xfrm>
            <a:off x="2381250" y="1903413"/>
            <a:ext cx="1143000" cy="368300"/>
          </a:xfrm>
          <a:prstGeom prst="rect">
            <a:avLst/>
          </a:prstGeom>
          <a:noFill/>
          <a:ln w="19050">
            <a:solidFill>
              <a:srgbClr val="838D9B">
                <a:shade val="95000"/>
                <a:satMod val="105000"/>
              </a:srgbClr>
            </a:solidFill>
          </a:ln>
        </p:spPr>
        <p:txBody>
          <a:bodyPr>
            <a:spAutoFit/>
          </a:bodyPr>
          <a:lstStyle/>
          <a:p>
            <a:pPr fontAlgn="auto">
              <a:spcBef>
                <a:spcPts val="0"/>
              </a:spcBef>
              <a:spcAft>
                <a:spcPts val="0"/>
              </a:spcAft>
              <a:buFontTx/>
              <a:buNone/>
              <a:defRPr/>
            </a:pPr>
            <a:r>
              <a:rPr lang="zh-CN" altLang="en-US" kern="0" dirty="0">
                <a:solidFill>
                  <a:prstClr val="black"/>
                </a:solidFill>
                <a:latin typeface="微软雅黑" panose="020B0503020204020204" pitchFamily="34" charset="-122"/>
              </a:rPr>
              <a:t>收集记录</a:t>
            </a:r>
          </a:p>
        </p:txBody>
      </p:sp>
      <p:sp>
        <p:nvSpPr>
          <p:cNvPr id="15" name="TextBox 15"/>
          <p:cNvSpPr txBox="1"/>
          <p:nvPr/>
        </p:nvSpPr>
        <p:spPr>
          <a:xfrm>
            <a:off x="2381250" y="3776663"/>
            <a:ext cx="1143000" cy="368300"/>
          </a:xfrm>
          <a:prstGeom prst="rect">
            <a:avLst/>
          </a:prstGeom>
          <a:noFill/>
          <a:ln w="19050">
            <a:solidFill>
              <a:srgbClr val="838D9B">
                <a:shade val="95000"/>
                <a:satMod val="105000"/>
              </a:srgbClr>
            </a:solidFill>
            <a:prstDash val="dash"/>
          </a:ln>
        </p:spPr>
        <p:txBody>
          <a:bodyPr>
            <a:spAutoFit/>
          </a:bodyPr>
          <a:lstStyle/>
          <a:p>
            <a:pPr fontAlgn="auto">
              <a:spcBef>
                <a:spcPts val="0"/>
              </a:spcBef>
              <a:spcAft>
                <a:spcPts val="0"/>
              </a:spcAft>
              <a:buFontTx/>
              <a:buNone/>
              <a:defRPr/>
            </a:pPr>
            <a:r>
              <a:rPr lang="zh-CN" altLang="en-US" kern="0" dirty="0">
                <a:solidFill>
                  <a:prstClr val="black"/>
                </a:solidFill>
                <a:latin typeface="微软雅黑" panose="020B0503020204020204" pitchFamily="34" charset="-122"/>
              </a:rPr>
              <a:t>遣散资源</a:t>
            </a:r>
          </a:p>
        </p:txBody>
      </p:sp>
      <p:sp>
        <p:nvSpPr>
          <p:cNvPr id="16" name="TextBox 16"/>
          <p:cNvSpPr txBox="1"/>
          <p:nvPr/>
        </p:nvSpPr>
        <p:spPr>
          <a:xfrm>
            <a:off x="2381250" y="3344863"/>
            <a:ext cx="1143000" cy="368300"/>
          </a:xfrm>
          <a:prstGeom prst="rect">
            <a:avLst/>
          </a:prstGeom>
          <a:noFill/>
          <a:ln w="19050">
            <a:solidFill>
              <a:srgbClr val="838D9B">
                <a:shade val="95000"/>
                <a:satMod val="105000"/>
              </a:srgbClr>
            </a:solidFill>
          </a:ln>
        </p:spPr>
        <p:txBody>
          <a:bodyPr>
            <a:spAutoFit/>
          </a:bodyPr>
          <a:lstStyle/>
          <a:p>
            <a:pPr fontAlgn="auto">
              <a:spcBef>
                <a:spcPts val="0"/>
              </a:spcBef>
              <a:spcAft>
                <a:spcPts val="0"/>
              </a:spcAft>
              <a:buFontTx/>
              <a:buNone/>
              <a:defRPr/>
            </a:pPr>
            <a:r>
              <a:rPr lang="zh-CN" altLang="en-US" kern="0" dirty="0">
                <a:solidFill>
                  <a:prstClr val="black"/>
                </a:solidFill>
                <a:latin typeface="微软雅黑" panose="020B0503020204020204" pitchFamily="34" charset="-122"/>
              </a:rPr>
              <a:t>文件存档</a:t>
            </a:r>
          </a:p>
        </p:txBody>
      </p:sp>
      <p:sp>
        <p:nvSpPr>
          <p:cNvPr id="623631" name="TextBox 17"/>
          <p:cNvSpPr txBox="1">
            <a:spLocks noChangeArrowheads="1"/>
          </p:cNvSpPr>
          <p:nvPr/>
        </p:nvSpPr>
        <p:spPr bwMode="auto">
          <a:xfrm>
            <a:off x="738188" y="2282825"/>
            <a:ext cx="13573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r>
              <a:rPr lang="zh-CN" altLang="en-US" b="1">
                <a:solidFill>
                  <a:srgbClr val="FF0000"/>
                </a:solidFill>
                <a:latin typeface="微软雅黑" pitchFamily="34" charset="-122"/>
              </a:rPr>
              <a:t>（项目收尾）</a:t>
            </a:r>
            <a:endParaRPr lang="zh-CN" altLang="en-US">
              <a:solidFill>
                <a:srgbClr val="000000"/>
              </a:solidFill>
              <a:latin typeface="微软雅黑" pitchFamily="34" charset="-122"/>
            </a:endParaRPr>
          </a:p>
        </p:txBody>
      </p:sp>
      <p:sp>
        <p:nvSpPr>
          <p:cNvPr id="18" name="TextBox 18"/>
          <p:cNvSpPr txBox="1"/>
          <p:nvPr/>
        </p:nvSpPr>
        <p:spPr>
          <a:xfrm>
            <a:off x="2381250" y="2495550"/>
            <a:ext cx="1143000" cy="368300"/>
          </a:xfrm>
          <a:prstGeom prst="rect">
            <a:avLst/>
          </a:prstGeom>
          <a:noFill/>
          <a:ln w="19050">
            <a:solidFill>
              <a:srgbClr val="838D9B">
                <a:shade val="95000"/>
                <a:satMod val="105000"/>
              </a:srgbClr>
            </a:solidFill>
          </a:ln>
        </p:spPr>
        <p:txBody>
          <a:bodyPr>
            <a:spAutoFit/>
          </a:bodyPr>
          <a:lstStyle/>
          <a:p>
            <a:pPr fontAlgn="auto">
              <a:spcBef>
                <a:spcPts val="0"/>
              </a:spcBef>
              <a:spcAft>
                <a:spcPts val="0"/>
              </a:spcAft>
              <a:buFontTx/>
              <a:buNone/>
              <a:defRPr/>
            </a:pPr>
            <a:r>
              <a:rPr lang="zh-CN" altLang="en-US" kern="0" dirty="0">
                <a:solidFill>
                  <a:prstClr val="black"/>
                </a:solidFill>
                <a:latin typeface="微软雅黑" panose="020B0503020204020204" pitchFamily="34" charset="-122"/>
              </a:rPr>
              <a:t>审核成败</a:t>
            </a:r>
          </a:p>
        </p:txBody>
      </p:sp>
      <p:sp>
        <p:nvSpPr>
          <p:cNvPr id="19" name="TextBox 19"/>
          <p:cNvSpPr txBox="1"/>
          <p:nvPr/>
        </p:nvSpPr>
        <p:spPr>
          <a:xfrm>
            <a:off x="2381250" y="2917825"/>
            <a:ext cx="1143000" cy="368300"/>
          </a:xfrm>
          <a:prstGeom prst="rect">
            <a:avLst/>
          </a:prstGeom>
          <a:noFill/>
          <a:ln w="19050">
            <a:solidFill>
              <a:srgbClr val="838D9B">
                <a:shade val="95000"/>
                <a:satMod val="105000"/>
              </a:srgbClr>
            </a:solidFill>
          </a:ln>
        </p:spPr>
        <p:txBody>
          <a:bodyPr>
            <a:spAutoFit/>
          </a:bodyPr>
          <a:lstStyle/>
          <a:p>
            <a:pPr fontAlgn="auto">
              <a:spcBef>
                <a:spcPts val="0"/>
              </a:spcBef>
              <a:spcAft>
                <a:spcPts val="0"/>
              </a:spcAft>
              <a:buFontTx/>
              <a:buNone/>
              <a:defRPr/>
            </a:pPr>
            <a:r>
              <a:rPr lang="zh-CN" altLang="en-US" kern="0" dirty="0">
                <a:solidFill>
                  <a:prstClr val="black"/>
                </a:solidFill>
                <a:latin typeface="微软雅黑" panose="020B0503020204020204" pitchFamily="34" charset="-122"/>
              </a:rPr>
              <a:t>经验教训</a:t>
            </a:r>
          </a:p>
        </p:txBody>
      </p:sp>
      <p:sp>
        <p:nvSpPr>
          <p:cNvPr id="20" name="左大括号 19"/>
          <p:cNvSpPr/>
          <p:nvPr/>
        </p:nvSpPr>
        <p:spPr>
          <a:xfrm>
            <a:off x="3589338" y="2336800"/>
            <a:ext cx="287337" cy="935038"/>
          </a:xfrm>
          <a:prstGeom prst="leftBrace">
            <a:avLst/>
          </a:prstGeom>
          <a:noFill/>
          <a:ln w="31750" cap="flat" cmpd="sng" algn="ctr">
            <a:solidFill>
              <a:srgbClr val="838D9B"/>
            </a:solidFill>
            <a:prstDash val="solid"/>
            <a:round/>
          </a:ln>
          <a:effectLst/>
        </p:spPr>
        <p:txBody>
          <a:bodyPr anchor="ctr"/>
          <a:lstStyle/>
          <a:p>
            <a:pPr algn="ctr" fontAlgn="auto">
              <a:spcBef>
                <a:spcPts val="0"/>
              </a:spcBef>
              <a:spcAft>
                <a:spcPts val="0"/>
              </a:spcAft>
              <a:buFontTx/>
              <a:buNone/>
              <a:defRPr/>
            </a:pPr>
            <a:endParaRPr lang="zh-CN" altLang="en-US" kern="0">
              <a:solidFill>
                <a:prstClr val="black"/>
              </a:solidFill>
              <a:latin typeface="微软雅黑" panose="020B0503020204020204" pitchFamily="34" charset="-122"/>
            </a:endParaRPr>
          </a:p>
        </p:txBody>
      </p:sp>
      <p:sp>
        <p:nvSpPr>
          <p:cNvPr id="21" name="TextBox 21"/>
          <p:cNvSpPr txBox="1"/>
          <p:nvPr/>
        </p:nvSpPr>
        <p:spPr>
          <a:xfrm>
            <a:off x="3881438" y="2263775"/>
            <a:ext cx="3429000" cy="368300"/>
          </a:xfrm>
          <a:prstGeom prst="rect">
            <a:avLst/>
          </a:prstGeom>
          <a:noFill/>
          <a:ln>
            <a:solidFill>
              <a:srgbClr val="838D9B">
                <a:shade val="95000"/>
                <a:satMod val="105000"/>
              </a:srgbClr>
            </a:solidFill>
          </a:ln>
        </p:spPr>
        <p:txBody>
          <a:bodyPr>
            <a:spAutoFit/>
          </a:bodyPr>
          <a:lstStyle/>
          <a:p>
            <a:pPr fontAlgn="auto">
              <a:spcBef>
                <a:spcPts val="0"/>
              </a:spcBef>
              <a:spcAft>
                <a:spcPts val="0"/>
              </a:spcAft>
              <a:buFontTx/>
              <a:buNone/>
              <a:defRPr/>
            </a:pPr>
            <a:r>
              <a:rPr lang="zh-CN" altLang="en-US" kern="0" dirty="0">
                <a:solidFill>
                  <a:prstClr val="black"/>
                </a:solidFill>
                <a:latin typeface="微软雅黑" panose="020B0503020204020204" pitchFamily="34" charset="-122"/>
              </a:rPr>
              <a:t>测量客户满意度</a:t>
            </a:r>
          </a:p>
        </p:txBody>
      </p:sp>
      <p:sp>
        <p:nvSpPr>
          <p:cNvPr id="22" name="TextBox 22"/>
          <p:cNvSpPr txBox="1"/>
          <p:nvPr/>
        </p:nvSpPr>
        <p:spPr>
          <a:xfrm>
            <a:off x="3881438" y="2624138"/>
            <a:ext cx="3429000" cy="368300"/>
          </a:xfrm>
          <a:prstGeom prst="rect">
            <a:avLst/>
          </a:prstGeom>
          <a:noFill/>
          <a:ln>
            <a:solidFill>
              <a:srgbClr val="838D9B">
                <a:shade val="95000"/>
                <a:satMod val="105000"/>
              </a:srgbClr>
            </a:solidFill>
          </a:ln>
        </p:spPr>
        <p:txBody>
          <a:bodyPr>
            <a:spAutoFit/>
          </a:bodyPr>
          <a:lstStyle/>
          <a:p>
            <a:pPr fontAlgn="auto">
              <a:spcBef>
                <a:spcPts val="0"/>
              </a:spcBef>
              <a:spcAft>
                <a:spcPts val="0"/>
              </a:spcAft>
              <a:buFontTx/>
              <a:buNone/>
              <a:defRPr/>
            </a:pPr>
            <a:r>
              <a:rPr lang="zh-CN" altLang="en-US" kern="0" dirty="0">
                <a:solidFill>
                  <a:prstClr val="black"/>
                </a:solidFill>
                <a:latin typeface="微软雅黑" panose="020B0503020204020204" pitchFamily="34" charset="-122"/>
              </a:rPr>
              <a:t>失败或提前终止的原因</a:t>
            </a:r>
          </a:p>
        </p:txBody>
      </p:sp>
      <p:sp>
        <p:nvSpPr>
          <p:cNvPr id="23" name="TextBox 23"/>
          <p:cNvSpPr txBox="1"/>
          <p:nvPr/>
        </p:nvSpPr>
        <p:spPr>
          <a:xfrm>
            <a:off x="952500" y="5140325"/>
            <a:ext cx="1143000" cy="368300"/>
          </a:xfrm>
          <a:prstGeom prst="rect">
            <a:avLst/>
          </a:prstGeom>
          <a:noFill/>
          <a:ln w="19050">
            <a:solidFill>
              <a:srgbClr val="838D9B">
                <a:shade val="95000"/>
                <a:satMod val="105000"/>
              </a:srgbClr>
            </a:solidFill>
          </a:ln>
        </p:spPr>
        <p:txBody>
          <a:bodyPr>
            <a:spAutoFit/>
          </a:bodyPr>
          <a:lstStyle/>
          <a:p>
            <a:pPr fontAlgn="auto">
              <a:spcBef>
                <a:spcPts val="0"/>
              </a:spcBef>
              <a:spcAft>
                <a:spcPts val="0"/>
              </a:spcAft>
              <a:buFontTx/>
              <a:buNone/>
              <a:defRPr/>
            </a:pPr>
            <a:r>
              <a:rPr lang="zh-CN" altLang="en-US" kern="0" dirty="0">
                <a:solidFill>
                  <a:prstClr val="black"/>
                </a:solidFill>
                <a:latin typeface="微软雅黑" panose="020B0503020204020204" pitchFamily="34" charset="-122"/>
              </a:rPr>
              <a:t>结束采购</a:t>
            </a:r>
          </a:p>
        </p:txBody>
      </p:sp>
      <p:sp>
        <p:nvSpPr>
          <p:cNvPr id="623638" name="TextBox 24"/>
          <p:cNvSpPr txBox="1">
            <a:spLocks noChangeArrowheads="1"/>
          </p:cNvSpPr>
          <p:nvPr/>
        </p:nvSpPr>
        <p:spPr bwMode="auto">
          <a:xfrm>
            <a:off x="666750" y="5568950"/>
            <a:ext cx="13668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r>
              <a:rPr lang="zh-CN" altLang="en-US" b="1">
                <a:solidFill>
                  <a:srgbClr val="FF0000"/>
                </a:solidFill>
                <a:latin typeface="微软雅黑" pitchFamily="34" charset="-122"/>
              </a:rPr>
              <a:t>（合同收尾）</a:t>
            </a:r>
            <a:endParaRPr lang="zh-CN" altLang="en-US">
              <a:solidFill>
                <a:srgbClr val="000000"/>
              </a:solidFill>
              <a:latin typeface="微软雅黑" pitchFamily="34" charset="-122"/>
            </a:endParaRPr>
          </a:p>
        </p:txBody>
      </p:sp>
      <p:sp>
        <p:nvSpPr>
          <p:cNvPr id="25" name="左大括号 24"/>
          <p:cNvSpPr/>
          <p:nvPr/>
        </p:nvSpPr>
        <p:spPr>
          <a:xfrm>
            <a:off x="2044700" y="4283075"/>
            <a:ext cx="357188" cy="2071688"/>
          </a:xfrm>
          <a:prstGeom prst="leftBrace">
            <a:avLst/>
          </a:prstGeom>
          <a:noFill/>
          <a:ln w="31750" cap="flat" cmpd="sng" algn="ctr">
            <a:solidFill>
              <a:srgbClr val="838D9B"/>
            </a:solidFill>
            <a:prstDash val="solid"/>
            <a:round/>
          </a:ln>
          <a:effectLst/>
        </p:spPr>
        <p:txBody>
          <a:bodyPr anchor="ctr"/>
          <a:lstStyle/>
          <a:p>
            <a:pPr algn="ctr" fontAlgn="auto">
              <a:spcBef>
                <a:spcPts val="0"/>
              </a:spcBef>
              <a:spcAft>
                <a:spcPts val="0"/>
              </a:spcAft>
              <a:buFontTx/>
              <a:buNone/>
              <a:defRPr/>
            </a:pPr>
            <a:endParaRPr lang="zh-CN" altLang="en-US" kern="0">
              <a:solidFill>
                <a:prstClr val="black"/>
              </a:solidFill>
              <a:latin typeface="微软雅黑" panose="020B0503020204020204" pitchFamily="34" charset="-122"/>
            </a:endParaRPr>
          </a:p>
        </p:txBody>
      </p:sp>
      <p:sp>
        <p:nvSpPr>
          <p:cNvPr id="26" name="TextBox 26"/>
          <p:cNvSpPr txBox="1"/>
          <p:nvPr/>
        </p:nvSpPr>
        <p:spPr>
          <a:xfrm>
            <a:off x="2381250" y="4654550"/>
            <a:ext cx="1571625" cy="368300"/>
          </a:xfrm>
          <a:prstGeom prst="rect">
            <a:avLst/>
          </a:prstGeom>
          <a:noFill/>
          <a:ln w="19050">
            <a:solidFill>
              <a:srgbClr val="838D9B">
                <a:shade val="95000"/>
                <a:satMod val="105000"/>
              </a:srgbClr>
            </a:solidFill>
          </a:ln>
        </p:spPr>
        <p:txBody>
          <a:bodyPr>
            <a:spAutoFit/>
          </a:bodyPr>
          <a:lstStyle/>
          <a:p>
            <a:pPr fontAlgn="auto">
              <a:spcBef>
                <a:spcPts val="0"/>
              </a:spcBef>
              <a:spcAft>
                <a:spcPts val="0"/>
              </a:spcAft>
              <a:buFontTx/>
              <a:buNone/>
              <a:defRPr/>
            </a:pPr>
            <a:r>
              <a:rPr lang="zh-CN" altLang="en-US" kern="0" dirty="0">
                <a:solidFill>
                  <a:prstClr val="black"/>
                </a:solidFill>
                <a:latin typeface="微软雅黑" panose="020B0503020204020204" pitchFamily="34" charset="-122"/>
              </a:rPr>
              <a:t>处理未决索赔</a:t>
            </a:r>
          </a:p>
        </p:txBody>
      </p:sp>
      <p:sp>
        <p:nvSpPr>
          <p:cNvPr id="27" name="TextBox 27"/>
          <p:cNvSpPr txBox="1"/>
          <p:nvPr/>
        </p:nvSpPr>
        <p:spPr>
          <a:xfrm>
            <a:off x="2381250" y="5889625"/>
            <a:ext cx="1571625" cy="644525"/>
          </a:xfrm>
          <a:prstGeom prst="rect">
            <a:avLst/>
          </a:prstGeom>
          <a:noFill/>
          <a:ln w="19050">
            <a:solidFill>
              <a:srgbClr val="838D9B">
                <a:shade val="95000"/>
                <a:satMod val="105000"/>
              </a:srgbClr>
            </a:solidFill>
          </a:ln>
        </p:spPr>
        <p:txBody>
          <a:bodyPr>
            <a:spAutoFit/>
          </a:bodyPr>
          <a:lstStyle/>
          <a:p>
            <a:pPr fontAlgn="auto">
              <a:spcBef>
                <a:spcPts val="0"/>
              </a:spcBef>
              <a:spcAft>
                <a:spcPts val="0"/>
              </a:spcAft>
              <a:buFontTx/>
              <a:buNone/>
              <a:defRPr/>
            </a:pPr>
            <a:r>
              <a:rPr lang="zh-CN" altLang="en-US" kern="0" dirty="0">
                <a:solidFill>
                  <a:prstClr val="black"/>
                </a:solidFill>
                <a:latin typeface="微软雅黑" panose="020B0503020204020204" pitchFamily="34" charset="-122"/>
              </a:rPr>
              <a:t>更新记录以反映最后的结果</a:t>
            </a:r>
          </a:p>
        </p:txBody>
      </p:sp>
      <p:sp>
        <p:nvSpPr>
          <p:cNvPr id="28" name="TextBox 28"/>
          <p:cNvSpPr txBox="1"/>
          <p:nvPr/>
        </p:nvSpPr>
        <p:spPr>
          <a:xfrm>
            <a:off x="2381250" y="5110163"/>
            <a:ext cx="1571625" cy="368300"/>
          </a:xfrm>
          <a:prstGeom prst="rect">
            <a:avLst/>
          </a:prstGeom>
          <a:noFill/>
          <a:ln w="19050">
            <a:solidFill>
              <a:srgbClr val="838D9B">
                <a:shade val="95000"/>
                <a:satMod val="105000"/>
              </a:srgbClr>
            </a:solidFill>
          </a:ln>
        </p:spPr>
        <p:txBody>
          <a:bodyPr>
            <a:spAutoFit/>
          </a:bodyPr>
          <a:lstStyle/>
          <a:p>
            <a:pPr fontAlgn="auto">
              <a:spcBef>
                <a:spcPts val="0"/>
              </a:spcBef>
              <a:spcAft>
                <a:spcPts val="0"/>
              </a:spcAft>
              <a:buFontTx/>
              <a:buNone/>
              <a:defRPr/>
            </a:pPr>
            <a:r>
              <a:rPr lang="zh-CN" altLang="en-US" kern="0" dirty="0">
                <a:solidFill>
                  <a:prstClr val="black"/>
                </a:solidFill>
                <a:latin typeface="微软雅黑" panose="020B0503020204020204" pitchFamily="34" charset="-122"/>
              </a:rPr>
              <a:t>处理未决争议</a:t>
            </a:r>
          </a:p>
        </p:txBody>
      </p:sp>
      <p:sp>
        <p:nvSpPr>
          <p:cNvPr id="29" name="TextBox 29"/>
          <p:cNvSpPr txBox="1"/>
          <p:nvPr/>
        </p:nvSpPr>
        <p:spPr>
          <a:xfrm>
            <a:off x="2381250" y="5553075"/>
            <a:ext cx="1571625" cy="368300"/>
          </a:xfrm>
          <a:prstGeom prst="rect">
            <a:avLst/>
          </a:prstGeom>
          <a:noFill/>
          <a:ln w="19050">
            <a:solidFill>
              <a:srgbClr val="838D9B">
                <a:shade val="95000"/>
                <a:satMod val="105000"/>
              </a:srgbClr>
            </a:solidFill>
          </a:ln>
        </p:spPr>
        <p:txBody>
          <a:bodyPr>
            <a:spAutoFit/>
          </a:bodyPr>
          <a:lstStyle/>
          <a:p>
            <a:pPr fontAlgn="auto">
              <a:spcBef>
                <a:spcPts val="0"/>
              </a:spcBef>
              <a:spcAft>
                <a:spcPts val="0"/>
              </a:spcAft>
              <a:buFontTx/>
              <a:buNone/>
              <a:defRPr/>
            </a:pPr>
            <a:r>
              <a:rPr lang="zh-CN" altLang="en-US" kern="0" dirty="0">
                <a:solidFill>
                  <a:prstClr val="black"/>
                </a:solidFill>
                <a:latin typeface="微软雅黑" panose="020B0503020204020204" pitchFamily="34" charset="-122"/>
              </a:rPr>
              <a:t>采购审计</a:t>
            </a:r>
          </a:p>
        </p:txBody>
      </p:sp>
      <p:sp>
        <p:nvSpPr>
          <p:cNvPr id="30" name="燕尾形箭头 33"/>
          <p:cNvSpPr/>
          <p:nvPr/>
        </p:nvSpPr>
        <p:spPr>
          <a:xfrm rot="349489">
            <a:off x="3838575" y="3384550"/>
            <a:ext cx="2698750" cy="557213"/>
          </a:xfrm>
          <a:prstGeom prst="notchedRightArrow">
            <a:avLst/>
          </a:prstGeom>
          <a:noFill/>
          <a:ln w="19050" cap="flat" cmpd="sng" algn="ctr">
            <a:solidFill>
              <a:srgbClr val="FF0000"/>
            </a:solidFill>
            <a:prstDash val="solid"/>
          </a:ln>
          <a:effectLst/>
        </p:spPr>
        <p:txBody>
          <a:bodyPr anchor="ctr"/>
          <a:lstStyle/>
          <a:p>
            <a:pPr algn="ctr" fontAlgn="auto">
              <a:spcBef>
                <a:spcPts val="0"/>
              </a:spcBef>
              <a:spcAft>
                <a:spcPts val="0"/>
              </a:spcAft>
              <a:buFontTx/>
              <a:buNone/>
              <a:defRPr/>
            </a:pPr>
            <a:endParaRPr lang="zh-CN" altLang="en-US" kern="0">
              <a:solidFill>
                <a:prstClr val="black"/>
              </a:solidFill>
              <a:latin typeface="微软雅黑" panose="020B0503020204020204" pitchFamily="34" charset="-122"/>
            </a:endParaRPr>
          </a:p>
        </p:txBody>
      </p:sp>
      <p:sp>
        <p:nvSpPr>
          <p:cNvPr id="623645" name="TextBox 34"/>
          <p:cNvSpPr txBox="1">
            <a:spLocks noChangeArrowheads="1"/>
          </p:cNvSpPr>
          <p:nvPr/>
        </p:nvSpPr>
        <p:spPr bwMode="auto">
          <a:xfrm>
            <a:off x="6381750" y="3568700"/>
            <a:ext cx="25003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r>
              <a:rPr lang="zh-CN" altLang="en-US" b="1">
                <a:solidFill>
                  <a:srgbClr val="FF0000"/>
                </a:solidFill>
                <a:latin typeface="微软雅黑" pitchFamily="34" charset="-122"/>
              </a:rPr>
              <a:t>（行政收尾或管理收尾或行政工作）</a:t>
            </a:r>
            <a:endParaRPr lang="zh-CN" altLang="en-US">
              <a:solidFill>
                <a:srgbClr val="000000"/>
              </a:solidFill>
              <a:latin typeface="微软雅黑" pitchFamily="34" charset="-122"/>
            </a:endParaRPr>
          </a:p>
        </p:txBody>
      </p:sp>
      <p:sp>
        <p:nvSpPr>
          <p:cNvPr id="32" name="TextBox 35"/>
          <p:cNvSpPr txBox="1"/>
          <p:nvPr/>
        </p:nvSpPr>
        <p:spPr>
          <a:xfrm>
            <a:off x="2381250" y="4211638"/>
            <a:ext cx="4572000" cy="368300"/>
          </a:xfrm>
          <a:prstGeom prst="rect">
            <a:avLst/>
          </a:prstGeom>
          <a:noFill/>
          <a:ln w="19050">
            <a:solidFill>
              <a:srgbClr val="838D9B">
                <a:shade val="95000"/>
                <a:satMod val="105000"/>
              </a:srgbClr>
            </a:solidFill>
          </a:ln>
        </p:spPr>
        <p:txBody>
          <a:bodyPr>
            <a:spAutoFit/>
          </a:bodyPr>
          <a:lstStyle/>
          <a:p>
            <a:pPr fontAlgn="auto">
              <a:spcBef>
                <a:spcPts val="0"/>
              </a:spcBef>
              <a:spcAft>
                <a:spcPts val="0"/>
              </a:spcAft>
              <a:buFontTx/>
              <a:buNone/>
              <a:defRPr/>
            </a:pPr>
            <a:r>
              <a:rPr lang="zh-CN" altLang="en-US" kern="0" dirty="0">
                <a:solidFill>
                  <a:prstClr val="black"/>
                </a:solidFill>
                <a:latin typeface="微软雅黑" panose="020B0503020204020204" pitchFamily="34" charset="-122"/>
              </a:rPr>
              <a:t>确认全部工作和可交付成果均以验收、通知</a:t>
            </a:r>
          </a:p>
        </p:txBody>
      </p:sp>
      <p:sp>
        <p:nvSpPr>
          <p:cNvPr id="33" name="燕尾形箭头 37"/>
          <p:cNvSpPr/>
          <p:nvPr/>
        </p:nvSpPr>
        <p:spPr>
          <a:xfrm rot="19978781">
            <a:off x="3779838" y="5091113"/>
            <a:ext cx="4124325" cy="571500"/>
          </a:xfrm>
          <a:prstGeom prst="notchedRightArrow">
            <a:avLst/>
          </a:prstGeom>
          <a:noFill/>
          <a:ln w="19050" cap="flat" cmpd="sng" algn="ctr">
            <a:solidFill>
              <a:srgbClr val="FF0000"/>
            </a:solidFill>
            <a:prstDash val="solid"/>
          </a:ln>
          <a:effectLst/>
        </p:spPr>
        <p:txBody>
          <a:bodyPr anchor="ctr"/>
          <a:lstStyle/>
          <a:p>
            <a:pPr algn="ctr" fontAlgn="auto">
              <a:spcBef>
                <a:spcPts val="0"/>
              </a:spcBef>
              <a:spcAft>
                <a:spcPts val="0"/>
              </a:spcAft>
              <a:buFontTx/>
              <a:buNone/>
              <a:defRPr/>
            </a:pPr>
            <a:endParaRPr lang="zh-CN" altLang="en-US" kern="0">
              <a:solidFill>
                <a:prstClr val="black"/>
              </a:solidFill>
              <a:latin typeface="微软雅黑" panose="020B0503020204020204" pitchFamily="34" charset="-122"/>
            </a:endParaRPr>
          </a:p>
        </p:txBody>
      </p:sp>
      <p:sp>
        <p:nvSpPr>
          <p:cNvPr id="34" name="TextBox 39"/>
          <p:cNvSpPr txBox="1"/>
          <p:nvPr/>
        </p:nvSpPr>
        <p:spPr>
          <a:xfrm>
            <a:off x="3881438" y="2984500"/>
            <a:ext cx="3429000" cy="368300"/>
          </a:xfrm>
          <a:prstGeom prst="rect">
            <a:avLst/>
          </a:prstGeom>
          <a:noFill/>
          <a:ln>
            <a:solidFill>
              <a:srgbClr val="838D9B">
                <a:shade val="95000"/>
                <a:satMod val="105000"/>
              </a:srgbClr>
            </a:solidFill>
          </a:ln>
        </p:spPr>
        <p:txBody>
          <a:bodyPr>
            <a:spAutoFit/>
          </a:bodyPr>
          <a:lstStyle/>
          <a:p>
            <a:pPr fontAlgn="auto">
              <a:spcBef>
                <a:spcPts val="0"/>
              </a:spcBef>
              <a:spcAft>
                <a:spcPts val="0"/>
              </a:spcAft>
              <a:buFontTx/>
              <a:buNone/>
              <a:defRPr/>
            </a:pPr>
            <a:r>
              <a:rPr lang="zh-CN" altLang="en-US" kern="0" dirty="0">
                <a:solidFill>
                  <a:prstClr val="black"/>
                </a:solidFill>
                <a:latin typeface="微软雅黑" panose="020B0503020204020204" pitchFamily="34" charset="-122"/>
              </a:rPr>
              <a:t>创建并分发最终的项目绩效报告</a:t>
            </a:r>
          </a:p>
        </p:txBody>
      </p:sp>
      <p:sp>
        <p:nvSpPr>
          <p:cNvPr id="35" name="椭圆 34"/>
          <p:cNvSpPr/>
          <p:nvPr/>
        </p:nvSpPr>
        <p:spPr>
          <a:xfrm rot="20756404">
            <a:off x="2170113" y="1693863"/>
            <a:ext cx="2027237" cy="2476500"/>
          </a:xfrm>
          <a:prstGeom prst="ellipse">
            <a:avLst/>
          </a:prstGeom>
          <a:noFill/>
          <a:ln w="19050" cap="flat" cmpd="sng" algn="ctr">
            <a:solidFill>
              <a:srgbClr val="FF0000"/>
            </a:solidFill>
            <a:prstDash val="dash"/>
          </a:ln>
          <a:effectLst/>
        </p:spPr>
        <p:txBody>
          <a:bodyPr anchor="ctr"/>
          <a:lstStyle/>
          <a:p>
            <a:pPr algn="ctr" fontAlgn="auto">
              <a:spcBef>
                <a:spcPts val="0"/>
              </a:spcBef>
              <a:spcAft>
                <a:spcPts val="0"/>
              </a:spcAft>
              <a:buFontTx/>
              <a:buNone/>
              <a:defRPr/>
            </a:pPr>
            <a:endParaRPr lang="zh-CN" altLang="en-US" kern="0">
              <a:solidFill>
                <a:prstClr val="black"/>
              </a:solidFill>
              <a:latin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标题 1">
            <a:extLst>
              <a:ext uri="{FF2B5EF4-FFF2-40B4-BE49-F238E27FC236}">
                <a16:creationId xmlns:a16="http://schemas.microsoft.com/office/drawing/2014/main" xmlns="" id="{A3D9A432-3FF1-423E-8F35-66DEDBE0CC3B}"/>
              </a:ext>
            </a:extLst>
          </p:cNvPr>
          <p:cNvSpPr txBox="1">
            <a:spLocks/>
          </p:cNvSpPr>
          <p:nvPr>
            <p:custDataLst>
              <p:tags r:id="rId1"/>
            </p:custDataLst>
          </p:nvPr>
        </p:nvSpPr>
        <p:spPr>
          <a:xfrm>
            <a:off x="446811" y="2242845"/>
            <a:ext cx="9532761" cy="108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黑体" panose="02010609060101010101" pitchFamily="49" charset="-122"/>
                <a:ea typeface="黑体" panose="02010609060101010101" pitchFamily="49"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6600" b="1" i="0" u="none" strike="noStrike" kern="1200" cap="none" spc="-150" normalizeH="0" baseline="0" noProof="0" smtClean="0">
                <a:ln>
                  <a:noFill/>
                </a:ln>
                <a:effectLst/>
                <a:uLnTx/>
                <a:uFillTx/>
                <a:latin typeface="+mn-ea"/>
                <a:ea typeface="+mn-ea"/>
              </a:rPr>
              <a:t>五大过程</a:t>
            </a:r>
            <a:r>
              <a:rPr kumimoji="0" lang="zh-CN" altLang="en-US" sz="6600" b="1" i="0" u="none" strike="noStrike" kern="1200" cap="none" spc="-150" normalizeH="0" baseline="0" noProof="0" smtClean="0">
                <a:ln>
                  <a:noFill/>
                </a:ln>
                <a:effectLst/>
                <a:uLnTx/>
                <a:uFillTx/>
                <a:latin typeface="+mn-ea"/>
                <a:ea typeface="+mn-ea"/>
              </a:rPr>
              <a:t>组</a:t>
            </a:r>
            <a:r>
              <a:rPr kumimoji="0" lang="en-US" altLang="zh-CN" sz="6600" b="1" i="0" u="none" strike="noStrike" kern="1200" cap="none" spc="-150" normalizeH="0" baseline="0" noProof="0" smtClean="0">
                <a:ln>
                  <a:noFill/>
                </a:ln>
                <a:effectLst/>
                <a:uLnTx/>
                <a:uFillTx/>
                <a:latin typeface="+mn-ea"/>
                <a:ea typeface="+mn-ea"/>
              </a:rPr>
              <a:t>&amp;</a:t>
            </a:r>
            <a:r>
              <a:rPr kumimoji="0" lang="zh-CN" altLang="en-US" sz="6600" b="1" i="0" u="none" strike="noStrike" kern="1200" cap="none" spc="-150" normalizeH="0" baseline="0" noProof="0" smtClean="0">
                <a:ln>
                  <a:noFill/>
                </a:ln>
                <a:effectLst/>
                <a:uLnTx/>
                <a:uFillTx/>
                <a:latin typeface="+mn-ea"/>
                <a:ea typeface="+mn-ea"/>
              </a:rPr>
              <a:t>十大知识域</a:t>
            </a:r>
            <a:endParaRPr kumimoji="0" lang="zh-CN" altLang="en-US" sz="6600" b="1" i="0" u="none" strike="noStrike" kern="1200" cap="none" spc="-150" normalizeH="0" baseline="0" noProof="0" dirty="0">
              <a:ln>
                <a:noFill/>
              </a:ln>
              <a:effectLst/>
              <a:uLnTx/>
              <a:uFillTx/>
              <a:latin typeface="+mn-ea"/>
              <a:ea typeface="+mn-ea"/>
            </a:endParaRPr>
          </a:p>
        </p:txBody>
      </p:sp>
      <p:sp>
        <p:nvSpPr>
          <p:cNvPr id="6" name="矩形: 圆角 5">
            <a:extLst>
              <a:ext uri="{FF2B5EF4-FFF2-40B4-BE49-F238E27FC236}">
                <a16:creationId xmlns:a16="http://schemas.microsoft.com/office/drawing/2014/main" xmlns="" id="{91149416-FA23-4423-A71E-41E29210B0E5}"/>
              </a:ext>
            </a:extLst>
          </p:cNvPr>
          <p:cNvSpPr/>
          <p:nvPr>
            <p:custDataLst>
              <p:tags r:id="rId2"/>
            </p:custDataLst>
          </p:nvPr>
        </p:nvSpPr>
        <p:spPr>
          <a:xfrm>
            <a:off x="446813" y="857314"/>
            <a:ext cx="2160000" cy="612000"/>
          </a:xfrm>
          <a:prstGeom prst="roundRect">
            <a:avLst/>
          </a:prstGeom>
          <a:solidFill>
            <a:srgbClr val="C00000"/>
          </a:solidFill>
          <a:ln w="12700" cap="flat" cmpd="sng" algn="ctr">
            <a:noFill/>
            <a:prstDash val="solid"/>
            <a:miter lim="800000"/>
          </a:ln>
          <a:effectLst>
            <a:outerShdw blurRad="342900" dist="228600" dir="5400000" algn="t"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chemeClr val="bg1"/>
                </a:solidFill>
                <a:effectLst/>
                <a:uLnTx/>
                <a:uFillTx/>
                <a:latin typeface="+mn-ea"/>
                <a:cs typeface="+mn-cs"/>
              </a:rPr>
              <a:t>九阳神功专题</a:t>
            </a:r>
            <a:endParaRPr kumimoji="0" lang="zh-CN" altLang="en-US" sz="2400" b="1" i="0" u="none" strike="noStrike" kern="0" cap="none" spc="0" normalizeH="0" baseline="0" noProof="0" dirty="0">
              <a:ln>
                <a:noFill/>
              </a:ln>
              <a:solidFill>
                <a:schemeClr val="bg1"/>
              </a:solidFill>
              <a:effectLst/>
              <a:uLnTx/>
              <a:uFillTx/>
              <a:latin typeface="+mn-ea"/>
              <a:cs typeface="+mn-cs"/>
            </a:endParaRPr>
          </a:p>
        </p:txBody>
      </p:sp>
      <p:sp>
        <p:nvSpPr>
          <p:cNvPr id="7" name="矩形 6">
            <a:extLst>
              <a:ext uri="{FF2B5EF4-FFF2-40B4-BE49-F238E27FC236}">
                <a16:creationId xmlns:a16="http://schemas.microsoft.com/office/drawing/2014/main" xmlns="" id="{0444A4C1-E019-481D-B85F-52CD79D9ED1B}"/>
              </a:ext>
            </a:extLst>
          </p:cNvPr>
          <p:cNvSpPr/>
          <p:nvPr>
            <p:custDataLst>
              <p:tags r:id="rId3"/>
            </p:custDataLst>
          </p:nvPr>
        </p:nvSpPr>
        <p:spPr>
          <a:xfrm>
            <a:off x="2606812" y="3866294"/>
            <a:ext cx="2646878" cy="584775"/>
          </a:xfrm>
          <a:prstGeom prst="rect">
            <a:avLst/>
          </a:prstGeom>
        </p:spPr>
        <p:txBody>
          <a:bodyPr wrap="none">
            <a:spAutoFit/>
          </a:bodyPr>
          <a:lstStyle/>
          <a:p>
            <a:pPr algn="ctr"/>
            <a:r>
              <a:rPr lang="zh-CN" altLang="en-US" sz="3200" b="1" smtClean="0">
                <a:latin typeface="+mn-ea"/>
              </a:rPr>
              <a:t>授课：薛大龙</a:t>
            </a:r>
            <a:endParaRPr lang="zh-CN" altLang="en-US" sz="3200" b="1" dirty="0">
              <a:latin typeface="+mn-ea"/>
            </a:endParaRPr>
          </a:p>
        </p:txBody>
      </p:sp>
      <p:sp>
        <p:nvSpPr>
          <p:cNvPr id="8" name="矩形 7">
            <a:extLst>
              <a:ext uri="{FF2B5EF4-FFF2-40B4-BE49-F238E27FC236}">
                <a16:creationId xmlns:a16="http://schemas.microsoft.com/office/drawing/2014/main" xmlns="" id="{0444A4C1-E019-481D-B85F-52CD79D9ED1B}"/>
              </a:ext>
            </a:extLst>
          </p:cNvPr>
          <p:cNvSpPr/>
          <p:nvPr>
            <p:custDataLst>
              <p:tags r:id="rId4"/>
            </p:custDataLst>
          </p:nvPr>
        </p:nvSpPr>
        <p:spPr>
          <a:xfrm>
            <a:off x="620433" y="4745969"/>
            <a:ext cx="8044405" cy="1015663"/>
          </a:xfrm>
          <a:prstGeom prst="rect">
            <a:avLst/>
          </a:prstGeom>
        </p:spPr>
        <p:txBody>
          <a:bodyPr wrap="square">
            <a:spAutoFit/>
          </a:bodyPr>
          <a:lstStyle/>
          <a:p>
            <a:pPr>
              <a:lnSpc>
                <a:spcPct val="150000"/>
              </a:lnSpc>
            </a:pPr>
            <a:r>
              <a:rPr lang="zh-CN" altLang="en-US" sz="2000" smtClean="0">
                <a:latin typeface="+mn-ea"/>
              </a:rPr>
              <a:t>简介：中共党员、北京理工大学博士研究生、多所大学客座教授、北京市评标专家，多次参与软考的</a:t>
            </a:r>
            <a:r>
              <a:rPr lang="zh-CN" altLang="en-US" sz="2000" b="1" smtClean="0">
                <a:solidFill>
                  <a:srgbClr val="FF0000"/>
                </a:solidFill>
                <a:latin typeface="+mn-ea"/>
              </a:rPr>
              <a:t>命题与阅卷</a:t>
            </a:r>
            <a:r>
              <a:rPr lang="zh-CN" altLang="en-US" sz="2000" smtClean="0">
                <a:latin typeface="+mn-ea"/>
              </a:rPr>
              <a:t>，主编出版专著超过</a:t>
            </a:r>
            <a:r>
              <a:rPr lang="en-US" altLang="zh-CN" sz="2000" smtClean="0">
                <a:latin typeface="+mn-ea"/>
              </a:rPr>
              <a:t>60</a:t>
            </a:r>
            <a:r>
              <a:rPr lang="zh-CN" altLang="en-US" sz="2000" smtClean="0">
                <a:latin typeface="+mn-ea"/>
              </a:rPr>
              <a:t>部！</a:t>
            </a:r>
            <a:endParaRPr lang="zh-CN" altLang="en-US" sz="2000" dirty="0">
              <a:latin typeface="+mn-ea"/>
            </a:endParaRPr>
          </a:p>
        </p:txBody>
      </p:sp>
    </p:spTree>
    <p:extLst>
      <p:ext uri="{BB962C8B-B14F-4D97-AF65-F5344CB8AC3E}">
        <p14:creationId xmlns:p14="http://schemas.microsoft.com/office/powerpoint/2010/main" val="34169061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1" name="标题 1"/>
          <p:cNvSpPr>
            <a:spLocks noGrp="1" noChangeArrowheads="1"/>
          </p:cNvSpPr>
          <p:nvPr>
            <p:ph type="title"/>
          </p:nvPr>
        </p:nvSpPr>
        <p:spPr>
          <a:xfrm>
            <a:off x="357188" y="146050"/>
            <a:ext cx="10515600" cy="1325563"/>
          </a:xfrm>
        </p:spPr>
        <p:txBody>
          <a:bodyPr/>
          <a:lstStyle/>
          <a:p>
            <a:r>
              <a:rPr smtClean="0"/>
              <a:t>成果线</a:t>
            </a:r>
          </a:p>
        </p:txBody>
      </p:sp>
      <p:graphicFrame>
        <p:nvGraphicFramePr>
          <p:cNvPr id="6" name="图示 5"/>
          <p:cNvGraphicFramePr/>
          <p:nvPr/>
        </p:nvGraphicFramePr>
        <p:xfrm>
          <a:off x="845195" y="1096257"/>
          <a:ext cx="7405198" cy="5049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流程图: 预定义过程 6"/>
          <p:cNvSpPr/>
          <p:nvPr/>
        </p:nvSpPr>
        <p:spPr>
          <a:xfrm>
            <a:off x="169863" y="3756025"/>
            <a:ext cx="1689100" cy="70643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zh-CN" altLang="en-US" noProof="1"/>
              <a:t>指导与管理项目工作</a:t>
            </a:r>
          </a:p>
        </p:txBody>
      </p:sp>
      <p:sp>
        <p:nvSpPr>
          <p:cNvPr id="8" name="流程图: 预定义过程 7"/>
          <p:cNvSpPr/>
          <p:nvPr/>
        </p:nvSpPr>
        <p:spPr>
          <a:xfrm>
            <a:off x="1171575" y="2787650"/>
            <a:ext cx="1687513" cy="70643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zh-CN" altLang="en-US" noProof="1"/>
              <a:t>控制质量</a:t>
            </a:r>
          </a:p>
        </p:txBody>
      </p:sp>
      <p:sp>
        <p:nvSpPr>
          <p:cNvPr id="9" name="流程图: 预定义过程 8"/>
          <p:cNvSpPr/>
          <p:nvPr/>
        </p:nvSpPr>
        <p:spPr>
          <a:xfrm>
            <a:off x="2859088" y="1814513"/>
            <a:ext cx="1689100" cy="706437"/>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zh-CN" altLang="en-US" noProof="1"/>
              <a:t>确认范围</a:t>
            </a:r>
          </a:p>
        </p:txBody>
      </p:sp>
      <p:sp>
        <p:nvSpPr>
          <p:cNvPr id="10" name="流程图: 预定义过程 9"/>
          <p:cNvSpPr/>
          <p:nvPr/>
        </p:nvSpPr>
        <p:spPr>
          <a:xfrm>
            <a:off x="4846638" y="1173163"/>
            <a:ext cx="1687512" cy="706437"/>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zh-CN" altLang="en-US" noProof="1"/>
              <a:t>结束项目</a:t>
            </a:r>
            <a:endParaRPr lang="en-US" altLang="zh-CN" noProof="1"/>
          </a:p>
          <a:p>
            <a:pPr algn="ctr"/>
            <a:r>
              <a:rPr lang="zh-CN" altLang="en-US" noProof="1"/>
              <a:t>或阶段</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5" name="标题 1"/>
          <p:cNvSpPr>
            <a:spLocks noGrp="1" noChangeArrowheads="1"/>
          </p:cNvSpPr>
          <p:nvPr>
            <p:ph type="title"/>
          </p:nvPr>
        </p:nvSpPr>
        <p:spPr>
          <a:xfrm>
            <a:off x="327025" y="198438"/>
            <a:ext cx="10515600" cy="1325562"/>
          </a:xfrm>
        </p:spPr>
        <p:txBody>
          <a:bodyPr/>
          <a:lstStyle/>
          <a:p>
            <a:r>
              <a:rPr smtClean="0"/>
              <a:t>数据线</a:t>
            </a:r>
          </a:p>
        </p:txBody>
      </p:sp>
      <p:grpSp>
        <p:nvGrpSpPr>
          <p:cNvPr id="625666" name="组合 3"/>
          <p:cNvGrpSpPr>
            <a:grpSpLocks/>
          </p:cNvGrpSpPr>
          <p:nvPr/>
        </p:nvGrpSpPr>
        <p:grpSpPr bwMode="auto">
          <a:xfrm>
            <a:off x="1100138" y="1476375"/>
            <a:ext cx="7483475" cy="4360863"/>
            <a:chOff x="471923" y="1296194"/>
            <a:chExt cx="9886592" cy="4578510"/>
          </a:xfrm>
        </p:grpSpPr>
        <p:sp>
          <p:nvSpPr>
            <p:cNvPr id="5" name="矩形 4"/>
            <p:cNvSpPr/>
            <p:nvPr/>
          </p:nvSpPr>
          <p:spPr>
            <a:xfrm>
              <a:off x="471923" y="3167933"/>
              <a:ext cx="1520530" cy="793364"/>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noProof="1">
                  <a:solidFill>
                    <a:schemeClr val="tx1"/>
                  </a:solidFill>
                </a:rPr>
                <a:t>指导与管理项目工作</a:t>
              </a:r>
            </a:p>
          </p:txBody>
        </p:sp>
        <p:sp>
          <p:nvSpPr>
            <p:cNvPr id="6" name="左大括号 5"/>
            <p:cNvSpPr/>
            <p:nvPr/>
          </p:nvSpPr>
          <p:spPr>
            <a:xfrm>
              <a:off x="2713918" y="1367864"/>
              <a:ext cx="503348" cy="4393502"/>
            </a:xfrm>
            <a:prstGeom prst="leftBrace">
              <a:avLst>
                <a:gd name="adj1" fmla="val 8333"/>
                <a:gd name="adj2" fmla="val 50000"/>
              </a:avLst>
            </a:prstGeom>
            <a:ln w="25400"/>
          </p:spPr>
          <p:style>
            <a:lnRef idx="1">
              <a:schemeClr val="accent1"/>
            </a:lnRef>
            <a:fillRef idx="0">
              <a:schemeClr val="accent1"/>
            </a:fillRef>
            <a:effectRef idx="0">
              <a:schemeClr val="accent1"/>
            </a:effectRef>
            <a:fontRef idx="minor">
              <a:schemeClr val="tx1"/>
            </a:fontRef>
          </p:style>
          <p:txBody>
            <a:bodyPr anchor="ctr"/>
            <a:lstStyle/>
            <a:p>
              <a:pPr algn="ctr"/>
              <a:endParaRPr lang="zh-CN" altLang="en-US" noProof="1"/>
            </a:p>
          </p:txBody>
        </p:sp>
        <p:sp>
          <p:nvSpPr>
            <p:cNvPr id="7" name="右箭头 14"/>
            <p:cNvSpPr/>
            <p:nvPr/>
          </p:nvSpPr>
          <p:spPr>
            <a:xfrm>
              <a:off x="1992453" y="3384608"/>
              <a:ext cx="721465" cy="4316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8" name="下箭头标注 15"/>
            <p:cNvSpPr/>
            <p:nvPr/>
          </p:nvSpPr>
          <p:spPr>
            <a:xfrm>
              <a:off x="1705125" y="1799547"/>
              <a:ext cx="1008792" cy="1585062"/>
            </a:xfrm>
            <a:prstGeom prst="down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noProof="1">
                  <a:solidFill>
                    <a:srgbClr val="FF0000"/>
                  </a:solidFill>
                </a:rPr>
                <a:t>工作绩效数据</a:t>
              </a:r>
            </a:p>
          </p:txBody>
        </p:sp>
        <p:sp>
          <p:nvSpPr>
            <p:cNvPr id="9" name="矩形 8"/>
            <p:cNvSpPr/>
            <p:nvPr/>
          </p:nvSpPr>
          <p:spPr>
            <a:xfrm>
              <a:off x="3288573" y="1296194"/>
              <a:ext cx="1728161" cy="360014"/>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noProof="1">
                  <a:solidFill>
                    <a:schemeClr val="tx1"/>
                  </a:solidFill>
                </a:rPr>
                <a:t>确认范围</a:t>
              </a:r>
            </a:p>
          </p:txBody>
        </p:sp>
        <p:sp>
          <p:nvSpPr>
            <p:cNvPr id="10" name="矩形 9"/>
            <p:cNvSpPr/>
            <p:nvPr/>
          </p:nvSpPr>
          <p:spPr>
            <a:xfrm>
              <a:off x="3265504" y="5514690"/>
              <a:ext cx="1728161" cy="360014"/>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sz="1400" noProof="1" smtClean="0">
                  <a:solidFill>
                    <a:schemeClr val="tx1"/>
                  </a:solidFill>
                </a:rPr>
                <a:t>监督干系人参与</a:t>
              </a:r>
              <a:endParaRPr lang="zh-CN" altLang="en-US" sz="1400" noProof="1">
                <a:solidFill>
                  <a:schemeClr val="tx1"/>
                </a:solidFill>
              </a:endParaRPr>
            </a:p>
          </p:txBody>
        </p:sp>
        <p:sp>
          <p:nvSpPr>
            <p:cNvPr id="11" name="矩形 10"/>
            <p:cNvSpPr/>
            <p:nvPr/>
          </p:nvSpPr>
          <p:spPr>
            <a:xfrm>
              <a:off x="3288573" y="1817881"/>
              <a:ext cx="1728161" cy="360014"/>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noProof="1">
                  <a:solidFill>
                    <a:schemeClr val="tx1"/>
                  </a:solidFill>
                </a:rPr>
                <a:t>控制范围</a:t>
              </a:r>
            </a:p>
          </p:txBody>
        </p:sp>
        <p:sp>
          <p:nvSpPr>
            <p:cNvPr id="12" name="矩形 11"/>
            <p:cNvSpPr/>
            <p:nvPr/>
          </p:nvSpPr>
          <p:spPr>
            <a:xfrm>
              <a:off x="3288573" y="2339567"/>
              <a:ext cx="1728161" cy="360014"/>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noProof="1">
                  <a:solidFill>
                    <a:schemeClr val="tx1"/>
                  </a:solidFill>
                </a:rPr>
                <a:t>控制进度</a:t>
              </a:r>
            </a:p>
          </p:txBody>
        </p:sp>
        <p:sp>
          <p:nvSpPr>
            <p:cNvPr id="13" name="矩形 12"/>
            <p:cNvSpPr/>
            <p:nvPr/>
          </p:nvSpPr>
          <p:spPr>
            <a:xfrm>
              <a:off x="3288573" y="2862921"/>
              <a:ext cx="1728161" cy="360014"/>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noProof="1">
                  <a:solidFill>
                    <a:schemeClr val="tx1"/>
                  </a:solidFill>
                </a:rPr>
                <a:t>控制成本</a:t>
              </a:r>
            </a:p>
          </p:txBody>
        </p:sp>
        <p:sp>
          <p:nvSpPr>
            <p:cNvPr id="14" name="矩形 13"/>
            <p:cNvSpPr/>
            <p:nvPr/>
          </p:nvSpPr>
          <p:spPr>
            <a:xfrm>
              <a:off x="3288573" y="3412942"/>
              <a:ext cx="1728161" cy="360014"/>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noProof="1">
                  <a:solidFill>
                    <a:schemeClr val="tx1"/>
                  </a:solidFill>
                </a:rPr>
                <a:t>控制质量</a:t>
              </a:r>
            </a:p>
          </p:txBody>
        </p:sp>
        <p:sp>
          <p:nvSpPr>
            <p:cNvPr id="15" name="矩形 14"/>
            <p:cNvSpPr/>
            <p:nvPr/>
          </p:nvSpPr>
          <p:spPr>
            <a:xfrm>
              <a:off x="3288573" y="3942962"/>
              <a:ext cx="1728161" cy="360014"/>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noProof="1">
                  <a:solidFill>
                    <a:schemeClr val="tx1"/>
                  </a:solidFill>
                </a:rPr>
                <a:t>控制沟通</a:t>
              </a:r>
            </a:p>
          </p:txBody>
        </p:sp>
        <p:sp>
          <p:nvSpPr>
            <p:cNvPr id="16" name="矩形 15"/>
            <p:cNvSpPr/>
            <p:nvPr/>
          </p:nvSpPr>
          <p:spPr>
            <a:xfrm>
              <a:off x="3288573" y="4464650"/>
              <a:ext cx="1728161" cy="360014"/>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noProof="1">
                  <a:solidFill>
                    <a:schemeClr val="tx1"/>
                  </a:solidFill>
                </a:rPr>
                <a:t>监督风险</a:t>
              </a:r>
            </a:p>
          </p:txBody>
        </p:sp>
        <p:sp>
          <p:nvSpPr>
            <p:cNvPr id="17" name="矩形 16"/>
            <p:cNvSpPr/>
            <p:nvPr/>
          </p:nvSpPr>
          <p:spPr>
            <a:xfrm>
              <a:off x="3288573" y="4986336"/>
              <a:ext cx="1728161" cy="360014"/>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noProof="1">
                  <a:solidFill>
                    <a:schemeClr val="tx1"/>
                  </a:solidFill>
                </a:rPr>
                <a:t>控制采购</a:t>
              </a:r>
            </a:p>
          </p:txBody>
        </p:sp>
        <p:sp>
          <p:nvSpPr>
            <p:cNvPr id="18" name="右大括号 17"/>
            <p:cNvSpPr/>
            <p:nvPr/>
          </p:nvSpPr>
          <p:spPr>
            <a:xfrm>
              <a:off x="5090140" y="1367864"/>
              <a:ext cx="432040" cy="4465171"/>
            </a:xfrm>
            <a:prstGeom prst="rightBrace">
              <a:avLst/>
            </a:prstGeom>
            <a:ln w="25400"/>
          </p:spPr>
          <p:style>
            <a:lnRef idx="1">
              <a:schemeClr val="accent1"/>
            </a:lnRef>
            <a:fillRef idx="0">
              <a:schemeClr val="accent1"/>
            </a:fillRef>
            <a:effectRef idx="0">
              <a:schemeClr val="accent1"/>
            </a:effectRef>
            <a:fontRef idx="minor">
              <a:schemeClr val="tx1"/>
            </a:fontRef>
          </p:style>
          <p:txBody>
            <a:bodyPr anchor="ctr"/>
            <a:lstStyle/>
            <a:p>
              <a:pPr algn="ctr"/>
              <a:endParaRPr lang="zh-CN" altLang="en-US" noProof="1"/>
            </a:p>
          </p:txBody>
        </p:sp>
        <p:sp>
          <p:nvSpPr>
            <p:cNvPr id="19" name="右箭头 27"/>
            <p:cNvSpPr/>
            <p:nvPr/>
          </p:nvSpPr>
          <p:spPr>
            <a:xfrm>
              <a:off x="5593488" y="3384608"/>
              <a:ext cx="719367" cy="4316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0" name="下箭头标注 28"/>
            <p:cNvSpPr/>
            <p:nvPr/>
          </p:nvSpPr>
          <p:spPr>
            <a:xfrm>
              <a:off x="5471846" y="1872883"/>
              <a:ext cx="1008792" cy="1583394"/>
            </a:xfrm>
            <a:prstGeom prst="down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noProof="1">
                  <a:solidFill>
                    <a:srgbClr val="FF0000"/>
                  </a:solidFill>
                </a:rPr>
                <a:t>工作绩效信息</a:t>
              </a:r>
            </a:p>
          </p:txBody>
        </p:sp>
        <p:sp>
          <p:nvSpPr>
            <p:cNvPr id="21" name="矩形 20"/>
            <p:cNvSpPr/>
            <p:nvPr/>
          </p:nvSpPr>
          <p:spPr>
            <a:xfrm>
              <a:off x="6350607" y="3114598"/>
              <a:ext cx="792773" cy="1005038"/>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noProof="1">
                  <a:solidFill>
                    <a:schemeClr val="tx1"/>
                  </a:solidFill>
                </a:rPr>
                <a:t>监控项目工作</a:t>
              </a:r>
            </a:p>
          </p:txBody>
        </p:sp>
        <p:sp>
          <p:nvSpPr>
            <p:cNvPr id="22" name="右箭头 30"/>
            <p:cNvSpPr/>
            <p:nvPr/>
          </p:nvSpPr>
          <p:spPr>
            <a:xfrm>
              <a:off x="7176936" y="3384608"/>
              <a:ext cx="721465" cy="4316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3" name="下箭头标注 31"/>
            <p:cNvSpPr/>
            <p:nvPr/>
          </p:nvSpPr>
          <p:spPr>
            <a:xfrm>
              <a:off x="6960917" y="1872883"/>
              <a:ext cx="1008792" cy="1583394"/>
            </a:xfrm>
            <a:prstGeom prst="down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noProof="1">
                  <a:solidFill>
                    <a:srgbClr val="FF0000"/>
                  </a:solidFill>
                </a:rPr>
                <a:t>工作绩效报告</a:t>
              </a:r>
            </a:p>
          </p:txBody>
        </p:sp>
        <p:sp>
          <p:nvSpPr>
            <p:cNvPr id="24" name="左大括号 23"/>
            <p:cNvSpPr/>
            <p:nvPr/>
          </p:nvSpPr>
          <p:spPr>
            <a:xfrm>
              <a:off x="7898401" y="2376236"/>
              <a:ext cx="503348" cy="2376758"/>
            </a:xfrm>
            <a:prstGeom prst="leftBrace">
              <a:avLst>
                <a:gd name="adj1" fmla="val 8333"/>
                <a:gd name="adj2" fmla="val 50000"/>
              </a:avLst>
            </a:prstGeom>
            <a:ln w="25400"/>
          </p:spPr>
          <p:style>
            <a:lnRef idx="1">
              <a:schemeClr val="accent1"/>
            </a:lnRef>
            <a:fillRef idx="0">
              <a:schemeClr val="accent1"/>
            </a:fillRef>
            <a:effectRef idx="0">
              <a:schemeClr val="accent1"/>
            </a:effectRef>
            <a:fontRef idx="minor">
              <a:schemeClr val="tx1"/>
            </a:fontRef>
          </p:style>
          <p:txBody>
            <a:bodyPr anchor="ctr"/>
            <a:lstStyle/>
            <a:p>
              <a:pPr algn="ctr"/>
              <a:endParaRPr lang="zh-CN" altLang="en-US" noProof="1"/>
            </a:p>
          </p:txBody>
        </p:sp>
        <p:sp>
          <p:nvSpPr>
            <p:cNvPr id="25" name="矩形 24"/>
            <p:cNvSpPr/>
            <p:nvPr/>
          </p:nvSpPr>
          <p:spPr>
            <a:xfrm>
              <a:off x="8401749" y="2091225"/>
              <a:ext cx="1923209" cy="573355"/>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noProof="1">
                  <a:solidFill>
                    <a:schemeClr val="tx1"/>
                  </a:solidFill>
                </a:rPr>
                <a:t>实施整体</a:t>
              </a:r>
              <a:endParaRPr lang="en-US" altLang="zh-CN" noProof="1">
                <a:solidFill>
                  <a:schemeClr val="tx1"/>
                </a:solidFill>
              </a:endParaRPr>
            </a:p>
            <a:p>
              <a:pPr algn="ctr"/>
              <a:r>
                <a:rPr lang="zh-CN" altLang="en-US" noProof="1">
                  <a:solidFill>
                    <a:schemeClr val="tx1"/>
                  </a:solidFill>
                </a:rPr>
                <a:t>变更控制</a:t>
              </a:r>
            </a:p>
          </p:txBody>
        </p:sp>
        <p:sp>
          <p:nvSpPr>
            <p:cNvPr id="26" name="矩形 25"/>
            <p:cNvSpPr/>
            <p:nvPr/>
          </p:nvSpPr>
          <p:spPr>
            <a:xfrm>
              <a:off x="8401749" y="4392980"/>
              <a:ext cx="1923209" cy="456684"/>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noProof="1">
                  <a:solidFill>
                    <a:schemeClr val="tx1"/>
                  </a:solidFill>
                </a:rPr>
                <a:t>控制采购</a:t>
              </a:r>
            </a:p>
          </p:txBody>
        </p:sp>
        <p:sp>
          <p:nvSpPr>
            <p:cNvPr id="27" name="矩形 26"/>
            <p:cNvSpPr/>
            <p:nvPr/>
          </p:nvSpPr>
          <p:spPr>
            <a:xfrm>
              <a:off x="8380776" y="2766251"/>
              <a:ext cx="1977739" cy="49502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noProof="1">
                  <a:solidFill>
                    <a:schemeClr val="tx1"/>
                  </a:solidFill>
                </a:rPr>
                <a:t>管理团队</a:t>
              </a:r>
            </a:p>
          </p:txBody>
        </p:sp>
        <p:sp>
          <p:nvSpPr>
            <p:cNvPr id="28" name="矩形 27"/>
            <p:cNvSpPr/>
            <p:nvPr/>
          </p:nvSpPr>
          <p:spPr>
            <a:xfrm>
              <a:off x="8401749" y="3347940"/>
              <a:ext cx="1923209" cy="36834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noProof="1">
                  <a:solidFill>
                    <a:schemeClr val="tx1"/>
                  </a:solidFill>
                </a:rPr>
                <a:t>管理沟通</a:t>
              </a:r>
            </a:p>
          </p:txBody>
        </p:sp>
        <p:sp>
          <p:nvSpPr>
            <p:cNvPr id="29" name="矩形 28"/>
            <p:cNvSpPr/>
            <p:nvPr/>
          </p:nvSpPr>
          <p:spPr>
            <a:xfrm>
              <a:off x="8401749" y="3871294"/>
              <a:ext cx="1923209" cy="373348"/>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noProof="1">
                  <a:solidFill>
                    <a:schemeClr val="tx1"/>
                  </a:solidFill>
                </a:rPr>
                <a:t>监督风险</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89" name="标题 1"/>
          <p:cNvSpPr>
            <a:spLocks noGrp="1" noChangeArrowheads="1"/>
          </p:cNvSpPr>
          <p:nvPr>
            <p:ph type="title"/>
          </p:nvPr>
        </p:nvSpPr>
        <p:spPr>
          <a:xfrm>
            <a:off x="266700" y="246063"/>
            <a:ext cx="10515600" cy="1325562"/>
          </a:xfrm>
        </p:spPr>
        <p:txBody>
          <a:bodyPr/>
          <a:lstStyle/>
          <a:p>
            <a:r>
              <a:rPr smtClean="0"/>
              <a:t>范围线</a:t>
            </a:r>
          </a:p>
        </p:txBody>
      </p:sp>
      <p:sp>
        <p:nvSpPr>
          <p:cNvPr id="4" name="流程图: 过程 3"/>
          <p:cNvSpPr/>
          <p:nvPr/>
        </p:nvSpPr>
        <p:spPr>
          <a:xfrm>
            <a:off x="633413" y="1951038"/>
            <a:ext cx="785812" cy="3571875"/>
          </a:xfrm>
          <a:prstGeom prst="flowChartProcess">
            <a:avLst/>
          </a:prstGeom>
        </p:spPr>
        <p:style>
          <a:lnRef idx="2">
            <a:schemeClr val="accent1"/>
          </a:lnRef>
          <a:fillRef idx="1">
            <a:schemeClr val="lt1"/>
          </a:fillRef>
          <a:effectRef idx="0">
            <a:schemeClr val="accent1"/>
          </a:effectRef>
          <a:fontRef idx="minor">
            <a:schemeClr val="dk1"/>
          </a:fontRef>
        </p:style>
        <p:txBody>
          <a:bodyPr vert="eaVert" anchor="ctr"/>
          <a:lstStyle/>
          <a:p>
            <a:pPr algn="ctr">
              <a:buFontTx/>
              <a:buNone/>
              <a:defRPr/>
            </a:pPr>
            <a:r>
              <a:rPr lang="zh-CN" altLang="en-US" sz="2400" b="1" kern="0" dirty="0">
                <a:solidFill>
                  <a:schemeClr val="tx1"/>
                </a:solidFill>
                <a:latin typeface="微软雅黑" panose="020B0503020204020204" pitchFamily="34" charset="-122"/>
              </a:rPr>
              <a:t>商业论证</a:t>
            </a:r>
          </a:p>
        </p:txBody>
      </p:sp>
      <p:sp>
        <p:nvSpPr>
          <p:cNvPr id="5" name="流程图: 过程 4"/>
          <p:cNvSpPr/>
          <p:nvPr/>
        </p:nvSpPr>
        <p:spPr>
          <a:xfrm>
            <a:off x="8277225" y="1951038"/>
            <a:ext cx="785813" cy="3571875"/>
          </a:xfrm>
          <a:prstGeom prst="flowChartProcess">
            <a:avLst/>
          </a:prstGeom>
        </p:spPr>
        <p:style>
          <a:lnRef idx="2">
            <a:schemeClr val="accent1"/>
          </a:lnRef>
          <a:fillRef idx="1">
            <a:schemeClr val="lt1"/>
          </a:fillRef>
          <a:effectRef idx="0">
            <a:schemeClr val="accent1"/>
          </a:effectRef>
          <a:fontRef idx="minor">
            <a:schemeClr val="dk1"/>
          </a:fontRef>
        </p:style>
        <p:txBody>
          <a:bodyPr vert="eaVert" anchor="ctr"/>
          <a:lstStyle/>
          <a:p>
            <a:pPr algn="ctr">
              <a:buFontTx/>
              <a:buNone/>
              <a:defRPr/>
            </a:pPr>
            <a:r>
              <a:rPr lang="zh-CN" altLang="en-US" sz="2400" b="1" kern="0" dirty="0">
                <a:solidFill>
                  <a:schemeClr val="tx1"/>
                </a:solidFill>
                <a:latin typeface="微软雅黑" panose="020B0503020204020204" pitchFamily="34" charset="-122"/>
              </a:rPr>
              <a:t>工作分解结构词典</a:t>
            </a:r>
          </a:p>
        </p:txBody>
      </p:sp>
      <p:sp>
        <p:nvSpPr>
          <p:cNvPr id="6" name="流程图: 过程 5"/>
          <p:cNvSpPr/>
          <p:nvPr/>
        </p:nvSpPr>
        <p:spPr>
          <a:xfrm>
            <a:off x="7004050" y="1951038"/>
            <a:ext cx="785813" cy="3571875"/>
          </a:xfrm>
          <a:prstGeom prst="flowChartProcess">
            <a:avLst/>
          </a:prstGeom>
        </p:spPr>
        <p:style>
          <a:lnRef idx="2">
            <a:schemeClr val="accent1"/>
          </a:lnRef>
          <a:fillRef idx="1">
            <a:schemeClr val="lt1"/>
          </a:fillRef>
          <a:effectRef idx="0">
            <a:schemeClr val="accent1"/>
          </a:effectRef>
          <a:fontRef idx="minor">
            <a:schemeClr val="dk1"/>
          </a:fontRef>
        </p:style>
        <p:txBody>
          <a:bodyPr vert="eaVert" anchor="ctr"/>
          <a:lstStyle/>
          <a:p>
            <a:pPr algn="ctr">
              <a:buFontTx/>
              <a:buNone/>
              <a:defRPr/>
            </a:pPr>
            <a:r>
              <a:rPr lang="zh-CN" altLang="en-US" sz="2400" b="1" kern="0" dirty="0">
                <a:solidFill>
                  <a:schemeClr val="tx1"/>
                </a:solidFill>
                <a:latin typeface="微软雅黑" panose="020B0503020204020204" pitchFamily="34" charset="-122"/>
              </a:rPr>
              <a:t>工作分解结构</a:t>
            </a:r>
          </a:p>
        </p:txBody>
      </p:sp>
      <p:sp>
        <p:nvSpPr>
          <p:cNvPr id="7" name="流程图: 过程 6"/>
          <p:cNvSpPr/>
          <p:nvPr/>
        </p:nvSpPr>
        <p:spPr>
          <a:xfrm>
            <a:off x="5729288" y="1951038"/>
            <a:ext cx="785812" cy="3571875"/>
          </a:xfrm>
          <a:prstGeom prst="flowChartProcess">
            <a:avLst/>
          </a:prstGeom>
        </p:spPr>
        <p:style>
          <a:lnRef idx="2">
            <a:schemeClr val="accent1"/>
          </a:lnRef>
          <a:fillRef idx="1">
            <a:schemeClr val="lt1"/>
          </a:fillRef>
          <a:effectRef idx="0">
            <a:schemeClr val="accent1"/>
          </a:effectRef>
          <a:fontRef idx="minor">
            <a:schemeClr val="dk1"/>
          </a:fontRef>
        </p:style>
        <p:txBody>
          <a:bodyPr vert="eaVert" anchor="ctr"/>
          <a:lstStyle/>
          <a:p>
            <a:pPr algn="ctr">
              <a:buFontTx/>
              <a:buNone/>
              <a:defRPr/>
            </a:pPr>
            <a:r>
              <a:rPr lang="zh-CN" altLang="en-US" sz="2400" b="1" kern="0" dirty="0">
                <a:solidFill>
                  <a:schemeClr val="tx1"/>
                </a:solidFill>
                <a:latin typeface="微软雅黑" panose="020B0503020204020204" pitchFamily="34" charset="-122"/>
              </a:rPr>
              <a:t>项目范围说明书</a:t>
            </a:r>
          </a:p>
        </p:txBody>
      </p:sp>
      <p:sp>
        <p:nvSpPr>
          <p:cNvPr id="8" name="流程图: 过程 7"/>
          <p:cNvSpPr/>
          <p:nvPr/>
        </p:nvSpPr>
        <p:spPr>
          <a:xfrm>
            <a:off x="1908175" y="1951038"/>
            <a:ext cx="785813" cy="3571875"/>
          </a:xfrm>
          <a:prstGeom prst="flowChartProcess">
            <a:avLst/>
          </a:prstGeom>
        </p:spPr>
        <p:style>
          <a:lnRef idx="2">
            <a:schemeClr val="accent1"/>
          </a:lnRef>
          <a:fillRef idx="1">
            <a:schemeClr val="lt1"/>
          </a:fillRef>
          <a:effectRef idx="0">
            <a:schemeClr val="accent1"/>
          </a:effectRef>
          <a:fontRef idx="minor">
            <a:schemeClr val="dk1"/>
          </a:fontRef>
        </p:style>
        <p:txBody>
          <a:bodyPr vert="eaVert" anchor="ctr"/>
          <a:lstStyle/>
          <a:p>
            <a:pPr algn="ctr">
              <a:buFontTx/>
              <a:buNone/>
              <a:defRPr/>
            </a:pPr>
            <a:r>
              <a:rPr lang="zh-CN" altLang="en-US" sz="2400" b="1" kern="0" dirty="0">
                <a:solidFill>
                  <a:schemeClr val="tx1"/>
                </a:solidFill>
                <a:latin typeface="微软雅黑" panose="020B0503020204020204" pitchFamily="34" charset="-122"/>
              </a:rPr>
              <a:t>项目章程</a:t>
            </a:r>
          </a:p>
        </p:txBody>
      </p:sp>
      <p:sp>
        <p:nvSpPr>
          <p:cNvPr id="9" name="流程图: 过程 8"/>
          <p:cNvSpPr/>
          <p:nvPr/>
        </p:nvSpPr>
        <p:spPr>
          <a:xfrm>
            <a:off x="3181350" y="1951038"/>
            <a:ext cx="785813" cy="3571875"/>
          </a:xfrm>
          <a:prstGeom prst="flowChartProcess">
            <a:avLst/>
          </a:prstGeom>
        </p:spPr>
        <p:style>
          <a:lnRef idx="2">
            <a:schemeClr val="accent1"/>
          </a:lnRef>
          <a:fillRef idx="1">
            <a:schemeClr val="lt1"/>
          </a:fillRef>
          <a:effectRef idx="0">
            <a:schemeClr val="accent1"/>
          </a:effectRef>
          <a:fontRef idx="minor">
            <a:schemeClr val="dk1"/>
          </a:fontRef>
        </p:style>
        <p:txBody>
          <a:bodyPr vert="eaVert" anchor="ctr"/>
          <a:lstStyle/>
          <a:p>
            <a:pPr algn="ctr">
              <a:buFontTx/>
              <a:buNone/>
              <a:defRPr/>
            </a:pPr>
            <a:r>
              <a:rPr lang="zh-CN" altLang="en-US" sz="2400" b="1" kern="0" dirty="0">
                <a:solidFill>
                  <a:schemeClr val="tx1"/>
                </a:solidFill>
                <a:latin typeface="微软雅黑" panose="020B0503020204020204" pitchFamily="34" charset="-122"/>
              </a:rPr>
              <a:t>需求文件</a:t>
            </a:r>
          </a:p>
        </p:txBody>
      </p:sp>
      <p:sp>
        <p:nvSpPr>
          <p:cNvPr id="10" name="流程图: 过程 9"/>
          <p:cNvSpPr/>
          <p:nvPr/>
        </p:nvSpPr>
        <p:spPr>
          <a:xfrm>
            <a:off x="4456113" y="1951038"/>
            <a:ext cx="785812" cy="3571875"/>
          </a:xfrm>
          <a:prstGeom prst="flowChartProcess">
            <a:avLst/>
          </a:prstGeom>
        </p:spPr>
        <p:style>
          <a:lnRef idx="2">
            <a:schemeClr val="accent1"/>
          </a:lnRef>
          <a:fillRef idx="1">
            <a:schemeClr val="lt1"/>
          </a:fillRef>
          <a:effectRef idx="0">
            <a:schemeClr val="accent1"/>
          </a:effectRef>
          <a:fontRef idx="minor">
            <a:schemeClr val="dk1"/>
          </a:fontRef>
        </p:style>
        <p:txBody>
          <a:bodyPr vert="eaVert" anchor="ctr"/>
          <a:lstStyle/>
          <a:p>
            <a:pPr algn="ctr">
              <a:buFontTx/>
              <a:buNone/>
              <a:defRPr/>
            </a:pPr>
            <a:r>
              <a:rPr lang="zh-CN" altLang="en-US" sz="2400" b="1" kern="0" dirty="0">
                <a:solidFill>
                  <a:schemeClr val="tx1"/>
                </a:solidFill>
                <a:latin typeface="微软雅黑" panose="020B0503020204020204" pitchFamily="34" charset="-122"/>
              </a:rPr>
              <a:t>需求跟踪矩阵</a:t>
            </a:r>
          </a:p>
        </p:txBody>
      </p:sp>
      <p:sp>
        <p:nvSpPr>
          <p:cNvPr id="11" name="右箭头 11"/>
          <p:cNvSpPr/>
          <p:nvPr/>
        </p:nvSpPr>
        <p:spPr>
          <a:xfrm>
            <a:off x="1419225" y="3379788"/>
            <a:ext cx="428625" cy="428625"/>
          </a:xfrm>
          <a:prstGeom prst="rightArrow">
            <a:avLst/>
          </a:prstGeom>
        </p:spPr>
        <p:style>
          <a:lnRef idx="2">
            <a:schemeClr val="accent1"/>
          </a:lnRef>
          <a:fillRef idx="1">
            <a:schemeClr val="lt1"/>
          </a:fillRef>
          <a:effectRef idx="0">
            <a:schemeClr val="accent1"/>
          </a:effectRef>
          <a:fontRef idx="minor">
            <a:schemeClr val="dk1"/>
          </a:fontRef>
        </p:style>
        <p:txBody>
          <a:bodyPr anchor="ctr"/>
          <a:lstStyle/>
          <a:p>
            <a:pPr algn="ctr">
              <a:buFontTx/>
              <a:buNone/>
              <a:defRPr/>
            </a:pPr>
            <a:endParaRPr lang="zh-CN" altLang="en-US" kern="0">
              <a:solidFill>
                <a:schemeClr val="tx1"/>
              </a:solidFill>
              <a:latin typeface="微软雅黑" panose="020B0503020204020204" pitchFamily="34" charset="-122"/>
            </a:endParaRPr>
          </a:p>
        </p:txBody>
      </p:sp>
      <p:sp>
        <p:nvSpPr>
          <p:cNvPr id="12" name="右箭头 12"/>
          <p:cNvSpPr/>
          <p:nvPr/>
        </p:nvSpPr>
        <p:spPr>
          <a:xfrm>
            <a:off x="2705100" y="3379788"/>
            <a:ext cx="428625" cy="428625"/>
          </a:xfrm>
          <a:prstGeom prst="rightArrow">
            <a:avLst/>
          </a:prstGeom>
        </p:spPr>
        <p:style>
          <a:lnRef idx="2">
            <a:schemeClr val="accent1"/>
          </a:lnRef>
          <a:fillRef idx="1">
            <a:schemeClr val="lt1"/>
          </a:fillRef>
          <a:effectRef idx="0">
            <a:schemeClr val="accent1"/>
          </a:effectRef>
          <a:fontRef idx="minor">
            <a:schemeClr val="dk1"/>
          </a:fontRef>
        </p:style>
        <p:txBody>
          <a:bodyPr anchor="ctr"/>
          <a:lstStyle/>
          <a:p>
            <a:pPr algn="ctr">
              <a:buFontTx/>
              <a:buNone/>
              <a:defRPr/>
            </a:pPr>
            <a:endParaRPr lang="zh-CN" altLang="en-US" kern="0">
              <a:solidFill>
                <a:schemeClr val="tx1"/>
              </a:solidFill>
              <a:latin typeface="微软雅黑" panose="020B0503020204020204" pitchFamily="34" charset="-122"/>
            </a:endParaRPr>
          </a:p>
        </p:txBody>
      </p:sp>
      <p:sp>
        <p:nvSpPr>
          <p:cNvPr id="13" name="右箭头 13"/>
          <p:cNvSpPr/>
          <p:nvPr/>
        </p:nvSpPr>
        <p:spPr>
          <a:xfrm>
            <a:off x="3990975" y="3379788"/>
            <a:ext cx="428625" cy="428625"/>
          </a:xfrm>
          <a:prstGeom prst="rightArrow">
            <a:avLst/>
          </a:prstGeom>
        </p:spPr>
        <p:style>
          <a:lnRef idx="2">
            <a:schemeClr val="accent1"/>
          </a:lnRef>
          <a:fillRef idx="1">
            <a:schemeClr val="lt1"/>
          </a:fillRef>
          <a:effectRef idx="0">
            <a:schemeClr val="accent1"/>
          </a:effectRef>
          <a:fontRef idx="minor">
            <a:schemeClr val="dk1"/>
          </a:fontRef>
        </p:style>
        <p:txBody>
          <a:bodyPr anchor="ctr"/>
          <a:lstStyle/>
          <a:p>
            <a:pPr algn="ctr">
              <a:buFontTx/>
              <a:buNone/>
              <a:defRPr/>
            </a:pPr>
            <a:endParaRPr lang="zh-CN" altLang="en-US" kern="0">
              <a:solidFill>
                <a:schemeClr val="tx1"/>
              </a:solidFill>
              <a:latin typeface="微软雅黑" panose="020B0503020204020204" pitchFamily="34" charset="-122"/>
            </a:endParaRPr>
          </a:p>
        </p:txBody>
      </p:sp>
      <p:sp>
        <p:nvSpPr>
          <p:cNvPr id="14" name="右箭头 14"/>
          <p:cNvSpPr/>
          <p:nvPr/>
        </p:nvSpPr>
        <p:spPr>
          <a:xfrm>
            <a:off x="5276850" y="3379788"/>
            <a:ext cx="428625" cy="428625"/>
          </a:xfrm>
          <a:prstGeom prst="rightArrow">
            <a:avLst/>
          </a:prstGeom>
        </p:spPr>
        <p:style>
          <a:lnRef idx="2">
            <a:schemeClr val="accent1"/>
          </a:lnRef>
          <a:fillRef idx="1">
            <a:schemeClr val="lt1"/>
          </a:fillRef>
          <a:effectRef idx="0">
            <a:schemeClr val="accent1"/>
          </a:effectRef>
          <a:fontRef idx="minor">
            <a:schemeClr val="dk1"/>
          </a:fontRef>
        </p:style>
        <p:txBody>
          <a:bodyPr anchor="ctr"/>
          <a:lstStyle/>
          <a:p>
            <a:pPr algn="ctr">
              <a:buFontTx/>
              <a:buNone/>
              <a:defRPr/>
            </a:pPr>
            <a:endParaRPr lang="zh-CN" altLang="en-US" kern="0">
              <a:solidFill>
                <a:schemeClr val="tx1"/>
              </a:solidFill>
              <a:latin typeface="微软雅黑" panose="020B0503020204020204" pitchFamily="34" charset="-122"/>
            </a:endParaRPr>
          </a:p>
        </p:txBody>
      </p:sp>
      <p:sp>
        <p:nvSpPr>
          <p:cNvPr id="15" name="右箭头 16"/>
          <p:cNvSpPr/>
          <p:nvPr/>
        </p:nvSpPr>
        <p:spPr>
          <a:xfrm>
            <a:off x="6562725" y="3379788"/>
            <a:ext cx="428625" cy="428625"/>
          </a:xfrm>
          <a:prstGeom prst="rightArrow">
            <a:avLst/>
          </a:prstGeom>
        </p:spPr>
        <p:style>
          <a:lnRef idx="2">
            <a:schemeClr val="accent1"/>
          </a:lnRef>
          <a:fillRef idx="1">
            <a:schemeClr val="lt1"/>
          </a:fillRef>
          <a:effectRef idx="0">
            <a:schemeClr val="accent1"/>
          </a:effectRef>
          <a:fontRef idx="minor">
            <a:schemeClr val="dk1"/>
          </a:fontRef>
        </p:style>
        <p:txBody>
          <a:bodyPr anchor="ctr"/>
          <a:lstStyle/>
          <a:p>
            <a:pPr algn="ctr">
              <a:buFontTx/>
              <a:buNone/>
              <a:defRPr/>
            </a:pPr>
            <a:endParaRPr lang="zh-CN" altLang="en-US" kern="0">
              <a:solidFill>
                <a:schemeClr val="tx1"/>
              </a:solidFill>
              <a:latin typeface="微软雅黑" panose="020B0503020204020204" pitchFamily="34" charset="-122"/>
            </a:endParaRPr>
          </a:p>
        </p:txBody>
      </p:sp>
      <p:sp>
        <p:nvSpPr>
          <p:cNvPr id="16" name="右箭头 17"/>
          <p:cNvSpPr/>
          <p:nvPr/>
        </p:nvSpPr>
        <p:spPr>
          <a:xfrm>
            <a:off x="7848600" y="3379788"/>
            <a:ext cx="428625" cy="428625"/>
          </a:xfrm>
          <a:prstGeom prst="rightArrow">
            <a:avLst/>
          </a:prstGeom>
        </p:spPr>
        <p:style>
          <a:lnRef idx="2">
            <a:schemeClr val="accent1"/>
          </a:lnRef>
          <a:fillRef idx="1">
            <a:schemeClr val="lt1"/>
          </a:fillRef>
          <a:effectRef idx="0">
            <a:schemeClr val="accent1"/>
          </a:effectRef>
          <a:fontRef idx="minor">
            <a:schemeClr val="dk1"/>
          </a:fontRef>
        </p:style>
        <p:txBody>
          <a:bodyPr anchor="ctr"/>
          <a:lstStyle/>
          <a:p>
            <a:pPr algn="ctr">
              <a:buFontTx/>
              <a:buNone/>
              <a:defRPr/>
            </a:pPr>
            <a:endParaRPr lang="zh-CN" altLang="en-US" kern="0">
              <a:solidFill>
                <a:schemeClr val="tx1"/>
              </a:solidFill>
              <a:latin typeface="微软雅黑" panose="020B0503020204020204" pitchFamily="34" charset="-122"/>
            </a:endParaRPr>
          </a:p>
        </p:txBody>
      </p:sp>
      <p:sp>
        <p:nvSpPr>
          <p:cNvPr id="17" name="矩形 16"/>
          <p:cNvSpPr/>
          <p:nvPr/>
        </p:nvSpPr>
        <p:spPr>
          <a:xfrm>
            <a:off x="5419725" y="1308100"/>
            <a:ext cx="3714750" cy="4357688"/>
          </a:xfrm>
          <a:prstGeom prst="rect">
            <a:avLst/>
          </a:prstGeom>
          <a:noFill/>
          <a:ln w="25400" cap="flat" cmpd="sng" algn="ctr">
            <a:solidFill>
              <a:srgbClr val="838D9B">
                <a:shade val="50000"/>
              </a:srgbClr>
            </a:solidFill>
            <a:prstDash val="dash"/>
          </a:ln>
          <a:effectLst/>
        </p:spPr>
        <p:txBody>
          <a:bodyPr anchor="ctr"/>
          <a:lstStyle/>
          <a:p>
            <a:pPr algn="ctr">
              <a:buFontTx/>
              <a:buNone/>
              <a:defRPr/>
            </a:pPr>
            <a:endParaRPr lang="zh-CN" altLang="en-US" kern="0" dirty="0">
              <a:solidFill>
                <a:srgbClr val="A0B7EE"/>
              </a:solidFill>
              <a:latin typeface="微软雅黑" panose="020B0503020204020204" pitchFamily="34" charset="-122"/>
            </a:endParaRPr>
          </a:p>
        </p:txBody>
      </p:sp>
      <p:sp>
        <p:nvSpPr>
          <p:cNvPr id="626704" name="TextBox 19"/>
          <p:cNvSpPr txBox="1">
            <a:spLocks noChangeArrowheads="1"/>
          </p:cNvSpPr>
          <p:nvPr/>
        </p:nvSpPr>
        <p:spPr bwMode="auto">
          <a:xfrm>
            <a:off x="5562600" y="1379538"/>
            <a:ext cx="16002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r>
              <a:rPr lang="zh-CN" altLang="en-US" sz="2000" b="1">
                <a:solidFill>
                  <a:srgbClr val="C00000"/>
                </a:solidFill>
                <a:latin typeface="微软雅黑" pitchFamily="34" charset="-122"/>
              </a:rPr>
              <a:t>范围基准</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3" name="标题 1"/>
          <p:cNvSpPr>
            <a:spLocks noGrp="1" noChangeArrowheads="1"/>
          </p:cNvSpPr>
          <p:nvPr>
            <p:ph type="title"/>
          </p:nvPr>
        </p:nvSpPr>
        <p:spPr>
          <a:xfrm>
            <a:off x="307975" y="109538"/>
            <a:ext cx="10515600" cy="1325562"/>
          </a:xfrm>
        </p:spPr>
        <p:txBody>
          <a:bodyPr/>
          <a:lstStyle/>
          <a:p>
            <a:r>
              <a:rPr lang="zh-CN" altLang="en-US" smtClean="0"/>
              <a:t>进度</a:t>
            </a:r>
            <a:r>
              <a:rPr smtClean="0"/>
              <a:t>线</a:t>
            </a:r>
          </a:p>
        </p:txBody>
      </p:sp>
      <p:graphicFrame>
        <p:nvGraphicFramePr>
          <p:cNvPr id="4" name="内容占位符 5"/>
          <p:cNvGraphicFramePr/>
          <p:nvPr>
            <p:extLst>
              <p:ext uri="{D42A27DB-BD31-4B8C-83A1-F6EECF244321}">
                <p14:modId xmlns:p14="http://schemas.microsoft.com/office/powerpoint/2010/main" val="521389876"/>
              </p:ext>
            </p:extLst>
          </p:nvPr>
        </p:nvGraphicFramePr>
        <p:xfrm>
          <a:off x="0" y="1161732"/>
          <a:ext cx="7536426" cy="4739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Box 4"/>
          <p:cNvSpPr txBox="1">
            <a:spLocks noChangeArrowheads="1"/>
          </p:cNvSpPr>
          <p:nvPr/>
        </p:nvSpPr>
        <p:spPr bwMode="auto">
          <a:xfrm>
            <a:off x="731508" y="1441285"/>
            <a:ext cx="7519987" cy="348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901" tIns="50950" rIns="101901" bIns="50950">
            <a:spAutoFit/>
          </a:bodyPr>
          <a:lstStyle>
            <a:lvl1pPr eaLnBrk="0" hangingPunct="0">
              <a:lnSpc>
                <a:spcPct val="90000"/>
              </a:lnSpc>
              <a:spcBef>
                <a:spcPts val="1000"/>
              </a:spcBef>
              <a:buFont typeface="Arial" pitchFamily="34" charset="0"/>
              <a:buChar char="•"/>
              <a:defRPr sz="2800">
                <a:solidFill>
                  <a:schemeClr val="tx1"/>
                </a:solidFill>
                <a:latin typeface="Tw Cen MT"/>
                <a:ea typeface="微软雅黑" pitchFamily="34" charset="-122"/>
              </a:defRPr>
            </a:lvl1pPr>
            <a:lvl2pPr marL="742950" indent="-285750" eaLnBrk="0" hangingPunct="0">
              <a:lnSpc>
                <a:spcPct val="90000"/>
              </a:lnSpc>
              <a:spcBef>
                <a:spcPts val="500"/>
              </a:spcBef>
              <a:buFont typeface="Arial" pitchFamily="34" charset="0"/>
              <a:buChar char="•"/>
              <a:defRPr sz="2400">
                <a:solidFill>
                  <a:schemeClr val="tx1"/>
                </a:solidFill>
                <a:latin typeface="Tw Cen MT"/>
                <a:ea typeface="微软雅黑" pitchFamily="34" charset="-122"/>
              </a:defRPr>
            </a:lvl2pPr>
            <a:lvl3pPr marL="1143000" indent="-228600" eaLnBrk="0" hangingPunct="0">
              <a:lnSpc>
                <a:spcPct val="90000"/>
              </a:lnSpc>
              <a:spcBef>
                <a:spcPts val="500"/>
              </a:spcBef>
              <a:buFont typeface="Arial" pitchFamily="34" charset="0"/>
              <a:buChar char="•"/>
              <a:defRPr sz="2000">
                <a:solidFill>
                  <a:schemeClr val="tx1"/>
                </a:solidFill>
                <a:latin typeface="Tw Cen MT"/>
                <a:ea typeface="微软雅黑" pitchFamily="34" charset="-122"/>
              </a:defRPr>
            </a:lvl3pPr>
            <a:lvl4pPr marL="1600200" indent="-228600" eaLnBrk="0" hangingPunct="0">
              <a:lnSpc>
                <a:spcPct val="90000"/>
              </a:lnSpc>
              <a:spcBef>
                <a:spcPts val="500"/>
              </a:spcBef>
              <a:buFont typeface="Arial" pitchFamily="34" charset="0"/>
              <a:buChar char="•"/>
              <a:defRPr>
                <a:solidFill>
                  <a:schemeClr val="tx1"/>
                </a:solidFill>
                <a:latin typeface="Tw Cen MT"/>
                <a:ea typeface="微软雅黑" pitchFamily="34" charset="-122"/>
              </a:defRPr>
            </a:lvl4pPr>
            <a:lvl5pPr marL="2057400" indent="-228600" eaLnBrk="0" hangingPunct="0">
              <a:lnSpc>
                <a:spcPct val="90000"/>
              </a:lnSpc>
              <a:spcBef>
                <a:spcPts val="500"/>
              </a:spcBef>
              <a:buFont typeface="Arial" pitchFamily="34" charset="0"/>
              <a:buChar char="•"/>
              <a:defRPr>
                <a:solidFill>
                  <a:schemeClr val="tx1"/>
                </a:solidFill>
                <a:latin typeface="Tw Cen MT"/>
                <a:ea typeface="微软雅黑" pitchFamily="34"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Tw Cen MT"/>
                <a:ea typeface="微软雅黑" pitchFamily="34"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Tw Cen MT"/>
                <a:ea typeface="微软雅黑" pitchFamily="34"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Tw Cen MT"/>
                <a:ea typeface="微软雅黑" pitchFamily="34"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Tw Cen MT"/>
                <a:ea typeface="微软雅黑" pitchFamily="34" charset="-122"/>
              </a:defRPr>
            </a:lvl9pPr>
          </a:lstStyle>
          <a:p>
            <a:pPr eaLnBrk="1" hangingPunct="1">
              <a:lnSpc>
                <a:spcPct val="100000"/>
              </a:lnSpc>
              <a:spcBef>
                <a:spcPct val="0"/>
              </a:spcBef>
              <a:buFontTx/>
              <a:buNone/>
            </a:pPr>
            <a:r>
              <a:rPr lang="en-US" altLang="zh-CN" sz="22000">
                <a:solidFill>
                  <a:srgbClr val="C00000"/>
                </a:solidFill>
                <a:latin typeface="Arial Unicode MS" pitchFamily="34" charset="-122"/>
                <a:ea typeface="Arial Unicode MS" pitchFamily="34" charset="-122"/>
                <a:cs typeface="Arial Unicode MS" pitchFamily="34" charset="-122"/>
              </a:rPr>
              <a:t>Q&amp;A</a:t>
            </a:r>
            <a:endParaRPr lang="zh-CN" altLang="en-US" sz="22000">
              <a:solidFill>
                <a:srgbClr val="C00000"/>
              </a:solidFill>
              <a:latin typeface="Arial Unicode MS" pitchFamily="34" charset="-122"/>
              <a:ea typeface="Arial Unicode MS" pitchFamily="34" charset="-122"/>
              <a:cs typeface="Arial Unicode MS" pitchFamily="34" charset="-122"/>
            </a:endParaRPr>
          </a:p>
        </p:txBody>
      </p:sp>
      <p:sp>
        <p:nvSpPr>
          <p:cNvPr id="67587" name="TextBox 5"/>
          <p:cNvSpPr txBox="1">
            <a:spLocks noChangeArrowheads="1"/>
          </p:cNvSpPr>
          <p:nvPr/>
        </p:nvSpPr>
        <p:spPr bwMode="auto">
          <a:xfrm>
            <a:off x="196850" y="46038"/>
            <a:ext cx="2881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itchFamily="34" charset="0"/>
              <a:buChar char="•"/>
              <a:defRPr sz="2800">
                <a:solidFill>
                  <a:schemeClr val="tx1"/>
                </a:solidFill>
                <a:latin typeface="Tw Cen MT"/>
                <a:ea typeface="微软雅黑" pitchFamily="34" charset="-122"/>
              </a:defRPr>
            </a:lvl1pPr>
            <a:lvl2pPr marL="742950" indent="-285750" eaLnBrk="0" hangingPunct="0">
              <a:lnSpc>
                <a:spcPct val="90000"/>
              </a:lnSpc>
              <a:spcBef>
                <a:spcPts val="500"/>
              </a:spcBef>
              <a:buFont typeface="Arial" pitchFamily="34" charset="0"/>
              <a:buChar char="•"/>
              <a:defRPr sz="2400">
                <a:solidFill>
                  <a:schemeClr val="tx1"/>
                </a:solidFill>
                <a:latin typeface="Tw Cen MT"/>
                <a:ea typeface="微软雅黑" pitchFamily="34" charset="-122"/>
              </a:defRPr>
            </a:lvl2pPr>
            <a:lvl3pPr marL="1143000" indent="-228600" eaLnBrk="0" hangingPunct="0">
              <a:lnSpc>
                <a:spcPct val="90000"/>
              </a:lnSpc>
              <a:spcBef>
                <a:spcPts val="500"/>
              </a:spcBef>
              <a:buFont typeface="Arial" pitchFamily="34" charset="0"/>
              <a:buChar char="•"/>
              <a:defRPr sz="2000">
                <a:solidFill>
                  <a:schemeClr val="tx1"/>
                </a:solidFill>
                <a:latin typeface="Tw Cen MT"/>
                <a:ea typeface="微软雅黑" pitchFamily="34" charset="-122"/>
              </a:defRPr>
            </a:lvl3pPr>
            <a:lvl4pPr marL="1600200" indent="-228600" eaLnBrk="0" hangingPunct="0">
              <a:lnSpc>
                <a:spcPct val="90000"/>
              </a:lnSpc>
              <a:spcBef>
                <a:spcPts val="500"/>
              </a:spcBef>
              <a:buFont typeface="Arial" pitchFamily="34" charset="0"/>
              <a:buChar char="•"/>
              <a:defRPr>
                <a:solidFill>
                  <a:schemeClr val="tx1"/>
                </a:solidFill>
                <a:latin typeface="Tw Cen MT"/>
                <a:ea typeface="微软雅黑" pitchFamily="34" charset="-122"/>
              </a:defRPr>
            </a:lvl4pPr>
            <a:lvl5pPr marL="2057400" indent="-228600" eaLnBrk="0" hangingPunct="0">
              <a:lnSpc>
                <a:spcPct val="90000"/>
              </a:lnSpc>
              <a:spcBef>
                <a:spcPts val="500"/>
              </a:spcBef>
              <a:buFont typeface="Arial" pitchFamily="34" charset="0"/>
              <a:buChar char="•"/>
              <a:defRPr>
                <a:solidFill>
                  <a:schemeClr val="tx1"/>
                </a:solidFill>
                <a:latin typeface="Tw Cen MT"/>
                <a:ea typeface="微软雅黑" pitchFamily="34"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Tw Cen MT"/>
                <a:ea typeface="微软雅黑" pitchFamily="34"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Tw Cen MT"/>
                <a:ea typeface="微软雅黑" pitchFamily="34"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Tw Cen MT"/>
                <a:ea typeface="微软雅黑" pitchFamily="34"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Tw Cen MT"/>
                <a:ea typeface="微软雅黑" pitchFamily="34" charset="-122"/>
              </a:defRPr>
            </a:lvl9pPr>
          </a:lstStyle>
          <a:p>
            <a:pPr eaLnBrk="1" hangingPunct="1">
              <a:lnSpc>
                <a:spcPct val="100000"/>
              </a:lnSpc>
              <a:spcBef>
                <a:spcPct val="0"/>
              </a:spcBef>
              <a:buFontTx/>
              <a:buNone/>
            </a:pPr>
            <a:r>
              <a:rPr lang="zh-CN" altLang="en-US" sz="3200" b="1">
                <a:solidFill>
                  <a:schemeClr val="tx2"/>
                </a:solidFill>
                <a:latin typeface="微软雅黑" pitchFamily="34" charset="-122"/>
              </a:rPr>
              <a:t>谢谢</a:t>
            </a:r>
          </a:p>
        </p:txBody>
      </p:sp>
      <p:sp>
        <p:nvSpPr>
          <p:cNvPr id="67588" name="文本框 1"/>
          <p:cNvSpPr txBox="1">
            <a:spLocks noChangeArrowheads="1"/>
          </p:cNvSpPr>
          <p:nvPr/>
        </p:nvSpPr>
        <p:spPr bwMode="auto">
          <a:xfrm>
            <a:off x="581025" y="4618038"/>
            <a:ext cx="9429874"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112713" eaLnBrk="0" hangingPunct="0">
              <a:lnSpc>
                <a:spcPct val="90000"/>
              </a:lnSpc>
              <a:spcBef>
                <a:spcPts val="1000"/>
              </a:spcBef>
              <a:buFont typeface="Arial" pitchFamily="34" charset="0"/>
              <a:buChar char="•"/>
              <a:defRPr sz="2800">
                <a:solidFill>
                  <a:schemeClr val="tx1"/>
                </a:solidFill>
                <a:latin typeface="Tw Cen MT"/>
                <a:ea typeface="微软雅黑" pitchFamily="34" charset="-122"/>
              </a:defRPr>
            </a:lvl1pPr>
            <a:lvl2pPr marL="742950" indent="-285750" eaLnBrk="0" hangingPunct="0">
              <a:lnSpc>
                <a:spcPct val="90000"/>
              </a:lnSpc>
              <a:spcBef>
                <a:spcPts val="500"/>
              </a:spcBef>
              <a:buFont typeface="Arial" pitchFamily="34" charset="0"/>
              <a:buChar char="•"/>
              <a:defRPr sz="2400">
                <a:solidFill>
                  <a:schemeClr val="tx1"/>
                </a:solidFill>
                <a:latin typeface="Tw Cen MT"/>
                <a:ea typeface="微软雅黑" pitchFamily="34" charset="-122"/>
              </a:defRPr>
            </a:lvl2pPr>
            <a:lvl3pPr marL="1143000" indent="-228600" eaLnBrk="0" hangingPunct="0">
              <a:lnSpc>
                <a:spcPct val="90000"/>
              </a:lnSpc>
              <a:spcBef>
                <a:spcPts val="500"/>
              </a:spcBef>
              <a:buFont typeface="Arial" pitchFamily="34" charset="0"/>
              <a:buChar char="•"/>
              <a:defRPr sz="2000">
                <a:solidFill>
                  <a:schemeClr val="tx1"/>
                </a:solidFill>
                <a:latin typeface="Tw Cen MT"/>
                <a:ea typeface="微软雅黑" pitchFamily="34" charset="-122"/>
              </a:defRPr>
            </a:lvl3pPr>
            <a:lvl4pPr marL="1600200" indent="-228600" eaLnBrk="0" hangingPunct="0">
              <a:lnSpc>
                <a:spcPct val="90000"/>
              </a:lnSpc>
              <a:spcBef>
                <a:spcPts val="500"/>
              </a:spcBef>
              <a:buFont typeface="Arial" pitchFamily="34" charset="0"/>
              <a:buChar char="•"/>
              <a:defRPr>
                <a:solidFill>
                  <a:schemeClr val="tx1"/>
                </a:solidFill>
                <a:latin typeface="Tw Cen MT"/>
                <a:ea typeface="微软雅黑" pitchFamily="34" charset="-122"/>
              </a:defRPr>
            </a:lvl4pPr>
            <a:lvl5pPr marL="2057400" indent="-228600" eaLnBrk="0" hangingPunct="0">
              <a:lnSpc>
                <a:spcPct val="90000"/>
              </a:lnSpc>
              <a:spcBef>
                <a:spcPts val="500"/>
              </a:spcBef>
              <a:buFont typeface="Arial" pitchFamily="34" charset="0"/>
              <a:buChar char="•"/>
              <a:defRPr>
                <a:solidFill>
                  <a:schemeClr val="tx1"/>
                </a:solidFill>
                <a:latin typeface="Tw Cen MT"/>
                <a:ea typeface="微软雅黑" pitchFamily="34"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Tw Cen MT"/>
                <a:ea typeface="微软雅黑" pitchFamily="34"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Tw Cen MT"/>
                <a:ea typeface="微软雅黑" pitchFamily="34"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Tw Cen MT"/>
                <a:ea typeface="微软雅黑" pitchFamily="34"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Tw Cen MT"/>
                <a:ea typeface="微软雅黑" pitchFamily="34" charset="-122"/>
              </a:defRPr>
            </a:lvl9pPr>
          </a:lstStyle>
          <a:p>
            <a:pPr eaLnBrk="1" hangingPunct="1">
              <a:lnSpc>
                <a:spcPct val="150000"/>
              </a:lnSpc>
              <a:spcBef>
                <a:spcPct val="0"/>
              </a:spcBef>
              <a:buFontTx/>
              <a:buNone/>
            </a:pPr>
            <a:r>
              <a:rPr lang="zh-CN" altLang="en-US" sz="1800" b="1">
                <a:solidFill>
                  <a:srgbClr val="001D59"/>
                </a:solidFill>
                <a:latin typeface="Georgia" pitchFamily="18" charset="0"/>
                <a:sym typeface="微软雅黑" pitchFamily="34" charset="-122"/>
              </a:rPr>
              <a:t>薛博士</a:t>
            </a:r>
          </a:p>
          <a:p>
            <a:pPr eaLnBrk="1" hangingPunct="1">
              <a:lnSpc>
                <a:spcPct val="150000"/>
              </a:lnSpc>
              <a:spcBef>
                <a:spcPct val="0"/>
              </a:spcBef>
              <a:buFontTx/>
              <a:buNone/>
            </a:pPr>
            <a:r>
              <a:rPr lang="zh-CN" altLang="en-US" sz="1800" b="1">
                <a:solidFill>
                  <a:srgbClr val="001D59"/>
                </a:solidFill>
                <a:latin typeface="Georgia" pitchFamily="18" charset="0"/>
                <a:sym typeface="微软雅黑" pitchFamily="34" charset="-122"/>
              </a:rPr>
              <a:t>主讲领域</a:t>
            </a:r>
            <a:r>
              <a:rPr lang="zh-CN" altLang="en-US" sz="1800" b="1" smtClean="0">
                <a:solidFill>
                  <a:srgbClr val="001D59"/>
                </a:solidFill>
                <a:latin typeface="Georgia" pitchFamily="18" charset="0"/>
                <a:sym typeface="微软雅黑" pitchFamily="34" charset="-122"/>
              </a:rPr>
              <a:t>：信息系统</a:t>
            </a:r>
            <a:r>
              <a:rPr lang="zh-CN" altLang="en-US" sz="1800" b="1">
                <a:solidFill>
                  <a:srgbClr val="001D59"/>
                </a:solidFill>
                <a:latin typeface="Georgia" pitchFamily="18" charset="0"/>
                <a:sym typeface="微软雅黑" pitchFamily="34" charset="-122"/>
              </a:rPr>
              <a:t>项目管理师</a:t>
            </a:r>
            <a:r>
              <a:rPr lang="zh-CN" altLang="en-US" sz="1800" b="1" smtClean="0">
                <a:solidFill>
                  <a:srgbClr val="001D59"/>
                </a:solidFill>
                <a:latin typeface="Georgia" pitchFamily="18" charset="0"/>
                <a:sym typeface="微软雅黑" pitchFamily="34" charset="-122"/>
              </a:rPr>
              <a:t>、</a:t>
            </a:r>
            <a:r>
              <a:rPr lang="zh-CN" altLang="en-US" sz="1800" b="1">
                <a:solidFill>
                  <a:srgbClr val="001D59"/>
                </a:solidFill>
                <a:latin typeface="Georgia" pitchFamily="18" charset="0"/>
                <a:sym typeface="微软雅黑" pitchFamily="34" charset="-122"/>
              </a:rPr>
              <a:t>系统分析师、</a:t>
            </a:r>
            <a:r>
              <a:rPr lang="zh-CN" altLang="en-US" sz="1800" b="1" smtClean="0">
                <a:solidFill>
                  <a:srgbClr val="001D59"/>
                </a:solidFill>
                <a:latin typeface="Georgia" pitchFamily="18" charset="0"/>
                <a:sym typeface="微软雅黑" pitchFamily="34" charset="-122"/>
              </a:rPr>
              <a:t>系统架构设计师、系统规划与管理师</a:t>
            </a:r>
            <a:endParaRPr lang="en-US" altLang="zh-CN" sz="1800" b="1">
              <a:solidFill>
                <a:srgbClr val="001D59"/>
              </a:solidFill>
              <a:latin typeface="Georgia" pitchFamily="18" charset="0"/>
              <a:sym typeface="微软雅黑" pitchFamily="34" charset="-122"/>
            </a:endParaRPr>
          </a:p>
          <a:p>
            <a:pPr eaLnBrk="1" hangingPunct="1">
              <a:lnSpc>
                <a:spcPct val="150000"/>
              </a:lnSpc>
              <a:spcBef>
                <a:spcPct val="0"/>
              </a:spcBef>
              <a:buFontTx/>
              <a:buNone/>
            </a:pPr>
            <a:r>
              <a:rPr lang="zh-CN" altLang="en-US" sz="1800" b="1">
                <a:solidFill>
                  <a:srgbClr val="C00000"/>
                </a:solidFill>
                <a:latin typeface="Georgia" pitchFamily="18" charset="0"/>
                <a:sym typeface="微软雅黑" pitchFamily="34" charset="-122"/>
              </a:rPr>
              <a:t>薛博士版权所有，已申请知识产权保护，侵权必究！</a:t>
            </a:r>
          </a:p>
        </p:txBody>
      </p:sp>
      <p:pic>
        <p:nvPicPr>
          <p:cNvPr id="67589" name="图片 4" descr="T13xZTBXJv1RCvBVdK"/>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99250" y="1023938"/>
            <a:ext cx="5283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9250" y="884128"/>
            <a:ext cx="52832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379638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2048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7" name="Rectangle 2"/>
          <p:cNvSpPr>
            <a:spLocks noGrp="1" noChangeArrowheads="1"/>
          </p:cNvSpPr>
          <p:nvPr>
            <p:ph type="title"/>
          </p:nvPr>
        </p:nvSpPr>
        <p:spPr>
          <a:xfrm>
            <a:off x="754063" y="492125"/>
            <a:ext cx="8940800" cy="563563"/>
          </a:xfrm>
        </p:spPr>
        <p:txBody>
          <a:bodyPr/>
          <a:lstStyle/>
          <a:p>
            <a:pPr eaLnBrk="1" hangingPunct="1"/>
            <a:r>
              <a:rPr smtClean="0"/>
              <a:t>项目管理过程组</a:t>
            </a:r>
          </a:p>
        </p:txBody>
      </p:sp>
      <p:sp>
        <p:nvSpPr>
          <p:cNvPr id="587778" name="文本框 5"/>
          <p:cNvSpPr txBox="1">
            <a:spLocks noChangeArrowheads="1"/>
          </p:cNvSpPr>
          <p:nvPr/>
        </p:nvSpPr>
        <p:spPr bwMode="auto">
          <a:xfrm>
            <a:off x="641350" y="923925"/>
            <a:ext cx="83185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nSpc>
                <a:spcPct val="130000"/>
              </a:lnSpc>
            </a:pPr>
            <a:r>
              <a:rPr lang="zh-CN" altLang="en-US" sz="2000"/>
              <a:t>项目管理过程组指对项目管理过程进行逻辑分组，以达成项目的特定目标。项目管理过程可分为以下五个项目管理过程组：</a:t>
            </a:r>
          </a:p>
        </p:txBody>
      </p:sp>
      <p:sp>
        <p:nvSpPr>
          <p:cNvPr id="587779" name="文本框 1"/>
          <p:cNvSpPr txBox="1">
            <a:spLocks noChangeArrowheads="1"/>
          </p:cNvSpPr>
          <p:nvPr/>
        </p:nvSpPr>
        <p:spPr bwMode="auto">
          <a:xfrm>
            <a:off x="641350" y="5059363"/>
            <a:ext cx="831850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nSpc>
                <a:spcPct val="130000"/>
              </a:lnSpc>
            </a:pPr>
            <a:r>
              <a:rPr lang="zh-CN" altLang="en-US" b="1" smtClean="0"/>
              <a:t>软考中，采用</a:t>
            </a:r>
            <a:r>
              <a:rPr lang="zh-CN" altLang="en-US" b="1"/>
              <a:t>流程图。项目管理过程通过具体的输入和输出相互联系，即一个过程的成果或结果可能成为另一个过程（不一定在同一过程组）的输入。请注意，过程组与项目阶段不同。</a:t>
            </a:r>
          </a:p>
        </p:txBody>
      </p:sp>
      <p:graphicFrame>
        <p:nvGraphicFramePr>
          <p:cNvPr id="3" name="表格 2"/>
          <p:cNvGraphicFramePr/>
          <p:nvPr/>
        </p:nvGraphicFramePr>
        <p:xfrm>
          <a:off x="641350" y="1873250"/>
          <a:ext cx="8277225" cy="3253473"/>
        </p:xfrm>
        <a:graphic>
          <a:graphicData uri="http://schemas.openxmlformats.org/drawingml/2006/table">
            <a:tbl>
              <a:tblPr firstRow="1" bandRow="1">
                <a:tableStyleId>{5C22544A-7EE6-4342-B048-85BDC9FD1C3A}</a:tableStyleId>
              </a:tblPr>
              <a:tblGrid>
                <a:gridCol w="1345207"/>
                <a:gridCol w="6932018"/>
              </a:tblGrid>
              <a:tr h="749418">
                <a:tc>
                  <a:txBody>
                    <a:bodyPr/>
                    <a:lstStyle/>
                    <a:p>
                      <a:pPr>
                        <a:lnSpc>
                          <a:spcPct val="120000"/>
                        </a:lnSpc>
                        <a:buNone/>
                      </a:pPr>
                      <a:r>
                        <a:rPr lang="zh-CN" altLang="en-US" sz="1800" b="1" dirty="0">
                          <a:solidFill>
                            <a:srgbClr val="002060"/>
                          </a:solidFill>
                          <a:sym typeface="+mn-ea"/>
                        </a:rPr>
                        <a:t>启动过程组</a:t>
                      </a:r>
                    </a:p>
                  </a:txBody>
                  <a:tcPr marL="91445" marR="91445" marT="45696" marB="45696"/>
                </a:tc>
                <a:tc>
                  <a:txBody>
                    <a:bodyPr/>
                    <a:lstStyle/>
                    <a:p>
                      <a:pPr>
                        <a:lnSpc>
                          <a:spcPct val="120000"/>
                        </a:lnSpc>
                        <a:buNone/>
                      </a:pPr>
                      <a:r>
                        <a:rPr lang="zh-CN" altLang="en-US" sz="1800" b="1" dirty="0">
                          <a:sym typeface="+mn-ea"/>
                        </a:rPr>
                        <a:t>定义一个新项目或现有项目的一个新阶段，授权开始该项目或阶段的一组过程。</a:t>
                      </a:r>
                    </a:p>
                  </a:txBody>
                  <a:tcPr marL="91445" marR="91445" marT="45696" marB="45696"/>
                </a:tc>
              </a:tr>
              <a:tr h="584651">
                <a:tc>
                  <a:txBody>
                    <a:bodyPr/>
                    <a:lstStyle/>
                    <a:p>
                      <a:pPr>
                        <a:lnSpc>
                          <a:spcPct val="120000"/>
                        </a:lnSpc>
                        <a:buNone/>
                      </a:pPr>
                      <a:r>
                        <a:rPr lang="zh-CN" altLang="en-US" sz="1800" b="1">
                          <a:solidFill>
                            <a:srgbClr val="002060"/>
                          </a:solidFill>
                          <a:sym typeface="+mn-ea"/>
                        </a:rPr>
                        <a:t>规划过程组</a:t>
                      </a:r>
                    </a:p>
                  </a:txBody>
                  <a:tcPr marL="91445" marR="91445" marT="45696" marB="45696"/>
                </a:tc>
                <a:tc>
                  <a:txBody>
                    <a:bodyPr/>
                    <a:lstStyle/>
                    <a:p>
                      <a:pPr>
                        <a:lnSpc>
                          <a:spcPct val="120000"/>
                        </a:lnSpc>
                        <a:buNone/>
                      </a:pPr>
                      <a:r>
                        <a:rPr lang="zh-CN" altLang="en-US" sz="1800" b="1" dirty="0">
                          <a:sym typeface="+mn-ea"/>
                        </a:rPr>
                        <a:t>明确项目范围，优化目标，为实现目标制定行动方案的一组过程。</a:t>
                      </a:r>
                    </a:p>
                  </a:txBody>
                  <a:tcPr marL="91445" marR="91445" marT="45696" marB="45696"/>
                </a:tc>
              </a:tr>
              <a:tr h="584651">
                <a:tc>
                  <a:txBody>
                    <a:bodyPr/>
                    <a:lstStyle/>
                    <a:p>
                      <a:pPr>
                        <a:lnSpc>
                          <a:spcPct val="120000"/>
                        </a:lnSpc>
                        <a:buNone/>
                      </a:pPr>
                      <a:r>
                        <a:rPr lang="zh-CN" altLang="en-US" sz="1800" b="1">
                          <a:solidFill>
                            <a:srgbClr val="002060"/>
                          </a:solidFill>
                          <a:sym typeface="+mn-ea"/>
                        </a:rPr>
                        <a:t>执行过程组</a:t>
                      </a:r>
                    </a:p>
                  </a:txBody>
                  <a:tcPr marL="91445" marR="91445" marT="45696" marB="45696"/>
                </a:tc>
                <a:tc>
                  <a:txBody>
                    <a:bodyPr/>
                    <a:lstStyle/>
                    <a:p>
                      <a:pPr>
                        <a:lnSpc>
                          <a:spcPct val="120000"/>
                        </a:lnSpc>
                        <a:buNone/>
                      </a:pPr>
                      <a:r>
                        <a:rPr lang="zh-CN" altLang="en-US" sz="1800" b="1" dirty="0">
                          <a:sym typeface="+mn-ea"/>
                        </a:rPr>
                        <a:t>完成项目管理计划中确定的工作，以满足项目要求的一组过程。</a:t>
                      </a:r>
                    </a:p>
                  </a:txBody>
                  <a:tcPr marL="91445" marR="91445" marT="45696" marB="45696"/>
                </a:tc>
              </a:tr>
              <a:tr h="749418">
                <a:tc>
                  <a:txBody>
                    <a:bodyPr/>
                    <a:lstStyle/>
                    <a:p>
                      <a:pPr>
                        <a:lnSpc>
                          <a:spcPct val="120000"/>
                        </a:lnSpc>
                        <a:buNone/>
                      </a:pPr>
                      <a:r>
                        <a:rPr lang="zh-CN" altLang="en-US" sz="1800" b="1">
                          <a:solidFill>
                            <a:srgbClr val="002060"/>
                          </a:solidFill>
                          <a:sym typeface="+mn-ea"/>
                        </a:rPr>
                        <a:t>监控过程组</a:t>
                      </a:r>
                    </a:p>
                  </a:txBody>
                  <a:tcPr marL="91445" marR="91445" marT="45696" marB="45696"/>
                </a:tc>
                <a:tc>
                  <a:txBody>
                    <a:bodyPr/>
                    <a:lstStyle/>
                    <a:p>
                      <a:pPr>
                        <a:lnSpc>
                          <a:spcPct val="120000"/>
                        </a:lnSpc>
                        <a:buNone/>
                      </a:pPr>
                      <a:r>
                        <a:rPr lang="zh-CN" altLang="en-US" sz="1800" b="1" dirty="0">
                          <a:sym typeface="+mn-ea"/>
                        </a:rPr>
                        <a:t>跟踪、审查和调整项目进展与绩效，识别必要的计划变更并启动相应变更的一组过程。</a:t>
                      </a:r>
                    </a:p>
                  </a:txBody>
                  <a:tcPr marL="91445" marR="91445" marT="45696" marB="45696"/>
                </a:tc>
              </a:tr>
              <a:tr h="584651">
                <a:tc>
                  <a:txBody>
                    <a:bodyPr/>
                    <a:lstStyle/>
                    <a:p>
                      <a:pPr>
                        <a:lnSpc>
                          <a:spcPct val="120000"/>
                        </a:lnSpc>
                        <a:buNone/>
                      </a:pPr>
                      <a:r>
                        <a:rPr lang="zh-CN" altLang="en-US" sz="1800" b="1">
                          <a:solidFill>
                            <a:srgbClr val="002060"/>
                          </a:solidFill>
                          <a:sym typeface="+mn-ea"/>
                        </a:rPr>
                        <a:t>收尾过程组</a:t>
                      </a:r>
                    </a:p>
                  </a:txBody>
                  <a:tcPr marL="91445" marR="91445" marT="45696" marB="45696"/>
                </a:tc>
                <a:tc>
                  <a:txBody>
                    <a:bodyPr/>
                    <a:lstStyle/>
                    <a:p>
                      <a:pPr>
                        <a:lnSpc>
                          <a:spcPct val="120000"/>
                        </a:lnSpc>
                        <a:buNone/>
                      </a:pPr>
                      <a:r>
                        <a:rPr lang="zh-CN" altLang="en-US" sz="1800" b="1" dirty="0">
                          <a:sym typeface="+mn-ea"/>
                        </a:rPr>
                        <a:t>正式完成或结束项目、阶段或合同所执行的过程。</a:t>
                      </a:r>
                    </a:p>
                  </a:txBody>
                  <a:tcPr marL="91445" marR="91445" marT="45696" marB="45696"/>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占位符 3"/>
          <p:cNvGraphicFramePr>
            <a:graphicFrameLocks noGrp="1"/>
          </p:cNvGraphicFramePr>
          <p:nvPr>
            <p:ph type="tbl" idx="1"/>
            <p:extLst>
              <p:ext uri="{D42A27DB-BD31-4B8C-83A1-F6EECF244321}">
                <p14:modId xmlns:p14="http://schemas.microsoft.com/office/powerpoint/2010/main" val="2177743458"/>
              </p:ext>
            </p:extLst>
          </p:nvPr>
        </p:nvGraphicFramePr>
        <p:xfrm>
          <a:off x="593725" y="395288"/>
          <a:ext cx="8613337" cy="5887396"/>
        </p:xfrm>
        <a:graphic>
          <a:graphicData uri="http://schemas.openxmlformats.org/drawingml/2006/table">
            <a:tbl>
              <a:tblPr firstRow="1" bandRow="1">
                <a:tableStyleId>{5C22544A-7EE6-4342-B048-85BDC9FD1C3A}</a:tableStyleId>
              </a:tblPr>
              <a:tblGrid>
                <a:gridCol w="1928758"/>
                <a:gridCol w="6684579"/>
              </a:tblGrid>
              <a:tr h="675664">
                <a:tc>
                  <a:txBody>
                    <a:bodyPr/>
                    <a:lstStyle/>
                    <a:p>
                      <a:pPr>
                        <a:lnSpc>
                          <a:spcPct val="120000"/>
                        </a:lnSpc>
                        <a:buNone/>
                      </a:pPr>
                      <a:r>
                        <a:rPr lang="zh-CN" altLang="en-US" sz="1600" b="1">
                          <a:solidFill>
                            <a:srgbClr val="002060"/>
                          </a:solidFill>
                          <a:sym typeface="+mn-ea"/>
                        </a:rPr>
                        <a:t>项目</a:t>
                      </a:r>
                      <a:r>
                        <a:rPr lang="zh-CN" altLang="en-US" sz="1600" b="1" smtClean="0">
                          <a:solidFill>
                            <a:srgbClr val="002060"/>
                          </a:solidFill>
                          <a:sym typeface="+mn-ea"/>
                        </a:rPr>
                        <a:t>整体管理</a:t>
                      </a:r>
                      <a:endParaRPr lang="zh-CN" altLang="en-US" sz="1600" b="1" dirty="0">
                        <a:solidFill>
                          <a:srgbClr val="002060"/>
                        </a:solidFill>
                        <a:sym typeface="+mn-ea"/>
                      </a:endParaRPr>
                    </a:p>
                  </a:txBody>
                  <a:tcPr marL="91433" marR="91433" marT="45653" marB="45653"/>
                </a:tc>
                <a:tc>
                  <a:txBody>
                    <a:bodyPr/>
                    <a:lstStyle/>
                    <a:p>
                      <a:pPr>
                        <a:lnSpc>
                          <a:spcPct val="120000"/>
                        </a:lnSpc>
                        <a:buNone/>
                      </a:pPr>
                      <a:r>
                        <a:rPr lang="zh-CN" altLang="en-US" sz="1600" dirty="0">
                          <a:sym typeface="+mn-ea"/>
                        </a:rPr>
                        <a:t>包括为识别、定义、组合、统一和协调各项目管理过程组的各个过程和活动而开展的过程与活动。</a:t>
                      </a:r>
                    </a:p>
                  </a:txBody>
                  <a:tcPr marL="91433" marR="91433" marT="45653" marB="45653"/>
                </a:tc>
              </a:tr>
              <a:tr h="383485">
                <a:tc>
                  <a:txBody>
                    <a:bodyPr/>
                    <a:lstStyle/>
                    <a:p>
                      <a:pPr>
                        <a:lnSpc>
                          <a:spcPct val="120000"/>
                        </a:lnSpc>
                        <a:buNone/>
                      </a:pPr>
                      <a:r>
                        <a:rPr lang="zh-CN" altLang="en-US" sz="1600" b="1" dirty="0">
                          <a:solidFill>
                            <a:srgbClr val="002060"/>
                          </a:solidFill>
                          <a:sym typeface="+mn-ea"/>
                        </a:rPr>
                        <a:t>项目范围管理</a:t>
                      </a:r>
                    </a:p>
                  </a:txBody>
                  <a:tcPr marL="91433" marR="91433" marT="45653" marB="45653"/>
                </a:tc>
                <a:tc>
                  <a:txBody>
                    <a:bodyPr/>
                    <a:lstStyle/>
                    <a:p>
                      <a:pPr>
                        <a:lnSpc>
                          <a:spcPct val="120000"/>
                        </a:lnSpc>
                        <a:buNone/>
                      </a:pPr>
                      <a:r>
                        <a:rPr lang="zh-CN" altLang="en-US" sz="1600" b="1" dirty="0">
                          <a:sym typeface="+mn-ea"/>
                        </a:rPr>
                        <a:t>包括确保项目做且只做所需的全部工作以成功完成项目的各个过程。</a:t>
                      </a:r>
                    </a:p>
                  </a:txBody>
                  <a:tcPr marL="91433" marR="91433" marT="45653" marB="45653"/>
                </a:tc>
              </a:tr>
              <a:tr h="383485">
                <a:tc>
                  <a:txBody>
                    <a:bodyPr/>
                    <a:lstStyle/>
                    <a:p>
                      <a:pPr>
                        <a:lnSpc>
                          <a:spcPct val="120000"/>
                        </a:lnSpc>
                        <a:buNone/>
                      </a:pPr>
                      <a:r>
                        <a:rPr lang="zh-CN" altLang="en-US" sz="1600" b="1">
                          <a:solidFill>
                            <a:srgbClr val="002060"/>
                          </a:solidFill>
                          <a:sym typeface="+mn-ea"/>
                        </a:rPr>
                        <a:t>项目进度管理</a:t>
                      </a:r>
                    </a:p>
                  </a:txBody>
                  <a:tcPr marL="91433" marR="91433" marT="45653" marB="45653"/>
                </a:tc>
                <a:tc>
                  <a:txBody>
                    <a:bodyPr/>
                    <a:lstStyle/>
                    <a:p>
                      <a:pPr>
                        <a:lnSpc>
                          <a:spcPct val="120000"/>
                        </a:lnSpc>
                        <a:buNone/>
                      </a:pPr>
                      <a:r>
                        <a:rPr lang="zh-CN" altLang="en-US" sz="1600" b="1" dirty="0">
                          <a:sym typeface="+mn-ea"/>
                        </a:rPr>
                        <a:t>包括为管理项目按时完成所需的各个过程。</a:t>
                      </a:r>
                    </a:p>
                  </a:txBody>
                  <a:tcPr marL="91433" marR="91433" marT="45653" marB="45653"/>
                </a:tc>
              </a:tr>
              <a:tr h="675664">
                <a:tc>
                  <a:txBody>
                    <a:bodyPr/>
                    <a:lstStyle/>
                    <a:p>
                      <a:pPr>
                        <a:lnSpc>
                          <a:spcPct val="120000"/>
                        </a:lnSpc>
                        <a:buNone/>
                      </a:pPr>
                      <a:r>
                        <a:rPr lang="zh-CN" altLang="en-US" sz="1600" b="1">
                          <a:solidFill>
                            <a:srgbClr val="002060"/>
                          </a:solidFill>
                          <a:sym typeface="+mn-ea"/>
                        </a:rPr>
                        <a:t>项目成本管理</a:t>
                      </a:r>
                    </a:p>
                  </a:txBody>
                  <a:tcPr marL="91433" marR="91433" marT="45653" marB="45653"/>
                </a:tc>
                <a:tc>
                  <a:txBody>
                    <a:bodyPr/>
                    <a:lstStyle/>
                    <a:p>
                      <a:pPr>
                        <a:lnSpc>
                          <a:spcPct val="120000"/>
                        </a:lnSpc>
                        <a:buNone/>
                      </a:pPr>
                      <a:r>
                        <a:rPr lang="zh-CN" altLang="en-US" sz="1600" b="1" dirty="0">
                          <a:sym typeface="+mn-ea"/>
                        </a:rPr>
                        <a:t>包括为使项目在批准的预算内完成而对成本进行规划、估算、预算、融资、筹资、管理和控制的各个过程。</a:t>
                      </a:r>
                    </a:p>
                  </a:txBody>
                  <a:tcPr marL="91433" marR="91433" marT="45653" marB="45653"/>
                </a:tc>
              </a:tr>
              <a:tr h="675664">
                <a:tc>
                  <a:txBody>
                    <a:bodyPr/>
                    <a:lstStyle/>
                    <a:p>
                      <a:pPr>
                        <a:lnSpc>
                          <a:spcPct val="120000"/>
                        </a:lnSpc>
                        <a:buNone/>
                      </a:pPr>
                      <a:r>
                        <a:rPr lang="zh-CN" altLang="en-US" sz="1600" b="1">
                          <a:solidFill>
                            <a:srgbClr val="002060"/>
                          </a:solidFill>
                          <a:sym typeface="+mn-ea"/>
                        </a:rPr>
                        <a:t>项目质量管理</a:t>
                      </a:r>
                    </a:p>
                  </a:txBody>
                  <a:tcPr marL="91433" marR="91433" marT="45653" marB="45653"/>
                </a:tc>
                <a:tc>
                  <a:txBody>
                    <a:bodyPr/>
                    <a:lstStyle/>
                    <a:p>
                      <a:pPr>
                        <a:lnSpc>
                          <a:spcPct val="120000"/>
                        </a:lnSpc>
                        <a:buNone/>
                      </a:pPr>
                      <a:r>
                        <a:rPr lang="zh-CN" altLang="en-US" sz="1600" b="1" dirty="0">
                          <a:sym typeface="+mn-ea"/>
                        </a:rPr>
                        <a:t>包括把组织的质量政策应用于规划、管理、控制项目和产品质量要求，</a:t>
                      </a:r>
                      <a:r>
                        <a:rPr lang="zh-CN" altLang="en-US" sz="1600" b="1">
                          <a:sym typeface="+mn-ea"/>
                        </a:rPr>
                        <a:t>以</a:t>
                      </a:r>
                      <a:r>
                        <a:rPr lang="zh-CN" altLang="en-US" sz="1600" b="1" smtClean="0">
                          <a:sym typeface="+mn-ea"/>
                        </a:rPr>
                        <a:t>满足干系人的</a:t>
                      </a:r>
                      <a:r>
                        <a:rPr lang="zh-CN" altLang="en-US" sz="1600" b="1" dirty="0">
                          <a:sym typeface="+mn-ea"/>
                        </a:rPr>
                        <a:t>期望的各个过程。</a:t>
                      </a:r>
                    </a:p>
                  </a:txBody>
                  <a:tcPr marL="91433" marR="91433" marT="45653" marB="45653"/>
                </a:tc>
              </a:tr>
              <a:tr h="383485">
                <a:tc>
                  <a:txBody>
                    <a:bodyPr/>
                    <a:lstStyle/>
                    <a:p>
                      <a:pPr>
                        <a:lnSpc>
                          <a:spcPct val="120000"/>
                        </a:lnSpc>
                        <a:buNone/>
                      </a:pPr>
                      <a:r>
                        <a:rPr lang="zh-CN" altLang="en-US" sz="1600" b="1" smtClean="0">
                          <a:solidFill>
                            <a:srgbClr val="002060"/>
                          </a:solidFill>
                          <a:sym typeface="+mn-ea"/>
                        </a:rPr>
                        <a:t>项目人力资源管理</a:t>
                      </a:r>
                      <a:endParaRPr lang="zh-CN" altLang="en-US" sz="1600" b="1">
                        <a:solidFill>
                          <a:srgbClr val="002060"/>
                        </a:solidFill>
                        <a:sym typeface="+mn-ea"/>
                      </a:endParaRPr>
                    </a:p>
                  </a:txBody>
                  <a:tcPr marL="91433" marR="91433" marT="45653" marB="45653"/>
                </a:tc>
                <a:tc>
                  <a:txBody>
                    <a:bodyPr/>
                    <a:lstStyle/>
                    <a:p>
                      <a:pPr>
                        <a:lnSpc>
                          <a:spcPct val="120000"/>
                        </a:lnSpc>
                        <a:buNone/>
                      </a:pPr>
                      <a:r>
                        <a:rPr lang="zh-CN" altLang="en-US" sz="1600" b="1" smtClean="0">
                          <a:sym typeface="+mn-ea"/>
                        </a:rPr>
                        <a:t>包括人力资源规划、团队组建、团队建设、团队管理。</a:t>
                      </a:r>
                      <a:endParaRPr lang="zh-CN" altLang="en-US" sz="1600" b="1" dirty="0">
                        <a:sym typeface="+mn-ea"/>
                      </a:endParaRPr>
                    </a:p>
                  </a:txBody>
                  <a:tcPr marL="91433" marR="91433" marT="45653" marB="45653"/>
                </a:tc>
              </a:tr>
              <a:tr h="675664">
                <a:tc>
                  <a:txBody>
                    <a:bodyPr/>
                    <a:lstStyle/>
                    <a:p>
                      <a:pPr>
                        <a:lnSpc>
                          <a:spcPct val="120000"/>
                        </a:lnSpc>
                        <a:buNone/>
                      </a:pPr>
                      <a:r>
                        <a:rPr lang="zh-CN" altLang="en-US" sz="1600" b="1">
                          <a:solidFill>
                            <a:srgbClr val="002060"/>
                          </a:solidFill>
                          <a:sym typeface="+mn-ea"/>
                        </a:rPr>
                        <a:t>项目沟通管理</a:t>
                      </a:r>
                    </a:p>
                  </a:txBody>
                  <a:tcPr marL="91433" marR="91433" marT="45653" marB="45653"/>
                </a:tc>
                <a:tc>
                  <a:txBody>
                    <a:bodyPr/>
                    <a:lstStyle/>
                    <a:p>
                      <a:pPr>
                        <a:lnSpc>
                          <a:spcPct val="120000"/>
                        </a:lnSpc>
                        <a:buNone/>
                      </a:pPr>
                      <a:r>
                        <a:rPr lang="zh-CN" altLang="en-US" sz="1600" b="1" dirty="0">
                          <a:sym typeface="+mn-ea"/>
                        </a:rPr>
                        <a:t>包括为确保项目信息及时且恰当地规划、收集、生成、发布、存储、检索、管理、控制、监督和最终处置所需的各个过程。</a:t>
                      </a:r>
                    </a:p>
                  </a:txBody>
                  <a:tcPr marL="91433" marR="91433" marT="45653" marB="45653"/>
                </a:tc>
              </a:tr>
              <a:tr h="675664">
                <a:tc>
                  <a:txBody>
                    <a:bodyPr/>
                    <a:lstStyle/>
                    <a:p>
                      <a:pPr>
                        <a:lnSpc>
                          <a:spcPct val="120000"/>
                        </a:lnSpc>
                        <a:buNone/>
                      </a:pPr>
                      <a:r>
                        <a:rPr lang="zh-CN" altLang="en-US" sz="1600" b="1">
                          <a:solidFill>
                            <a:srgbClr val="002060"/>
                          </a:solidFill>
                          <a:sym typeface="+mn-ea"/>
                        </a:rPr>
                        <a:t>项目风险管理</a:t>
                      </a:r>
                    </a:p>
                  </a:txBody>
                  <a:tcPr marL="91433" marR="91433" marT="45653" marB="45653"/>
                </a:tc>
                <a:tc>
                  <a:txBody>
                    <a:bodyPr/>
                    <a:lstStyle/>
                    <a:p>
                      <a:pPr>
                        <a:lnSpc>
                          <a:spcPct val="120000"/>
                        </a:lnSpc>
                        <a:buNone/>
                      </a:pPr>
                      <a:r>
                        <a:rPr lang="zh-CN" altLang="en-US" sz="1600" b="1" dirty="0">
                          <a:sym typeface="+mn-ea"/>
                        </a:rPr>
                        <a:t>包括规划风险管理、识别风险、开展风险分析、规划</a:t>
                      </a:r>
                      <a:r>
                        <a:rPr lang="zh-CN" altLang="en-US" sz="1600" b="1">
                          <a:sym typeface="+mn-ea"/>
                        </a:rPr>
                        <a:t>风险</a:t>
                      </a:r>
                      <a:r>
                        <a:rPr lang="zh-CN" altLang="en-US" sz="1600" b="1" smtClean="0">
                          <a:sym typeface="+mn-ea"/>
                        </a:rPr>
                        <a:t>应对和</a:t>
                      </a:r>
                      <a:r>
                        <a:rPr lang="zh-CN" altLang="en-US" sz="1600" b="1" dirty="0">
                          <a:sym typeface="+mn-ea"/>
                        </a:rPr>
                        <a:t>监督风险的各个过程。</a:t>
                      </a:r>
                    </a:p>
                  </a:txBody>
                  <a:tcPr marL="91433" marR="91433" marT="45653" marB="45653"/>
                </a:tc>
              </a:tr>
              <a:tr h="383485">
                <a:tc>
                  <a:txBody>
                    <a:bodyPr/>
                    <a:lstStyle/>
                    <a:p>
                      <a:pPr>
                        <a:lnSpc>
                          <a:spcPct val="120000"/>
                        </a:lnSpc>
                        <a:buNone/>
                      </a:pPr>
                      <a:r>
                        <a:rPr lang="zh-CN" altLang="en-US" sz="1600" b="1">
                          <a:solidFill>
                            <a:srgbClr val="002060"/>
                          </a:solidFill>
                          <a:sym typeface="+mn-ea"/>
                        </a:rPr>
                        <a:t>项目采购管理</a:t>
                      </a:r>
                    </a:p>
                  </a:txBody>
                  <a:tcPr marL="91433" marR="91433" marT="45653" marB="45653"/>
                </a:tc>
                <a:tc>
                  <a:txBody>
                    <a:bodyPr/>
                    <a:lstStyle/>
                    <a:p>
                      <a:pPr>
                        <a:lnSpc>
                          <a:spcPct val="120000"/>
                        </a:lnSpc>
                        <a:buNone/>
                      </a:pPr>
                      <a:r>
                        <a:rPr lang="zh-CN" altLang="en-US" sz="1600" b="1" dirty="0">
                          <a:sym typeface="+mn-ea"/>
                        </a:rPr>
                        <a:t>包括从项目团队外部采购或获取所需产品、服务或成果的各个过程。</a:t>
                      </a:r>
                    </a:p>
                  </a:txBody>
                  <a:tcPr marL="91433" marR="91433" marT="45653" marB="45653"/>
                </a:tc>
              </a:tr>
              <a:tr h="967843">
                <a:tc>
                  <a:txBody>
                    <a:bodyPr/>
                    <a:lstStyle/>
                    <a:p>
                      <a:pPr>
                        <a:lnSpc>
                          <a:spcPct val="120000"/>
                        </a:lnSpc>
                        <a:buNone/>
                      </a:pPr>
                      <a:r>
                        <a:rPr lang="zh-CN" altLang="en-US" sz="1600" b="1" smtClean="0">
                          <a:solidFill>
                            <a:srgbClr val="002060"/>
                          </a:solidFill>
                          <a:sym typeface="+mn-ea"/>
                        </a:rPr>
                        <a:t>项目干系人管理</a:t>
                      </a:r>
                      <a:endParaRPr lang="zh-CN" altLang="en-US" sz="1600" b="1" dirty="0">
                        <a:solidFill>
                          <a:srgbClr val="002060"/>
                        </a:solidFill>
                        <a:sym typeface="+mn-ea"/>
                      </a:endParaRPr>
                    </a:p>
                  </a:txBody>
                  <a:tcPr marL="91433" marR="91433" marT="45653" marB="45653"/>
                </a:tc>
                <a:tc>
                  <a:txBody>
                    <a:bodyPr/>
                    <a:lstStyle/>
                    <a:p>
                      <a:pPr>
                        <a:lnSpc>
                          <a:spcPct val="120000"/>
                        </a:lnSpc>
                        <a:buNone/>
                      </a:pPr>
                      <a:r>
                        <a:rPr lang="zh-CN" altLang="en-US" sz="1600" b="1" dirty="0">
                          <a:sym typeface="+mn-ea"/>
                        </a:rPr>
                        <a:t>包括用于开展下列工作的各个过程：识别影响或受项目影响的人员、团队或组织</a:t>
                      </a:r>
                      <a:r>
                        <a:rPr lang="zh-CN" altLang="en-US" sz="1600" b="1">
                          <a:sym typeface="+mn-ea"/>
                        </a:rPr>
                        <a:t>，</a:t>
                      </a:r>
                      <a:r>
                        <a:rPr lang="zh-CN" altLang="en-US" sz="1600" b="1" smtClean="0">
                          <a:sym typeface="+mn-ea"/>
                        </a:rPr>
                        <a:t>分析干系人对</a:t>
                      </a:r>
                      <a:r>
                        <a:rPr lang="zh-CN" altLang="en-US" sz="1600" b="1" dirty="0">
                          <a:sym typeface="+mn-ea"/>
                        </a:rPr>
                        <a:t>项目的期望和影响，制定合适的管理策略来</a:t>
                      </a:r>
                      <a:r>
                        <a:rPr lang="zh-CN" altLang="en-US" sz="1600" b="1">
                          <a:sym typeface="+mn-ea"/>
                        </a:rPr>
                        <a:t>有效</a:t>
                      </a:r>
                      <a:r>
                        <a:rPr lang="zh-CN" altLang="en-US" sz="1600" b="1" smtClean="0">
                          <a:sym typeface="+mn-ea"/>
                        </a:rPr>
                        <a:t>调动干系人参与</a:t>
                      </a:r>
                      <a:r>
                        <a:rPr lang="zh-CN" altLang="en-US" sz="1600" b="1" dirty="0">
                          <a:sym typeface="+mn-ea"/>
                        </a:rPr>
                        <a:t>项目决策和执行。</a:t>
                      </a:r>
                    </a:p>
                  </a:txBody>
                  <a:tcPr marL="91433" marR="91433" marT="45653" marB="45653"/>
                </a:tc>
              </a:tr>
            </a:tbl>
          </a:graphicData>
        </a:graphic>
      </p:graphicFrame>
    </p:spTree>
    <p:extLst>
      <p:ext uri="{BB962C8B-B14F-4D97-AF65-F5344CB8AC3E}">
        <p14:creationId xmlns:p14="http://schemas.microsoft.com/office/powerpoint/2010/main" val="28828374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13616" y="884185"/>
            <a:ext cx="9504581" cy="4154984"/>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CN" altLang="en-US" sz="8800" b="1" cap="all" spc="0" smtClean="0">
                <a:ln w="0"/>
                <a:solidFill>
                  <a:srgbClr val="FF0000"/>
                </a:solidFill>
                <a:effectLst>
                  <a:reflection blurRad="12700" stA="50000" endPos="50000" dist="5000" dir="5400000" sy="-100000" rotWithShape="0"/>
                </a:effectLst>
              </a:rPr>
              <a:t>范进整狗子，</a:t>
            </a:r>
            <a:endParaRPr lang="en-US" altLang="zh-CN" sz="8800" b="1" cap="all" spc="0" smtClean="0">
              <a:ln w="0"/>
              <a:solidFill>
                <a:srgbClr val="FF0000"/>
              </a:solidFill>
              <a:effectLst>
                <a:reflection blurRad="12700" stA="50000" endPos="50000" dist="5000" dir="5400000" sy="-100000" rotWithShape="0"/>
              </a:effectLst>
            </a:endParaRPr>
          </a:p>
          <a:p>
            <a:endParaRPr lang="en-US" altLang="zh-CN" sz="8800" b="1" cap="all" spc="0" smtClean="0">
              <a:ln w="0"/>
              <a:solidFill>
                <a:srgbClr val="FF0000"/>
              </a:solidFill>
              <a:effectLst>
                <a:reflection blurRad="12700" stA="50000" endPos="50000" dist="5000" dir="5400000" sy="-100000" rotWithShape="0"/>
              </a:effectLst>
            </a:endParaRPr>
          </a:p>
          <a:p>
            <a:r>
              <a:rPr lang="zh-CN" altLang="en-US" sz="8800" b="1" cap="all" spc="0" smtClean="0">
                <a:ln w="0"/>
                <a:solidFill>
                  <a:srgbClr val="FF0000"/>
                </a:solidFill>
                <a:effectLst>
                  <a:reflection blurRad="12700" stA="50000" endPos="50000" dist="5000" dir="5400000" sy="-100000" rotWithShape="0"/>
                </a:effectLst>
              </a:rPr>
              <a:t>成人风彩，干！</a:t>
            </a:r>
            <a:endParaRPr lang="zh-CN" altLang="en-US" sz="8800" b="1" cap="all" spc="0">
              <a:ln w="0"/>
              <a:solidFill>
                <a:srgbClr val="FF0000"/>
              </a:solidFill>
              <a:effectLst>
                <a:reflection blurRad="12700" stA="50000" endPos="50000" dist="5000" dir="5400000" sy="-100000" rotWithShape="0"/>
              </a:effectLst>
            </a:endParaRPr>
          </a:p>
        </p:txBody>
      </p:sp>
    </p:spTree>
    <p:extLst>
      <p:ext uri="{BB962C8B-B14F-4D97-AF65-F5344CB8AC3E}">
        <p14:creationId xmlns:p14="http://schemas.microsoft.com/office/powerpoint/2010/main" val="1321357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977" y="646101"/>
            <a:ext cx="4461645" cy="321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2622" y="715368"/>
            <a:ext cx="4461640" cy="3146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977" y="3279228"/>
            <a:ext cx="4461645" cy="2774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2622" y="3279228"/>
            <a:ext cx="4482963" cy="2774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337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4"/>
                                        </p:tgtEl>
                                        <p:attrNameLst>
                                          <p:attrName>style.visibility</p:attrName>
                                        </p:attrNameLst>
                                      </p:cBhvr>
                                      <p:to>
                                        <p:strVal val="visible"/>
                                      </p:to>
                                    </p:set>
                                    <p:anim calcmode="lin" valueType="num">
                                      <p:cBhvr additive="base">
                                        <p:cTn id="13" dur="500" fill="hold"/>
                                        <p:tgtEl>
                                          <p:spTgt spid="2054"/>
                                        </p:tgtEl>
                                        <p:attrNameLst>
                                          <p:attrName>ppt_x</p:attrName>
                                        </p:attrNameLst>
                                      </p:cBhvr>
                                      <p:tavLst>
                                        <p:tav tm="0">
                                          <p:val>
                                            <p:strVal val="#ppt_x"/>
                                          </p:val>
                                        </p:tav>
                                        <p:tav tm="100000">
                                          <p:val>
                                            <p:strVal val="#ppt_x"/>
                                          </p:val>
                                        </p:tav>
                                      </p:tavLst>
                                    </p:anim>
                                    <p:anim calcmode="lin" valueType="num">
                                      <p:cBhvr additive="base">
                                        <p:cTn id="14" dur="500" fill="hold"/>
                                        <p:tgtEl>
                                          <p:spTgt spid="205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5"/>
                                        </p:tgtEl>
                                        <p:attrNameLst>
                                          <p:attrName>style.visibility</p:attrName>
                                        </p:attrNameLst>
                                      </p:cBhvr>
                                      <p:to>
                                        <p:strVal val="visible"/>
                                      </p:to>
                                    </p:set>
                                    <p:anim calcmode="lin" valueType="num">
                                      <p:cBhvr additive="base">
                                        <p:cTn id="19" dur="500" fill="hold"/>
                                        <p:tgtEl>
                                          <p:spTgt spid="2055"/>
                                        </p:tgtEl>
                                        <p:attrNameLst>
                                          <p:attrName>ppt_x</p:attrName>
                                        </p:attrNameLst>
                                      </p:cBhvr>
                                      <p:tavLst>
                                        <p:tav tm="0">
                                          <p:val>
                                            <p:strVal val="#ppt_x"/>
                                          </p:val>
                                        </p:tav>
                                        <p:tav tm="100000">
                                          <p:val>
                                            <p:strVal val="#ppt_x"/>
                                          </p:val>
                                        </p:tav>
                                      </p:tavLst>
                                    </p:anim>
                                    <p:anim calcmode="lin" valueType="num">
                                      <p:cBhvr additive="base">
                                        <p:cTn id="20" dur="500" fill="hold"/>
                                        <p:tgtEl>
                                          <p:spTgt spid="205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anim calcmode="lin" valueType="num">
                                      <p:cBhvr additive="base">
                                        <p:cTn id="25" dur="500" fill="hold"/>
                                        <p:tgtEl>
                                          <p:spTgt spid="2050"/>
                                        </p:tgtEl>
                                        <p:attrNameLst>
                                          <p:attrName>ppt_x</p:attrName>
                                        </p:attrNameLst>
                                      </p:cBhvr>
                                      <p:tavLst>
                                        <p:tav tm="0">
                                          <p:val>
                                            <p:strVal val="#ppt_x"/>
                                          </p:val>
                                        </p:tav>
                                        <p:tav tm="100000">
                                          <p:val>
                                            <p:strVal val="#ppt_x"/>
                                          </p:val>
                                        </p:tav>
                                      </p:tavLst>
                                    </p:anim>
                                    <p:anim calcmode="lin" valueType="num">
                                      <p:cBhvr additive="base">
                                        <p:cTn id="2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a:xfrm>
            <a:off x="708025" y="514350"/>
            <a:ext cx="7742238" cy="398463"/>
          </a:xfrm>
        </p:spPr>
        <p:txBody>
          <a:bodyPr/>
          <a:lstStyle/>
          <a:p>
            <a:pPr eaLnBrk="1" hangingPunct="1"/>
            <a:r>
              <a:rPr smtClean="0"/>
              <a:t>项目管理知识领域</a:t>
            </a:r>
          </a:p>
        </p:txBody>
      </p:sp>
      <p:graphicFrame>
        <p:nvGraphicFramePr>
          <p:cNvPr id="15" name="Group 2"/>
          <p:cNvGraphicFramePr>
            <a:graphicFrameLocks noGrp="1"/>
          </p:cNvGraphicFramePr>
          <p:nvPr>
            <p:extLst>
              <p:ext uri="{D42A27DB-BD31-4B8C-83A1-F6EECF244321}">
                <p14:modId xmlns:p14="http://schemas.microsoft.com/office/powerpoint/2010/main" val="3055842744"/>
              </p:ext>
            </p:extLst>
          </p:nvPr>
        </p:nvGraphicFramePr>
        <p:xfrm>
          <a:off x="586543" y="1039811"/>
          <a:ext cx="9203842" cy="5077209"/>
        </p:xfrm>
        <a:graphic>
          <a:graphicData uri="http://schemas.openxmlformats.org/drawingml/2006/table">
            <a:tbl>
              <a:tblPr/>
              <a:tblGrid>
                <a:gridCol w="1257393"/>
                <a:gridCol w="993857"/>
                <a:gridCol w="3497739"/>
                <a:gridCol w="1061509"/>
                <a:gridCol w="1371061"/>
                <a:gridCol w="1022283"/>
              </a:tblGrid>
              <a:tr h="460674">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知识领域</a:t>
                      </a:r>
                    </a:p>
                  </a:txBody>
                  <a:tcPr marL="84406" marR="84406"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启动过程组</a:t>
                      </a: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计划过程组</a:t>
                      </a: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执行过程组</a:t>
                      </a: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控制过程组</a:t>
                      </a: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收尾过程组</a:t>
                      </a:r>
                    </a:p>
                  </a:txBody>
                  <a:tcPr marL="84406" marR="84406"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48734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项目整体管理</a:t>
                      </a:r>
                    </a:p>
                  </a:txBody>
                  <a:tcPr marL="84406" marR="84406"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制定项目章程</a:t>
                      </a: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编制项目管理计划</a:t>
                      </a: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指导和管理项目执行</a:t>
                      </a: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监控项目工作、整体变更控制</a:t>
                      </a: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项目收尾</a:t>
                      </a:r>
                    </a:p>
                  </a:txBody>
                  <a:tcPr marL="84406" marR="84406"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53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项目范围管理</a:t>
                      </a:r>
                    </a:p>
                  </a:txBody>
                  <a:tcPr marL="84406" marR="84406"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kumimoji="0" lang="zh-CN" altLang="en-US" sz="1200" b="1" i="0" u="none" strike="noStrike" cap="none" normalizeH="0" baseline="0" dirty="0" smtClean="0">
                        <a:ln>
                          <a:noFill/>
                        </a:ln>
                        <a:solidFill>
                          <a:schemeClr val="tx1"/>
                        </a:solidFill>
                        <a:effectLst/>
                        <a:latin typeface="+mn-ea"/>
                        <a:ea typeface="+mn-ea"/>
                      </a:endParaRP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编制范围管理计划、收集需求、范围定义、建立</a:t>
                      </a:r>
                      <a:r>
                        <a:rPr kumimoji="0" lang="en-US" altLang="zh-CN" sz="1200" b="1" i="0" u="none" strike="noStrike" cap="none" normalizeH="0" baseline="0" dirty="0" smtClean="0">
                          <a:ln>
                            <a:noFill/>
                          </a:ln>
                          <a:solidFill>
                            <a:schemeClr val="tx1"/>
                          </a:solidFill>
                          <a:effectLst/>
                          <a:latin typeface="+mn-ea"/>
                          <a:ea typeface="+mn-ea"/>
                        </a:rPr>
                        <a:t>WBS</a:t>
                      </a: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kumimoji="0" lang="zh-CN" altLang="en-US" sz="1200" b="1" i="0" u="none" strike="noStrike" cap="none" normalizeH="0" baseline="0" smtClean="0">
                        <a:ln>
                          <a:noFill/>
                        </a:ln>
                        <a:solidFill>
                          <a:schemeClr val="tx1"/>
                        </a:solidFill>
                        <a:effectLst/>
                        <a:latin typeface="+mn-ea"/>
                        <a:ea typeface="+mn-ea"/>
                      </a:endParaRP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范围核实</a:t>
                      </a:r>
                    </a:p>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范围控制</a:t>
                      </a: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kumimoji="0" lang="zh-CN" altLang="en-US" sz="1200" b="1" i="0" u="none" strike="noStrike" cap="none" normalizeH="0" baseline="0" dirty="0" smtClean="0">
                        <a:ln>
                          <a:noFill/>
                        </a:ln>
                        <a:solidFill>
                          <a:schemeClr val="tx1"/>
                        </a:solidFill>
                        <a:effectLst/>
                        <a:latin typeface="+mn-ea"/>
                        <a:ea typeface="+mn-ea"/>
                      </a:endParaRPr>
                    </a:p>
                  </a:txBody>
                  <a:tcPr marL="84406" marR="84406"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4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smtClean="0">
                          <a:ln>
                            <a:noFill/>
                          </a:ln>
                          <a:solidFill>
                            <a:schemeClr val="tx1"/>
                          </a:solidFill>
                          <a:effectLst/>
                          <a:latin typeface="+mn-ea"/>
                          <a:ea typeface="+mn-ea"/>
                        </a:rPr>
                        <a:t>项目时间管理</a:t>
                      </a:r>
                    </a:p>
                  </a:txBody>
                  <a:tcPr marL="84406" marR="84406"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kumimoji="0" lang="zh-CN" altLang="en-US" sz="1200" b="1" i="0" u="none" strike="noStrike" cap="none" normalizeH="0" baseline="0" dirty="0" smtClean="0">
                        <a:ln>
                          <a:noFill/>
                        </a:ln>
                        <a:solidFill>
                          <a:schemeClr val="tx1"/>
                        </a:solidFill>
                        <a:effectLst/>
                        <a:latin typeface="+mn-ea"/>
                        <a:ea typeface="+mn-ea"/>
                      </a:endParaRP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编制进度管理计划、活动定义、活动排序、资源估算、历时估算、制定进度计划</a:t>
                      </a: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kumimoji="0" lang="zh-CN" altLang="en-US" sz="1200" b="1" i="0" u="none" strike="noStrike" cap="none" normalizeH="0" baseline="0" dirty="0" smtClean="0">
                        <a:ln>
                          <a:noFill/>
                        </a:ln>
                        <a:solidFill>
                          <a:schemeClr val="tx1"/>
                        </a:solidFill>
                        <a:effectLst/>
                        <a:latin typeface="+mn-ea"/>
                        <a:ea typeface="+mn-ea"/>
                      </a:endParaRP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进度控制</a:t>
                      </a: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kumimoji="0" lang="zh-CN" altLang="en-US" sz="1200" b="1" i="0" u="none" strike="noStrike" cap="none" normalizeH="0" baseline="0" smtClean="0">
                        <a:ln>
                          <a:noFill/>
                        </a:ln>
                        <a:solidFill>
                          <a:schemeClr val="tx1"/>
                        </a:solidFill>
                        <a:effectLst/>
                        <a:latin typeface="+mn-ea"/>
                        <a:ea typeface="+mn-ea"/>
                      </a:endParaRPr>
                    </a:p>
                  </a:txBody>
                  <a:tcPr marL="84406" marR="84406"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40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smtClean="0">
                          <a:ln>
                            <a:noFill/>
                          </a:ln>
                          <a:solidFill>
                            <a:schemeClr val="tx1"/>
                          </a:solidFill>
                          <a:effectLst/>
                          <a:latin typeface="+mn-ea"/>
                          <a:ea typeface="+mn-ea"/>
                        </a:rPr>
                        <a:t>项目成本管理</a:t>
                      </a:r>
                    </a:p>
                  </a:txBody>
                  <a:tcPr marL="84406" marR="84406"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kumimoji="0" lang="zh-CN" altLang="en-US" sz="1200" b="1" i="0" u="none" strike="noStrike" cap="none" normalizeH="0" baseline="0" smtClean="0">
                        <a:ln>
                          <a:noFill/>
                        </a:ln>
                        <a:solidFill>
                          <a:schemeClr val="tx1"/>
                        </a:solidFill>
                        <a:effectLst/>
                        <a:latin typeface="+mn-ea"/>
                        <a:ea typeface="+mn-ea"/>
                      </a:endParaRP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编制成本管理计划、成本估算、成本预算</a:t>
                      </a: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kumimoji="0" lang="zh-CN" altLang="en-US" sz="1200" b="1" i="0" u="none" strike="noStrike" cap="none" normalizeH="0" baseline="0" dirty="0" smtClean="0">
                        <a:ln>
                          <a:noFill/>
                        </a:ln>
                        <a:solidFill>
                          <a:schemeClr val="tx1"/>
                        </a:solidFill>
                        <a:effectLst/>
                        <a:latin typeface="+mn-ea"/>
                        <a:ea typeface="+mn-ea"/>
                      </a:endParaRP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成本控制</a:t>
                      </a: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kumimoji="0" lang="zh-CN" altLang="en-US" sz="1200" b="1" i="0" u="none" strike="noStrike" cap="none" normalizeH="0" baseline="0" smtClean="0">
                        <a:ln>
                          <a:noFill/>
                        </a:ln>
                        <a:solidFill>
                          <a:schemeClr val="tx1"/>
                        </a:solidFill>
                        <a:effectLst/>
                        <a:latin typeface="+mn-ea"/>
                        <a:ea typeface="+mn-ea"/>
                      </a:endParaRPr>
                    </a:p>
                  </a:txBody>
                  <a:tcPr marL="84406" marR="84406"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40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项目质量管理</a:t>
                      </a:r>
                    </a:p>
                  </a:txBody>
                  <a:tcPr marL="84406" marR="84406"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kumimoji="0" lang="zh-CN" altLang="en-US" sz="1200" b="1" i="0" u="none" strike="noStrike" cap="none" normalizeH="0" baseline="0" smtClean="0">
                        <a:ln>
                          <a:noFill/>
                        </a:ln>
                        <a:solidFill>
                          <a:schemeClr val="tx1"/>
                        </a:solidFill>
                        <a:effectLst/>
                        <a:latin typeface="+mn-ea"/>
                        <a:ea typeface="+mn-ea"/>
                      </a:endParaRP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制定质量管理计划</a:t>
                      </a: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smtClean="0">
                          <a:ln>
                            <a:noFill/>
                          </a:ln>
                          <a:solidFill>
                            <a:schemeClr val="tx1"/>
                          </a:solidFill>
                          <a:effectLst/>
                          <a:latin typeface="+mn-ea"/>
                          <a:ea typeface="+mn-ea"/>
                        </a:rPr>
                        <a:t>质量保证</a:t>
                      </a: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质量控制</a:t>
                      </a: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kumimoji="0" lang="zh-CN" altLang="en-US" sz="1200" b="1" i="0" u="none" strike="noStrike" cap="none" normalizeH="0" baseline="0" smtClean="0">
                        <a:ln>
                          <a:noFill/>
                        </a:ln>
                        <a:solidFill>
                          <a:schemeClr val="tx1"/>
                        </a:solidFill>
                        <a:effectLst/>
                        <a:latin typeface="+mn-ea"/>
                        <a:ea typeface="+mn-ea"/>
                      </a:endParaRPr>
                    </a:p>
                  </a:txBody>
                  <a:tcPr marL="84406" marR="84406"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867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smtClean="0">
                          <a:ln>
                            <a:noFill/>
                          </a:ln>
                          <a:solidFill>
                            <a:schemeClr val="tx1"/>
                          </a:solidFill>
                          <a:effectLst/>
                          <a:latin typeface="+mn-ea"/>
                          <a:ea typeface="+mn-ea"/>
                        </a:rPr>
                        <a:t>人力资源管理</a:t>
                      </a:r>
                    </a:p>
                  </a:txBody>
                  <a:tcPr marL="84406" marR="84406"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kumimoji="0" lang="zh-CN" altLang="en-US" sz="1200" b="1" i="0" u="none" strike="noStrike" cap="none" normalizeH="0" baseline="0" smtClean="0">
                        <a:ln>
                          <a:noFill/>
                        </a:ln>
                        <a:solidFill>
                          <a:schemeClr val="tx1"/>
                        </a:solidFill>
                        <a:effectLst/>
                        <a:latin typeface="+mn-ea"/>
                        <a:ea typeface="+mn-ea"/>
                      </a:endParaRP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制定人力资源计划</a:t>
                      </a: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defRPr/>
                      </a:pPr>
                      <a:r>
                        <a:rPr kumimoji="0" lang="zh-CN" altLang="en-US" sz="1200" b="1" i="0" u="none" strike="noStrike" cap="none" normalizeH="0" baseline="0" smtClean="0">
                          <a:ln>
                            <a:noFill/>
                          </a:ln>
                          <a:solidFill>
                            <a:schemeClr val="tx1"/>
                          </a:solidFill>
                          <a:effectLst/>
                          <a:latin typeface="+mn-ea"/>
                          <a:ea typeface="+mn-ea"/>
                        </a:rPr>
                        <a:t>团队组建</a:t>
                      </a:r>
                      <a:endParaRPr kumimoji="0" lang="en-US" altLang="zh-CN" sz="1200" b="1" i="0" u="none" strike="noStrike" cap="none" normalizeH="0" baseline="0" smtClean="0">
                        <a:ln>
                          <a:noFill/>
                        </a:ln>
                        <a:solidFill>
                          <a:schemeClr val="tx1"/>
                        </a:solidFill>
                        <a:effectLst/>
                        <a:latin typeface="+mn-ea"/>
                        <a:ea typeface="+mn-ea"/>
                      </a:endParaRPr>
                    </a:p>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defRPr/>
                      </a:pPr>
                      <a:r>
                        <a:rPr kumimoji="0" lang="zh-CN" altLang="en-US" sz="1200" b="1" i="0" u="none" strike="noStrike" cap="none" normalizeH="0" baseline="0" smtClean="0">
                          <a:ln>
                            <a:noFill/>
                          </a:ln>
                          <a:solidFill>
                            <a:schemeClr val="tx1"/>
                          </a:solidFill>
                          <a:effectLst/>
                          <a:latin typeface="+mn-ea"/>
                          <a:ea typeface="+mn-ea"/>
                        </a:rPr>
                        <a:t>团队建设</a:t>
                      </a:r>
                      <a:endParaRPr kumimoji="0" lang="en-US" altLang="zh-CN" sz="1200" b="1" i="0" u="none" strike="noStrike" cap="none" normalizeH="0" baseline="0" smtClean="0">
                        <a:ln>
                          <a:noFill/>
                        </a:ln>
                        <a:solidFill>
                          <a:schemeClr val="tx1"/>
                        </a:solidFill>
                        <a:effectLst/>
                        <a:latin typeface="+mn-ea"/>
                        <a:ea typeface="+mn-ea"/>
                      </a:endParaRPr>
                    </a:p>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defRPr/>
                      </a:pPr>
                      <a:r>
                        <a:rPr kumimoji="0" lang="zh-CN" altLang="en-US" sz="1200" b="1" i="0" u="none" strike="noStrike" cap="none" normalizeH="0" baseline="0" smtClean="0">
                          <a:ln>
                            <a:noFill/>
                          </a:ln>
                          <a:solidFill>
                            <a:schemeClr val="tx1"/>
                          </a:solidFill>
                          <a:effectLst/>
                          <a:latin typeface="+mn-ea"/>
                          <a:ea typeface="+mn-ea"/>
                        </a:rPr>
                        <a:t>团队管理</a:t>
                      </a:r>
                      <a:endParaRPr kumimoji="0" lang="zh-CN" altLang="en-US" sz="1200" b="1" i="0" u="none" strike="noStrike" cap="none" normalizeH="0" baseline="0" dirty="0" smtClean="0">
                        <a:ln>
                          <a:noFill/>
                        </a:ln>
                        <a:solidFill>
                          <a:schemeClr val="tx1"/>
                        </a:solidFill>
                        <a:effectLst/>
                        <a:latin typeface="+mn-ea"/>
                        <a:ea typeface="+mn-ea"/>
                      </a:endParaRP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kumimoji="0" lang="zh-CN" altLang="en-US" sz="1200" b="1" i="0" u="none" strike="noStrike" cap="none" normalizeH="0" baseline="0" dirty="0" smtClean="0">
                        <a:ln>
                          <a:noFill/>
                        </a:ln>
                        <a:solidFill>
                          <a:schemeClr val="tx1"/>
                        </a:solidFill>
                        <a:effectLst/>
                        <a:latin typeface="+mn-ea"/>
                        <a:ea typeface="+mn-ea"/>
                      </a:endParaRP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kumimoji="0" lang="zh-CN" altLang="en-US" sz="1200" b="1" i="0" u="none" strike="noStrike" cap="none" normalizeH="0" baseline="0" smtClean="0">
                        <a:ln>
                          <a:noFill/>
                        </a:ln>
                        <a:solidFill>
                          <a:schemeClr val="tx1"/>
                        </a:solidFill>
                        <a:effectLst/>
                        <a:latin typeface="+mn-ea"/>
                        <a:ea typeface="+mn-ea"/>
                      </a:endParaRPr>
                    </a:p>
                  </a:txBody>
                  <a:tcPr marL="84406" marR="84406"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40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smtClean="0">
                          <a:ln>
                            <a:noFill/>
                          </a:ln>
                          <a:solidFill>
                            <a:schemeClr val="tx1"/>
                          </a:solidFill>
                          <a:effectLst/>
                          <a:latin typeface="+mn-ea"/>
                          <a:ea typeface="+mn-ea"/>
                        </a:rPr>
                        <a:t>项目沟通管理</a:t>
                      </a:r>
                    </a:p>
                  </a:txBody>
                  <a:tcPr marL="84406" marR="84406"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kumimoji="0" lang="zh-CN" altLang="en-US" sz="1200" b="1" i="0" u="none" strike="noStrike" cap="none" normalizeH="0" baseline="0" smtClean="0">
                        <a:ln>
                          <a:noFill/>
                        </a:ln>
                        <a:solidFill>
                          <a:schemeClr val="tx1"/>
                        </a:solidFill>
                        <a:effectLst/>
                        <a:latin typeface="+mn-ea"/>
                        <a:ea typeface="+mn-ea"/>
                      </a:endParaRP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沟通规划</a:t>
                      </a: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管理沟通</a:t>
                      </a: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控制沟通</a:t>
                      </a: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kumimoji="0" lang="zh-CN" altLang="en-US" sz="1200" b="1" i="0" u="none" strike="noStrike" cap="none" normalizeH="0" baseline="0" smtClean="0">
                        <a:ln>
                          <a:noFill/>
                        </a:ln>
                        <a:solidFill>
                          <a:schemeClr val="tx1"/>
                        </a:solidFill>
                        <a:effectLst/>
                        <a:latin typeface="+mn-ea"/>
                        <a:ea typeface="+mn-ea"/>
                      </a:endParaRPr>
                    </a:p>
                  </a:txBody>
                  <a:tcPr marL="84406" marR="84406"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4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smtClean="0">
                          <a:ln>
                            <a:noFill/>
                          </a:ln>
                          <a:solidFill>
                            <a:schemeClr val="tx1"/>
                          </a:solidFill>
                          <a:effectLst/>
                          <a:latin typeface="+mn-ea"/>
                          <a:ea typeface="+mn-ea"/>
                        </a:rPr>
                        <a:t>项目风险管理</a:t>
                      </a:r>
                    </a:p>
                  </a:txBody>
                  <a:tcPr marL="84406" marR="84406"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kumimoji="0" lang="zh-CN" altLang="en-US" sz="1200" b="1" i="0" u="none" strike="noStrike" cap="none" normalizeH="0" baseline="0" smtClean="0">
                        <a:ln>
                          <a:noFill/>
                        </a:ln>
                        <a:solidFill>
                          <a:schemeClr val="tx1"/>
                        </a:solidFill>
                        <a:effectLst/>
                        <a:latin typeface="+mn-ea"/>
                        <a:ea typeface="+mn-ea"/>
                      </a:endParaRP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制定风险管理计划、风险识别、风险定性分析、风险定量分析、风险应对计划</a:t>
                      </a: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kumimoji="0" lang="zh-CN" altLang="en-US" sz="1200" b="1" i="0" u="none" strike="noStrike" cap="none" normalizeH="0" baseline="0" smtClean="0">
                        <a:ln>
                          <a:noFill/>
                        </a:ln>
                        <a:solidFill>
                          <a:schemeClr val="tx1"/>
                        </a:solidFill>
                        <a:effectLst/>
                        <a:latin typeface="+mn-ea"/>
                        <a:ea typeface="+mn-ea"/>
                      </a:endParaRP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风险监控</a:t>
                      </a: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kumimoji="0" lang="zh-CN" altLang="en-US" sz="1200" b="1" i="0" u="none" strike="noStrike" cap="none" normalizeH="0" baseline="0" dirty="0" smtClean="0">
                        <a:ln>
                          <a:noFill/>
                        </a:ln>
                        <a:solidFill>
                          <a:schemeClr val="tx1"/>
                        </a:solidFill>
                        <a:effectLst/>
                        <a:latin typeface="+mn-ea"/>
                        <a:ea typeface="+mn-ea"/>
                      </a:endParaRPr>
                    </a:p>
                  </a:txBody>
                  <a:tcPr marL="84406" marR="84406"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40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smtClean="0">
                          <a:ln>
                            <a:noFill/>
                          </a:ln>
                          <a:solidFill>
                            <a:schemeClr val="tx1"/>
                          </a:solidFill>
                          <a:effectLst/>
                          <a:latin typeface="+mn-ea"/>
                          <a:ea typeface="+mn-ea"/>
                        </a:rPr>
                        <a:t>项目采购管理</a:t>
                      </a:r>
                    </a:p>
                  </a:txBody>
                  <a:tcPr marL="84406" marR="84406"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kumimoji="0" lang="zh-CN" altLang="en-US" sz="1200" b="1" i="0" u="none" strike="noStrike" cap="none" normalizeH="0" baseline="0" smtClean="0">
                        <a:ln>
                          <a:noFill/>
                        </a:ln>
                        <a:solidFill>
                          <a:schemeClr val="tx1"/>
                        </a:solidFill>
                        <a:effectLst/>
                        <a:latin typeface="+mn-ea"/>
                        <a:ea typeface="+mn-ea"/>
                      </a:endParaRP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编制采购管理计划</a:t>
                      </a: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实施采购</a:t>
                      </a: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控制采购</a:t>
                      </a: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结束采购</a:t>
                      </a:r>
                    </a:p>
                  </a:txBody>
                  <a:tcPr marL="84406" marR="84406"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674">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项目干系人管理</a:t>
                      </a:r>
                    </a:p>
                  </a:txBody>
                  <a:tcPr marL="84406" marR="84406"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识别干系人</a:t>
                      </a: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编制干系人管理计划</a:t>
                      </a: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管理干系人参与</a:t>
                      </a: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控制干系人参与</a:t>
                      </a:r>
                    </a:p>
                  </a:txBody>
                  <a:tcPr marL="84406" marR="8440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kumimoji="0" lang="zh-CN" altLang="en-US" sz="1200" b="1" i="0" u="none" strike="noStrike" cap="none" normalizeH="0" baseline="0" dirty="0" smtClean="0">
                        <a:ln>
                          <a:noFill/>
                        </a:ln>
                        <a:solidFill>
                          <a:schemeClr val="tx1"/>
                        </a:solidFill>
                        <a:effectLst/>
                        <a:latin typeface="+mn-ea"/>
                        <a:ea typeface="+mn-ea"/>
                      </a:endParaRPr>
                    </a:p>
                  </a:txBody>
                  <a:tcPr marL="84406" marR="84406"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517739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FFFFFF"/>
            </a:gs>
            <a:gs pos="50000">
              <a:srgbClr val="FBFBFB"/>
            </a:gs>
            <a:gs pos="100000">
              <a:srgbClr val="D0D0D0"/>
            </a:gs>
          </a:gsLst>
          <a:lin ang="5400000"/>
        </a:gradFill>
        <a:effectLst/>
      </p:bgPr>
    </p:bg>
    <p:spTree>
      <p:nvGrpSpPr>
        <p:cNvPr id="1" name=""/>
        <p:cNvGrpSpPr/>
        <p:nvPr/>
      </p:nvGrpSpPr>
      <p:grpSpPr>
        <a:xfrm>
          <a:off x="0" y="0"/>
          <a:ext cx="0" cy="0"/>
          <a:chOff x="0" y="0"/>
          <a:chExt cx="0" cy="0"/>
        </a:xfrm>
      </p:grpSpPr>
      <p:sp>
        <p:nvSpPr>
          <p:cNvPr id="592898" name="标题 1"/>
          <p:cNvSpPr>
            <a:spLocks noGrp="1" noChangeArrowheads="1"/>
          </p:cNvSpPr>
          <p:nvPr>
            <p:ph type="title"/>
          </p:nvPr>
        </p:nvSpPr>
        <p:spPr>
          <a:xfrm>
            <a:off x="401638" y="139700"/>
            <a:ext cx="10515600" cy="1325563"/>
          </a:xfrm>
        </p:spPr>
        <p:txBody>
          <a:bodyPr/>
          <a:lstStyle/>
          <a:p>
            <a:r>
              <a:rPr lang="en-US" altLang="zh-CN" smtClean="0"/>
              <a:t>5</a:t>
            </a:r>
            <a:r>
              <a:rPr smtClean="0"/>
              <a:t>大过程之间的关系</a:t>
            </a:r>
          </a:p>
        </p:txBody>
      </p:sp>
      <p:grpSp>
        <p:nvGrpSpPr>
          <p:cNvPr id="592899" name="组合 2"/>
          <p:cNvGrpSpPr>
            <a:grpSpLocks/>
          </p:cNvGrpSpPr>
          <p:nvPr/>
        </p:nvGrpSpPr>
        <p:grpSpPr bwMode="auto">
          <a:xfrm>
            <a:off x="403225" y="1368425"/>
            <a:ext cx="8947150" cy="4910138"/>
            <a:chOff x="165638" y="1218630"/>
            <a:chExt cx="8895357" cy="5248949"/>
          </a:xfrm>
        </p:grpSpPr>
        <p:sp>
          <p:nvSpPr>
            <p:cNvPr id="4" name="椭圆 3"/>
            <p:cNvSpPr/>
            <p:nvPr/>
          </p:nvSpPr>
          <p:spPr>
            <a:xfrm>
              <a:off x="356614" y="1218630"/>
              <a:ext cx="1393648" cy="775548"/>
            </a:xfrm>
            <a:prstGeom prst="ellipse">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b="1" noProof="1">
                  <a:solidFill>
                    <a:schemeClr val="bg1"/>
                  </a:solidFill>
                  <a:latin typeface="+mn-ea"/>
                </a:rPr>
                <a:t>项目发起人</a:t>
              </a:r>
            </a:p>
          </p:txBody>
        </p:sp>
        <p:sp>
          <p:nvSpPr>
            <p:cNvPr id="5" name="文本框 4"/>
            <p:cNvSpPr txBox="1"/>
            <p:nvPr/>
          </p:nvSpPr>
          <p:spPr>
            <a:xfrm>
              <a:off x="356614" y="2662813"/>
              <a:ext cx="1393648" cy="393714"/>
            </a:xfrm>
            <a:prstGeom prst="rect">
              <a:avLst/>
            </a:prstGeom>
            <a:solidFill>
              <a:schemeClr val="accent2">
                <a:lumMod val="75000"/>
              </a:schemeClr>
            </a:solidFill>
            <a:ln w="28575">
              <a:solidFill>
                <a:schemeClr val="accent5"/>
              </a:solidFill>
            </a:ln>
          </p:spPr>
          <p:txBody>
            <a:bodyPr>
              <a:spAutoFit/>
            </a:bodyPr>
            <a:lstStyle/>
            <a:p>
              <a:r>
                <a:rPr lang="zh-CN" altLang="en-US" b="1" noProof="1">
                  <a:solidFill>
                    <a:schemeClr val="bg1"/>
                  </a:solidFill>
                  <a:latin typeface="+mn-ea"/>
                  <a:ea typeface="+mn-ea"/>
                </a:rPr>
                <a:t>启动过程组</a:t>
              </a:r>
            </a:p>
          </p:txBody>
        </p:sp>
        <p:sp>
          <p:nvSpPr>
            <p:cNvPr id="6" name="文本框 5"/>
            <p:cNvSpPr txBox="1"/>
            <p:nvPr/>
          </p:nvSpPr>
          <p:spPr>
            <a:xfrm>
              <a:off x="361348" y="4351368"/>
              <a:ext cx="1393649" cy="393714"/>
            </a:xfrm>
            <a:prstGeom prst="rect">
              <a:avLst/>
            </a:prstGeom>
            <a:solidFill>
              <a:schemeClr val="accent2">
                <a:lumMod val="75000"/>
              </a:schemeClr>
            </a:solidFill>
            <a:ln w="28575">
              <a:solidFill>
                <a:schemeClr val="accent5"/>
              </a:solidFill>
            </a:ln>
          </p:spPr>
          <p:txBody>
            <a:bodyPr>
              <a:spAutoFit/>
            </a:bodyPr>
            <a:lstStyle/>
            <a:p>
              <a:r>
                <a:rPr lang="zh-CN" altLang="en-US" b="1" noProof="1">
                  <a:solidFill>
                    <a:schemeClr val="bg1"/>
                  </a:solidFill>
                  <a:latin typeface="+mn-ea"/>
                  <a:ea typeface="+mn-ea"/>
                </a:rPr>
                <a:t>规划过程组</a:t>
              </a:r>
            </a:p>
          </p:txBody>
        </p:sp>
        <p:sp>
          <p:nvSpPr>
            <p:cNvPr id="7" name="文本框 6"/>
            <p:cNvSpPr txBox="1"/>
            <p:nvPr/>
          </p:nvSpPr>
          <p:spPr>
            <a:xfrm>
              <a:off x="3082355" y="4356460"/>
              <a:ext cx="1393649" cy="393714"/>
            </a:xfrm>
            <a:prstGeom prst="rect">
              <a:avLst/>
            </a:prstGeom>
            <a:solidFill>
              <a:schemeClr val="accent2">
                <a:lumMod val="75000"/>
              </a:schemeClr>
            </a:solidFill>
            <a:ln w="28575">
              <a:solidFill>
                <a:schemeClr val="accent5"/>
              </a:solidFill>
            </a:ln>
          </p:spPr>
          <p:txBody>
            <a:bodyPr>
              <a:spAutoFit/>
            </a:bodyPr>
            <a:lstStyle/>
            <a:p>
              <a:r>
                <a:rPr lang="zh-CN" altLang="en-US" b="1" noProof="1">
                  <a:solidFill>
                    <a:schemeClr val="bg1"/>
                  </a:solidFill>
                  <a:latin typeface="+mn-ea"/>
                  <a:ea typeface="+mn-ea"/>
                </a:rPr>
                <a:t>执行过程组</a:t>
              </a:r>
            </a:p>
          </p:txBody>
        </p:sp>
        <p:sp>
          <p:nvSpPr>
            <p:cNvPr id="8" name="文本框 7"/>
            <p:cNvSpPr txBox="1"/>
            <p:nvPr/>
          </p:nvSpPr>
          <p:spPr>
            <a:xfrm>
              <a:off x="5404050" y="4388703"/>
              <a:ext cx="1393648" cy="393714"/>
            </a:xfrm>
            <a:prstGeom prst="rect">
              <a:avLst/>
            </a:prstGeom>
            <a:solidFill>
              <a:schemeClr val="accent2">
                <a:lumMod val="75000"/>
              </a:schemeClr>
            </a:solidFill>
            <a:ln w="28575">
              <a:solidFill>
                <a:schemeClr val="accent5"/>
              </a:solidFill>
            </a:ln>
          </p:spPr>
          <p:txBody>
            <a:bodyPr>
              <a:spAutoFit/>
            </a:bodyPr>
            <a:lstStyle/>
            <a:p>
              <a:r>
                <a:rPr lang="zh-CN" altLang="en-US" b="1" noProof="1">
                  <a:solidFill>
                    <a:schemeClr val="bg1"/>
                  </a:solidFill>
                  <a:latin typeface="+mn-ea"/>
                  <a:ea typeface="+mn-ea"/>
                </a:rPr>
                <a:t>监控过程组</a:t>
              </a:r>
            </a:p>
          </p:txBody>
        </p:sp>
        <p:sp>
          <p:nvSpPr>
            <p:cNvPr id="9" name="文本框 8"/>
            <p:cNvSpPr txBox="1"/>
            <p:nvPr/>
          </p:nvSpPr>
          <p:spPr>
            <a:xfrm>
              <a:off x="7667347" y="4400583"/>
              <a:ext cx="1393648" cy="393714"/>
            </a:xfrm>
            <a:prstGeom prst="rect">
              <a:avLst/>
            </a:prstGeom>
            <a:solidFill>
              <a:schemeClr val="accent2">
                <a:lumMod val="75000"/>
              </a:schemeClr>
            </a:solidFill>
            <a:ln w="28575">
              <a:solidFill>
                <a:schemeClr val="accent5"/>
              </a:solidFill>
            </a:ln>
          </p:spPr>
          <p:txBody>
            <a:bodyPr>
              <a:spAutoFit/>
            </a:bodyPr>
            <a:lstStyle/>
            <a:p>
              <a:r>
                <a:rPr lang="zh-CN" altLang="en-US" b="1" noProof="1">
                  <a:solidFill>
                    <a:schemeClr val="bg1"/>
                  </a:solidFill>
                  <a:latin typeface="+mn-ea"/>
                  <a:ea typeface="+mn-ea"/>
                </a:rPr>
                <a:t>收尾过程组</a:t>
              </a:r>
            </a:p>
          </p:txBody>
        </p:sp>
        <p:cxnSp>
          <p:nvCxnSpPr>
            <p:cNvPr id="11" name="直接箭头连接符 10"/>
            <p:cNvCxnSpPr>
              <a:stCxn id="4" idx="4"/>
              <a:endCxn id="5" idx="0"/>
            </p:cNvCxnSpPr>
            <p:nvPr/>
          </p:nvCxnSpPr>
          <p:spPr>
            <a:xfrm>
              <a:off x="1052648" y="1994178"/>
              <a:ext cx="0" cy="668634"/>
            </a:xfrm>
            <a:prstGeom prst="straightConnector1">
              <a:avLst/>
            </a:prstGeom>
            <a:noFill/>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2"/>
              <a:endCxn id="6" idx="0"/>
            </p:cNvCxnSpPr>
            <p:nvPr/>
          </p:nvCxnSpPr>
          <p:spPr>
            <a:xfrm>
              <a:off x="1052648" y="3056526"/>
              <a:ext cx="6313" cy="1294842"/>
            </a:xfrm>
            <a:prstGeom prst="straightConnector1">
              <a:avLst/>
            </a:prstGeom>
            <a:noFill/>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3"/>
              <a:endCxn id="7" idx="1"/>
            </p:cNvCxnSpPr>
            <p:nvPr/>
          </p:nvCxnSpPr>
          <p:spPr>
            <a:xfrm>
              <a:off x="1754997" y="4548225"/>
              <a:ext cx="1327358" cy="5092"/>
            </a:xfrm>
            <a:prstGeom prst="straightConnector1">
              <a:avLst/>
            </a:prstGeom>
            <a:noFill/>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3"/>
              <a:endCxn id="7" idx="1"/>
            </p:cNvCxnSpPr>
            <p:nvPr/>
          </p:nvCxnSpPr>
          <p:spPr>
            <a:xfrm flipV="1">
              <a:off x="4476004" y="4531254"/>
              <a:ext cx="928046" cy="0"/>
            </a:xfrm>
            <a:prstGeom prst="straightConnector1">
              <a:avLst/>
            </a:prstGeom>
            <a:noFill/>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8" idx="3"/>
              <a:endCxn id="9" idx="1"/>
            </p:cNvCxnSpPr>
            <p:nvPr/>
          </p:nvCxnSpPr>
          <p:spPr>
            <a:xfrm>
              <a:off x="6797698" y="4585560"/>
              <a:ext cx="869649" cy="11880"/>
            </a:xfrm>
            <a:prstGeom prst="straightConnector1">
              <a:avLst/>
            </a:prstGeom>
            <a:noFill/>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229419" y="1917811"/>
              <a:ext cx="1669852" cy="558327"/>
            </a:xfrm>
            <a:prstGeom prst="rect">
              <a:avLst/>
            </a:prstGeom>
            <a:noFill/>
            <a:ln>
              <a:solidFill>
                <a:schemeClr val="accent5"/>
              </a:solidFill>
            </a:ln>
          </p:spPr>
          <p:txBody>
            <a:bodyPr>
              <a:spAutoFit/>
            </a:bodyPr>
            <a:lstStyle/>
            <a:p>
              <a:pPr marL="285750" indent="-285750">
                <a:buFont typeface="Arial" pitchFamily="34" charset="0"/>
                <a:buChar char="•"/>
              </a:pPr>
              <a:r>
                <a:rPr lang="zh-CN" altLang="en-US" sz="1400" noProof="1">
                  <a:latin typeface="+mn-ea"/>
                  <a:ea typeface="+mn-ea"/>
                </a:rPr>
                <a:t>商业文件</a:t>
              </a:r>
              <a:endParaRPr lang="en-US" altLang="zh-CN" sz="1400" noProof="1">
                <a:latin typeface="+mn-ea"/>
                <a:ea typeface="+mn-ea"/>
              </a:endParaRPr>
            </a:p>
            <a:p>
              <a:pPr marL="285750" indent="-285750">
                <a:buFont typeface="Arial" pitchFamily="34" charset="0"/>
                <a:buChar char="•"/>
              </a:pPr>
              <a:r>
                <a:rPr lang="zh-CN" altLang="en-US" sz="1400" noProof="1">
                  <a:latin typeface="+mn-ea"/>
                  <a:ea typeface="+mn-ea"/>
                </a:rPr>
                <a:t>协议</a:t>
              </a:r>
            </a:p>
          </p:txBody>
        </p:sp>
        <p:sp>
          <p:nvSpPr>
            <p:cNvPr id="37" name="文本框 36"/>
            <p:cNvSpPr txBox="1"/>
            <p:nvPr/>
          </p:nvSpPr>
          <p:spPr>
            <a:xfrm>
              <a:off x="1052648" y="3041252"/>
              <a:ext cx="1958684" cy="559323"/>
            </a:xfrm>
            <a:prstGeom prst="rect">
              <a:avLst/>
            </a:prstGeom>
            <a:noFill/>
            <a:ln>
              <a:solidFill>
                <a:schemeClr val="accent5"/>
              </a:solidFill>
            </a:ln>
          </p:spPr>
          <p:txBody>
            <a:bodyPr>
              <a:spAutoFit/>
            </a:bodyPr>
            <a:lstStyle/>
            <a:p>
              <a:pPr marL="285750" indent="-285750">
                <a:buFont typeface="Arial" pitchFamily="34" charset="0"/>
                <a:buChar char="•"/>
              </a:pPr>
              <a:r>
                <a:rPr lang="zh-CN" altLang="en-US" sz="1400" noProof="1">
                  <a:latin typeface="+mn-ea"/>
                  <a:ea typeface="+mn-ea"/>
                </a:rPr>
                <a:t>项目章程</a:t>
              </a:r>
              <a:endParaRPr lang="en-US" altLang="zh-CN" sz="1400" noProof="1">
                <a:latin typeface="+mn-ea"/>
                <a:ea typeface="+mn-ea"/>
              </a:endParaRPr>
            </a:p>
            <a:p>
              <a:pPr marL="285750" indent="-285750">
                <a:buFont typeface="Arial" pitchFamily="34" charset="0"/>
                <a:buChar char="•"/>
              </a:pPr>
              <a:r>
                <a:rPr lang="zh-CN" altLang="en-US" sz="1400" noProof="1" smtClean="0">
                  <a:latin typeface="+mn-ea"/>
                  <a:ea typeface="+mn-ea"/>
                </a:rPr>
                <a:t>干系人登记册</a:t>
              </a:r>
              <a:endParaRPr lang="en-US" altLang="zh-CN" sz="1400" noProof="1">
                <a:latin typeface="+mn-ea"/>
                <a:ea typeface="+mn-ea"/>
              </a:endParaRPr>
            </a:p>
          </p:txBody>
        </p:sp>
        <p:sp>
          <p:nvSpPr>
            <p:cNvPr id="38" name="文本框 37"/>
            <p:cNvSpPr txBox="1"/>
            <p:nvPr/>
          </p:nvSpPr>
          <p:spPr>
            <a:xfrm>
              <a:off x="1720274" y="3986505"/>
              <a:ext cx="1772442" cy="556630"/>
            </a:xfrm>
            <a:prstGeom prst="rect">
              <a:avLst/>
            </a:prstGeom>
            <a:noFill/>
            <a:ln>
              <a:solidFill>
                <a:schemeClr val="accent5"/>
              </a:solidFill>
            </a:ln>
          </p:spPr>
          <p:txBody>
            <a:bodyPr>
              <a:spAutoFit/>
            </a:bodyPr>
            <a:lstStyle/>
            <a:p>
              <a:pPr marL="285750" indent="-285750">
                <a:buFont typeface="Arial" pitchFamily="34" charset="0"/>
                <a:buChar char="•"/>
              </a:pPr>
              <a:r>
                <a:rPr lang="zh-CN" altLang="en-US" sz="1400" noProof="1">
                  <a:latin typeface="+mn-ea"/>
                  <a:ea typeface="+mn-ea"/>
                </a:rPr>
                <a:t>项目管理计划</a:t>
              </a:r>
              <a:endParaRPr lang="en-US" altLang="zh-CN" sz="1400" noProof="1">
                <a:latin typeface="+mn-ea"/>
                <a:ea typeface="+mn-ea"/>
              </a:endParaRPr>
            </a:p>
            <a:p>
              <a:pPr marL="285750" indent="-285750">
                <a:buFont typeface="Arial" pitchFamily="34" charset="0"/>
                <a:buChar char="•"/>
              </a:pPr>
              <a:r>
                <a:rPr lang="zh-CN" altLang="en-US" sz="1400" noProof="1">
                  <a:latin typeface="+mn-ea"/>
                  <a:ea typeface="+mn-ea"/>
                </a:rPr>
                <a:t>项目文件</a:t>
              </a:r>
            </a:p>
          </p:txBody>
        </p:sp>
        <p:sp>
          <p:nvSpPr>
            <p:cNvPr id="67" name="文本框 66"/>
            <p:cNvSpPr txBox="1"/>
            <p:nvPr/>
          </p:nvSpPr>
          <p:spPr>
            <a:xfrm>
              <a:off x="4136667" y="3601276"/>
              <a:ext cx="1879768" cy="789125"/>
            </a:xfrm>
            <a:prstGeom prst="rect">
              <a:avLst/>
            </a:prstGeom>
            <a:noFill/>
            <a:ln>
              <a:solidFill>
                <a:schemeClr val="accent5"/>
              </a:solidFill>
            </a:ln>
          </p:spPr>
          <p:txBody>
            <a:bodyPr>
              <a:spAutoFit/>
            </a:bodyPr>
            <a:lstStyle/>
            <a:p>
              <a:pPr marL="285750" indent="-285750">
                <a:buFont typeface="Arial" pitchFamily="34" charset="0"/>
                <a:buChar char="•"/>
              </a:pPr>
              <a:r>
                <a:rPr lang="zh-CN" altLang="en-US" sz="1400" noProof="1">
                  <a:latin typeface="+mn-ea"/>
                  <a:ea typeface="+mn-ea"/>
                </a:rPr>
                <a:t>工作绩效数据</a:t>
              </a:r>
              <a:endParaRPr lang="en-US" altLang="zh-CN" sz="1400" noProof="1">
                <a:latin typeface="+mn-ea"/>
                <a:ea typeface="+mn-ea"/>
              </a:endParaRPr>
            </a:p>
            <a:p>
              <a:pPr marL="285750" indent="-285750">
                <a:buFont typeface="Arial" pitchFamily="34" charset="0"/>
                <a:buChar char="•"/>
              </a:pPr>
              <a:r>
                <a:rPr lang="zh-CN" altLang="en-US" sz="1400" noProof="1">
                  <a:latin typeface="+mn-ea"/>
                  <a:ea typeface="+mn-ea"/>
                </a:rPr>
                <a:t>可交付成果</a:t>
              </a:r>
              <a:endParaRPr lang="en-US" altLang="zh-CN" sz="1400" noProof="1">
                <a:latin typeface="+mn-ea"/>
                <a:ea typeface="+mn-ea"/>
              </a:endParaRPr>
            </a:p>
            <a:p>
              <a:pPr marL="285750" indent="-285750">
                <a:buFont typeface="Arial" pitchFamily="34" charset="0"/>
                <a:buChar char="•"/>
              </a:pPr>
              <a:r>
                <a:rPr lang="zh-CN" altLang="en-US" sz="1400" noProof="1">
                  <a:latin typeface="+mn-ea"/>
                  <a:ea typeface="+mn-ea"/>
                </a:rPr>
                <a:t>项目文件</a:t>
              </a:r>
            </a:p>
          </p:txBody>
        </p:sp>
        <p:sp>
          <p:nvSpPr>
            <p:cNvPr id="68" name="文本框 67"/>
            <p:cNvSpPr txBox="1"/>
            <p:nvPr/>
          </p:nvSpPr>
          <p:spPr>
            <a:xfrm>
              <a:off x="6478879" y="3874500"/>
              <a:ext cx="2222261" cy="556630"/>
            </a:xfrm>
            <a:prstGeom prst="rect">
              <a:avLst/>
            </a:prstGeom>
            <a:noFill/>
            <a:ln>
              <a:solidFill>
                <a:schemeClr val="accent5"/>
              </a:solidFill>
            </a:ln>
          </p:spPr>
          <p:txBody>
            <a:bodyPr>
              <a:spAutoFit/>
            </a:bodyPr>
            <a:lstStyle/>
            <a:p>
              <a:pPr marL="285750" indent="-285750">
                <a:buFont typeface="Arial" pitchFamily="34" charset="0"/>
                <a:buChar char="•"/>
              </a:pPr>
              <a:r>
                <a:rPr lang="zh-CN" altLang="en-US" sz="1400" noProof="1">
                  <a:latin typeface="+mn-ea"/>
                  <a:ea typeface="+mn-ea"/>
                </a:rPr>
                <a:t>验收的可交付成果</a:t>
              </a:r>
              <a:endParaRPr lang="en-US" altLang="zh-CN" sz="1400" noProof="1">
                <a:latin typeface="+mn-ea"/>
                <a:ea typeface="+mn-ea"/>
              </a:endParaRPr>
            </a:p>
            <a:p>
              <a:pPr marL="285750" indent="-285750">
                <a:buFont typeface="Arial" pitchFamily="34" charset="0"/>
                <a:buChar char="•"/>
              </a:pPr>
              <a:r>
                <a:rPr lang="zh-CN" altLang="en-US" sz="1400" noProof="1">
                  <a:latin typeface="+mn-ea"/>
                  <a:ea typeface="+mn-ea"/>
                </a:rPr>
                <a:t>项目文件</a:t>
              </a:r>
            </a:p>
          </p:txBody>
        </p:sp>
        <p:sp>
          <p:nvSpPr>
            <p:cNvPr id="76" name="文本框 75"/>
            <p:cNvSpPr txBox="1"/>
            <p:nvPr/>
          </p:nvSpPr>
          <p:spPr>
            <a:xfrm>
              <a:off x="4071957" y="4702656"/>
              <a:ext cx="2028128" cy="789124"/>
            </a:xfrm>
            <a:prstGeom prst="rect">
              <a:avLst/>
            </a:prstGeom>
            <a:noFill/>
            <a:ln>
              <a:solidFill>
                <a:schemeClr val="accent5"/>
              </a:solidFill>
            </a:ln>
          </p:spPr>
          <p:txBody>
            <a:bodyPr>
              <a:spAutoFit/>
            </a:bodyPr>
            <a:lstStyle/>
            <a:p>
              <a:pPr marL="285750" indent="-285750">
                <a:buFont typeface="Arial" pitchFamily="34" charset="0"/>
                <a:buChar char="•"/>
              </a:pPr>
              <a:r>
                <a:rPr lang="zh-CN" altLang="en-US" sz="1400" noProof="1">
                  <a:latin typeface="+mn-ea"/>
                  <a:ea typeface="+mn-ea"/>
                </a:rPr>
                <a:t>工作绩效报告</a:t>
              </a:r>
              <a:endParaRPr lang="en-US" altLang="zh-CN" sz="1400" noProof="1">
                <a:latin typeface="+mn-ea"/>
                <a:ea typeface="+mn-ea"/>
              </a:endParaRPr>
            </a:p>
            <a:p>
              <a:pPr marL="285750" indent="-285750">
                <a:buFont typeface="Arial" pitchFamily="34" charset="0"/>
                <a:buChar char="•"/>
              </a:pPr>
              <a:r>
                <a:rPr lang="zh-CN" altLang="en-US" sz="1400" noProof="1">
                  <a:latin typeface="+mn-ea"/>
                  <a:ea typeface="+mn-ea"/>
                </a:rPr>
                <a:t>项目文件</a:t>
              </a:r>
              <a:endParaRPr lang="en-US" altLang="zh-CN" sz="1400" noProof="1">
                <a:latin typeface="+mn-ea"/>
                <a:ea typeface="+mn-ea"/>
              </a:endParaRPr>
            </a:p>
            <a:p>
              <a:pPr marL="285750" indent="-285750">
                <a:buFont typeface="Arial" pitchFamily="34" charset="0"/>
                <a:buChar char="•"/>
              </a:pPr>
              <a:r>
                <a:rPr lang="zh-CN" altLang="en-US" sz="1400" noProof="1">
                  <a:latin typeface="+mn-ea"/>
                  <a:ea typeface="+mn-ea"/>
                </a:rPr>
                <a:t>批准的变更请求</a:t>
              </a:r>
            </a:p>
          </p:txBody>
        </p:sp>
        <p:cxnSp>
          <p:nvCxnSpPr>
            <p:cNvPr id="80" name="直接连接符 79"/>
            <p:cNvCxnSpPr>
              <a:stCxn id="8" idx="3"/>
              <a:endCxn id="9" idx="1"/>
            </p:cNvCxnSpPr>
            <p:nvPr/>
          </p:nvCxnSpPr>
          <p:spPr>
            <a:xfrm>
              <a:off x="2032780" y="4538043"/>
              <a:ext cx="0" cy="1243932"/>
            </a:xfrm>
            <a:prstGeom prst="line">
              <a:avLst/>
            </a:prstGeom>
            <a:noFill/>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8" idx="3"/>
              <a:endCxn id="9" idx="1"/>
            </p:cNvCxnSpPr>
            <p:nvPr/>
          </p:nvCxnSpPr>
          <p:spPr>
            <a:xfrm>
              <a:off x="2032780" y="5727669"/>
              <a:ext cx="5721374" cy="13576"/>
            </a:xfrm>
            <a:prstGeom prst="line">
              <a:avLst/>
            </a:prstGeom>
            <a:noFill/>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8" idx="3"/>
              <a:endCxn id="9" idx="1"/>
            </p:cNvCxnSpPr>
            <p:nvPr/>
          </p:nvCxnSpPr>
          <p:spPr>
            <a:xfrm flipV="1">
              <a:off x="7754154" y="4734899"/>
              <a:ext cx="0" cy="1023316"/>
            </a:xfrm>
            <a:prstGeom prst="straightConnector1">
              <a:avLst/>
            </a:prstGeom>
            <a:noFill/>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8" idx="3"/>
              <a:endCxn id="9" idx="1"/>
            </p:cNvCxnSpPr>
            <p:nvPr/>
          </p:nvCxnSpPr>
          <p:spPr>
            <a:xfrm flipV="1">
              <a:off x="6199519" y="4770538"/>
              <a:ext cx="0" cy="1011437"/>
            </a:xfrm>
            <a:prstGeom prst="straightConnector1">
              <a:avLst/>
            </a:prstGeom>
            <a:noFill/>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8" idx="3"/>
              <a:endCxn id="9" idx="1"/>
            </p:cNvCxnSpPr>
            <p:nvPr/>
          </p:nvCxnSpPr>
          <p:spPr>
            <a:xfrm>
              <a:off x="8555936" y="4770538"/>
              <a:ext cx="0" cy="1011437"/>
            </a:xfrm>
            <a:prstGeom prst="straightConnector1">
              <a:avLst/>
            </a:prstGeom>
            <a:noFill/>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圆角 95"/>
            <p:cNvSpPr/>
            <p:nvPr/>
          </p:nvSpPr>
          <p:spPr>
            <a:xfrm>
              <a:off x="7155975" y="5853250"/>
              <a:ext cx="1808744" cy="614329"/>
            </a:xfrm>
            <a:prstGeom prst="roundRect">
              <a:avLst/>
            </a:prstGeom>
            <a:noFill/>
            <a:ln>
              <a:solidFill>
                <a:schemeClr val="accent5"/>
              </a:solidFill>
            </a:ln>
          </p:spPr>
          <p:style>
            <a:lnRef idx="2">
              <a:schemeClr val="accent1"/>
            </a:lnRef>
            <a:fillRef idx="1">
              <a:schemeClr val="lt1"/>
            </a:fillRef>
            <a:effectRef idx="0">
              <a:schemeClr val="accent1"/>
            </a:effectRef>
            <a:fontRef idx="minor">
              <a:schemeClr val="dk1"/>
            </a:fontRef>
          </p:style>
          <p:txBody>
            <a:bodyPr anchor="ctr"/>
            <a:lstStyle/>
            <a:p>
              <a:pPr marL="285750" indent="-285750">
                <a:buFont typeface="Arial" pitchFamily="34" charset="0"/>
                <a:buChar char="•"/>
              </a:pPr>
              <a:r>
                <a:rPr lang="zh-CN" altLang="en-US" sz="1400" noProof="1">
                  <a:latin typeface="+mn-ea"/>
                </a:rPr>
                <a:t>最终可交付成果</a:t>
              </a:r>
              <a:endParaRPr lang="en-US" altLang="zh-CN" sz="1400" noProof="1">
                <a:latin typeface="+mn-ea"/>
              </a:endParaRPr>
            </a:p>
            <a:p>
              <a:pPr marL="285750" indent="-285750">
                <a:buFont typeface="Arial" pitchFamily="34" charset="0"/>
                <a:buChar char="•"/>
              </a:pPr>
              <a:r>
                <a:rPr lang="zh-CN" altLang="en-US" sz="1400" noProof="1">
                  <a:latin typeface="+mn-ea"/>
                </a:rPr>
                <a:t>最终报告</a:t>
              </a:r>
            </a:p>
          </p:txBody>
        </p:sp>
        <p:cxnSp>
          <p:nvCxnSpPr>
            <p:cNvPr id="98" name="直接连接符 97"/>
            <p:cNvCxnSpPr>
              <a:stCxn id="8" idx="3"/>
              <a:endCxn id="9" idx="1"/>
            </p:cNvCxnSpPr>
            <p:nvPr/>
          </p:nvCxnSpPr>
          <p:spPr>
            <a:xfrm>
              <a:off x="5894904" y="4758658"/>
              <a:ext cx="0" cy="775548"/>
            </a:xfrm>
            <a:prstGeom prst="line">
              <a:avLst/>
            </a:prstGeom>
            <a:noFill/>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8" idx="3"/>
              <a:endCxn id="9" idx="1"/>
            </p:cNvCxnSpPr>
            <p:nvPr/>
          </p:nvCxnSpPr>
          <p:spPr>
            <a:xfrm>
              <a:off x="3779969" y="5520630"/>
              <a:ext cx="2097575" cy="0"/>
            </a:xfrm>
            <a:prstGeom prst="line">
              <a:avLst/>
            </a:prstGeom>
            <a:noFill/>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8" idx="3"/>
              <a:endCxn id="9" idx="1"/>
            </p:cNvCxnSpPr>
            <p:nvPr/>
          </p:nvCxnSpPr>
          <p:spPr>
            <a:xfrm flipV="1">
              <a:off x="3779969" y="4702656"/>
              <a:ext cx="0" cy="817974"/>
            </a:xfrm>
            <a:prstGeom prst="straightConnector1">
              <a:avLst/>
            </a:prstGeom>
            <a:noFill/>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8" idx="3"/>
              <a:endCxn id="9" idx="1"/>
            </p:cNvCxnSpPr>
            <p:nvPr/>
          </p:nvCxnSpPr>
          <p:spPr>
            <a:xfrm>
              <a:off x="201940" y="2218188"/>
              <a:ext cx="0" cy="2304582"/>
            </a:xfrm>
            <a:prstGeom prst="line">
              <a:avLst/>
            </a:prstGeom>
            <a:noFill/>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8" idx="3"/>
              <a:endCxn id="9" idx="1"/>
            </p:cNvCxnSpPr>
            <p:nvPr/>
          </p:nvCxnSpPr>
          <p:spPr>
            <a:xfrm>
              <a:off x="165638" y="2218188"/>
              <a:ext cx="8443960" cy="56002"/>
            </a:xfrm>
            <a:prstGeom prst="line">
              <a:avLst/>
            </a:prstGeom>
            <a:noFill/>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8" idx="3"/>
              <a:endCxn id="9" idx="1"/>
            </p:cNvCxnSpPr>
            <p:nvPr/>
          </p:nvCxnSpPr>
          <p:spPr>
            <a:xfrm>
              <a:off x="8560671" y="2274190"/>
              <a:ext cx="0" cy="2139970"/>
            </a:xfrm>
            <a:prstGeom prst="straightConnector1">
              <a:avLst/>
            </a:prstGeom>
            <a:noFill/>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a:stCxn id="8" idx="3"/>
              <a:endCxn id="9" idx="1"/>
            </p:cNvCxnSpPr>
            <p:nvPr/>
          </p:nvCxnSpPr>
          <p:spPr>
            <a:xfrm>
              <a:off x="6112711" y="2274190"/>
              <a:ext cx="0" cy="2112817"/>
            </a:xfrm>
            <a:prstGeom prst="straightConnector1">
              <a:avLst/>
            </a:prstGeom>
            <a:noFill/>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8" idx="3"/>
              <a:endCxn id="9" idx="1"/>
            </p:cNvCxnSpPr>
            <p:nvPr/>
          </p:nvCxnSpPr>
          <p:spPr>
            <a:xfrm>
              <a:off x="165638" y="4531254"/>
              <a:ext cx="249373" cy="5092"/>
            </a:xfrm>
            <a:prstGeom prst="straightConnector1">
              <a:avLst/>
            </a:prstGeom>
            <a:noFill/>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8" idx="3"/>
              <a:endCxn id="9" idx="1"/>
            </p:cNvCxnSpPr>
            <p:nvPr/>
          </p:nvCxnSpPr>
          <p:spPr>
            <a:xfrm>
              <a:off x="1052648" y="3311082"/>
              <a:ext cx="7514336" cy="64488"/>
            </a:xfrm>
            <a:prstGeom prst="line">
              <a:avLst/>
            </a:prstGeom>
            <a:noFill/>
            <a:ln w="28575">
              <a:solidFill>
                <a:schemeClr val="accent5"/>
              </a:solidFill>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5" name="标题 1"/>
          <p:cNvSpPr>
            <a:spLocks noGrp="1" noChangeArrowheads="1"/>
          </p:cNvSpPr>
          <p:nvPr>
            <p:ph type="title"/>
          </p:nvPr>
        </p:nvSpPr>
        <p:spPr>
          <a:xfrm>
            <a:off x="404813" y="144463"/>
            <a:ext cx="10515600" cy="1325562"/>
          </a:xfrm>
        </p:spPr>
        <p:txBody>
          <a:bodyPr/>
          <a:lstStyle/>
          <a:p>
            <a:r>
              <a:rPr smtClean="0"/>
              <a:t>启动过程组概述</a:t>
            </a:r>
          </a:p>
        </p:txBody>
      </p:sp>
      <p:sp>
        <p:nvSpPr>
          <p:cNvPr id="3" name="内容占位符 2"/>
          <p:cNvSpPr>
            <a:spLocks noGrp="1"/>
          </p:cNvSpPr>
          <p:nvPr>
            <p:ph type="body" idx="1"/>
          </p:nvPr>
        </p:nvSpPr>
        <p:spPr>
          <a:xfrm>
            <a:off x="406400" y="1003300"/>
            <a:ext cx="8777288" cy="4087813"/>
          </a:xfrm>
        </p:spPr>
        <p:txBody>
          <a:bodyPr>
            <a:normAutofit fontScale="80000" lnSpcReduction="10000"/>
          </a:bodyPr>
          <a:lstStyle/>
          <a:p>
            <a:pPr>
              <a:lnSpc>
                <a:spcPct val="150000"/>
              </a:lnSpc>
            </a:pPr>
            <a:r>
              <a:rPr lang="zh-CN" altLang="en-US" b="1" noProof="1"/>
              <a:t>启动过程组</a:t>
            </a:r>
            <a:r>
              <a:rPr lang="zh-CN" altLang="en-US" noProof="1"/>
              <a:t>：定义一个</a:t>
            </a:r>
            <a:r>
              <a:rPr lang="zh-CN" altLang="en-US" noProof="1">
                <a:solidFill>
                  <a:srgbClr val="FF0000"/>
                </a:solidFill>
              </a:rPr>
              <a:t>新项目</a:t>
            </a:r>
            <a:r>
              <a:rPr lang="zh-CN" altLang="en-US" noProof="1"/>
              <a:t>或现有项目的一个</a:t>
            </a:r>
            <a:r>
              <a:rPr lang="zh-CN" altLang="en-US" noProof="1">
                <a:solidFill>
                  <a:srgbClr val="FF0000"/>
                </a:solidFill>
              </a:rPr>
              <a:t>新阶段</a:t>
            </a:r>
            <a:r>
              <a:rPr lang="zh-CN" altLang="en-US" noProof="1"/>
              <a:t>，授权开始该项目或阶段的一组过程</a:t>
            </a:r>
            <a:endParaRPr lang="en-US" altLang="zh-CN" noProof="1"/>
          </a:p>
          <a:p>
            <a:pPr lvl="1">
              <a:lnSpc>
                <a:spcPct val="150000"/>
              </a:lnSpc>
              <a:buClr>
                <a:schemeClr val="tx1"/>
              </a:buClr>
            </a:pPr>
            <a:r>
              <a:rPr lang="zh-CN" altLang="en-US" noProof="1">
                <a:solidFill>
                  <a:srgbClr val="FF0000"/>
                </a:solidFill>
              </a:rPr>
              <a:t>开始</a:t>
            </a:r>
            <a:r>
              <a:rPr lang="zh-CN" altLang="en-US" noProof="1"/>
              <a:t>一个项目或项目阶段</a:t>
            </a:r>
          </a:p>
          <a:p>
            <a:pPr lvl="2">
              <a:lnSpc>
                <a:spcPct val="150000"/>
              </a:lnSpc>
              <a:buClr>
                <a:schemeClr val="tx1"/>
              </a:buClr>
            </a:pPr>
            <a:r>
              <a:rPr lang="zh-CN" altLang="en-US" noProof="1">
                <a:solidFill>
                  <a:srgbClr val="FF0000"/>
                </a:solidFill>
              </a:rPr>
              <a:t>任命</a:t>
            </a:r>
            <a:r>
              <a:rPr lang="zh-CN" altLang="en-US" noProof="1"/>
              <a:t>项目经理</a:t>
            </a:r>
          </a:p>
          <a:p>
            <a:pPr lvl="2">
              <a:lnSpc>
                <a:spcPct val="150000"/>
              </a:lnSpc>
              <a:buClr>
                <a:schemeClr val="tx1"/>
              </a:buClr>
            </a:pPr>
            <a:r>
              <a:rPr lang="zh-CN" altLang="en-US" noProof="1">
                <a:solidFill>
                  <a:srgbClr val="FF0000"/>
                </a:solidFill>
              </a:rPr>
              <a:t>批准</a:t>
            </a:r>
            <a:r>
              <a:rPr lang="zh-CN" altLang="en-US" noProof="1"/>
              <a:t>项目章程（正式授权项目）</a:t>
            </a:r>
          </a:p>
          <a:p>
            <a:pPr lvl="2">
              <a:lnSpc>
                <a:spcPct val="150000"/>
              </a:lnSpc>
            </a:pPr>
            <a:r>
              <a:rPr lang="zh-CN" altLang="en-US" noProof="1"/>
              <a:t>定义初步的项目</a:t>
            </a:r>
            <a:r>
              <a:rPr lang="zh-CN" altLang="en-US" noProof="1">
                <a:solidFill>
                  <a:srgbClr val="FF0000"/>
                </a:solidFill>
              </a:rPr>
              <a:t>范围</a:t>
            </a:r>
            <a:r>
              <a:rPr lang="zh-CN" altLang="en-US" noProof="1"/>
              <a:t>、落实初步的财务</a:t>
            </a:r>
            <a:r>
              <a:rPr lang="zh-CN" altLang="en-US" noProof="1">
                <a:solidFill>
                  <a:srgbClr val="FF0000"/>
                </a:solidFill>
              </a:rPr>
              <a:t>资源</a:t>
            </a:r>
            <a:endParaRPr lang="zh-CN" altLang="en-US" noProof="1"/>
          </a:p>
          <a:p>
            <a:pPr lvl="2">
              <a:lnSpc>
                <a:spcPct val="150000"/>
              </a:lnSpc>
            </a:pPr>
            <a:r>
              <a:rPr lang="zh-CN" altLang="en-US" noProof="1"/>
              <a:t>每一阶段的开始都要进行</a:t>
            </a:r>
            <a:r>
              <a:rPr lang="zh-CN" altLang="en-US" noProof="1">
                <a:solidFill>
                  <a:srgbClr val="FF0000"/>
                </a:solidFill>
              </a:rPr>
              <a:t>启动</a:t>
            </a:r>
            <a:r>
              <a:rPr lang="zh-CN" altLang="en-US" noProof="1"/>
              <a:t>过程</a:t>
            </a:r>
          </a:p>
          <a:p>
            <a:pPr lvl="1">
              <a:lnSpc>
                <a:spcPct val="150000"/>
              </a:lnSpc>
              <a:buClr>
                <a:schemeClr val="tx1"/>
              </a:buClr>
            </a:pPr>
            <a:r>
              <a:rPr lang="zh-CN" altLang="en-US" noProof="1">
                <a:solidFill>
                  <a:srgbClr val="FF0000"/>
                </a:solidFill>
              </a:rPr>
              <a:t>识别</a:t>
            </a:r>
            <a:r>
              <a:rPr lang="zh-CN" altLang="en-US" noProof="1" smtClean="0">
                <a:solidFill>
                  <a:srgbClr val="FF0000"/>
                </a:solidFill>
              </a:rPr>
              <a:t>项目干系人</a:t>
            </a:r>
            <a:r>
              <a:rPr lang="zh-CN" altLang="en-US" noProof="1" smtClean="0"/>
              <a:t>，</a:t>
            </a:r>
            <a:r>
              <a:rPr lang="zh-CN" altLang="en-US" noProof="1"/>
              <a:t>让其参与</a:t>
            </a:r>
            <a:endParaRPr lang="en-US" altLang="zh-CN" noProof="1"/>
          </a:p>
          <a:p>
            <a:pPr marL="457200" lvl="1" indent="0">
              <a:lnSpc>
                <a:spcPct val="150000"/>
              </a:lnSpc>
              <a:buClr>
                <a:schemeClr val="tx1"/>
              </a:buClr>
              <a:buFont typeface="Arial" pitchFamily="34" charset="0"/>
              <a:buNone/>
            </a:pPr>
            <a:r>
              <a:rPr lang="zh-CN" altLang="en-US" noProof="1"/>
              <a:t>   项目更容易成功</a:t>
            </a:r>
          </a:p>
        </p:txBody>
      </p:sp>
      <p:sp>
        <p:nvSpPr>
          <p:cNvPr id="5" name="幻灯片编号占位符 4"/>
          <p:cNvSpPr>
            <a:spLocks noGrp="1"/>
          </p:cNvSpPr>
          <p:nvPr>
            <p:ph type="sldNum" sz="quarter" idx="12"/>
          </p:nvPr>
        </p:nvSpPr>
        <p:spPr>
          <a:xfrm>
            <a:off x="838200" y="6356350"/>
            <a:ext cx="2743200" cy="365125"/>
          </a:xfrm>
        </p:spPr>
        <p:txBody>
          <a:bodyPr lIns="91439" tIns="45719" rIns="91439" bIns="45719"/>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l"/>
            <a:fld id="{42229484-552F-440D-A4F3-26FAAE32DCF1}" type="slidenum">
              <a:rPr lang="zh-CN" altLang="en-US" sz="1800"/>
              <a:pPr algn="l"/>
              <a:t>9</a:t>
            </a:fld>
            <a:endParaRPr lang="zh-CN" altLang="en-US" sz="1800"/>
          </a:p>
        </p:txBody>
      </p:sp>
      <p:grpSp>
        <p:nvGrpSpPr>
          <p:cNvPr id="594948" name="组合 6"/>
          <p:cNvGrpSpPr>
            <a:grpSpLocks/>
          </p:cNvGrpSpPr>
          <p:nvPr/>
        </p:nvGrpSpPr>
        <p:grpSpPr bwMode="auto">
          <a:xfrm>
            <a:off x="4387850" y="4441825"/>
            <a:ext cx="4311650" cy="1185863"/>
            <a:chOff x="1454180" y="4978597"/>
            <a:chExt cx="4312617" cy="1186707"/>
          </a:xfrm>
        </p:grpSpPr>
        <p:sp>
          <p:nvSpPr>
            <p:cNvPr id="8" name="AutoShape 3"/>
            <p:cNvSpPr>
              <a:spLocks noChangeArrowheads="1"/>
            </p:cNvSpPr>
            <p:nvPr/>
          </p:nvSpPr>
          <p:spPr bwMode="auto">
            <a:xfrm>
              <a:off x="3796268" y="5015136"/>
              <a:ext cx="1970529" cy="1150168"/>
            </a:xfrm>
            <a:prstGeom prst="roundRect">
              <a:avLst>
                <a:gd name="adj" fmla="val 10699"/>
              </a:avLst>
            </a:prstGeom>
            <a:gradFill rotWithShape="0">
              <a:gsLst>
                <a:gs pos="0">
                  <a:srgbClr val="FFFFFF"/>
                </a:gs>
                <a:gs pos="100000">
                  <a:srgbClr val="C0C0C0">
                    <a:alpha val="70000"/>
                  </a:srgbClr>
                </a:gs>
              </a:gsLst>
              <a:lin ang="2700000" scaled="1"/>
            </a:gradFill>
            <a:ln w="9525">
              <a:round/>
            </a:ln>
            <a:scene3d>
              <a:camera prst="legacyObliqueTopRight"/>
              <a:lightRig rig="legacyFlat3" dir="b"/>
            </a:scene3d>
            <a:sp3d extrusionH="100000" prstMaterial="legacyMatte">
              <a:bevelT w="13500" h="13500" prst="angle"/>
              <a:bevelB w="13500" h="13500" prst="angle"/>
              <a:extrusionClr>
                <a:srgbClr val="C0C0C0"/>
              </a:extrusionClr>
            </a:sp3d>
          </p:spPr>
          <p:txBody>
            <a:bodyPr wrap="none" lIns="61227" tIns="30613" rIns="61227" bIns="30613" anchor="ctr">
              <a:flatTx/>
            </a:bodyPr>
            <a:lstStyle/>
            <a:p>
              <a:pPr>
                <a:lnSpc>
                  <a:spcPct val="120000"/>
                </a:lnSpc>
              </a:pPr>
              <a:endParaRPr lang="zh-CN" altLang="en-US" sz="2320" b="1" noProof="1">
                <a:solidFill>
                  <a:srgbClr val="990000"/>
                </a:solidFill>
                <a:latin typeface="微软雅黑" panose="020B0503020204020204" pitchFamily="34" charset="-122"/>
              </a:endParaRPr>
            </a:p>
          </p:txBody>
        </p:sp>
        <p:sp>
          <p:nvSpPr>
            <p:cNvPr id="9" name="AutoShape 4"/>
            <p:cNvSpPr>
              <a:spLocks noChangeArrowheads="1"/>
            </p:cNvSpPr>
            <p:nvPr/>
          </p:nvSpPr>
          <p:spPr bwMode="auto">
            <a:xfrm>
              <a:off x="1454180" y="5015136"/>
              <a:ext cx="2016577" cy="1150168"/>
            </a:xfrm>
            <a:prstGeom prst="roundRect">
              <a:avLst>
                <a:gd name="adj" fmla="val 10699"/>
              </a:avLst>
            </a:prstGeom>
            <a:gradFill rotWithShape="0">
              <a:gsLst>
                <a:gs pos="0">
                  <a:srgbClr val="FFFFFF"/>
                </a:gs>
                <a:gs pos="100000">
                  <a:srgbClr val="C0C0C0">
                    <a:alpha val="70000"/>
                  </a:srgbClr>
                </a:gs>
              </a:gsLst>
              <a:lin ang="2700000" scaled="1"/>
            </a:gradFill>
            <a:ln w="9525">
              <a:round/>
            </a:ln>
            <a:scene3d>
              <a:camera prst="legacyObliqueTopRight"/>
              <a:lightRig rig="legacyFlat3" dir="b"/>
            </a:scene3d>
            <a:sp3d extrusionH="100000" prstMaterial="legacyMatte">
              <a:bevelT w="13500" h="13500" prst="angle"/>
              <a:bevelB w="13500" h="13500" prst="angle"/>
              <a:extrusionClr>
                <a:srgbClr val="C0C0C0"/>
              </a:extrusionClr>
            </a:sp3d>
          </p:spPr>
          <p:txBody>
            <a:bodyPr wrap="none" lIns="61227" tIns="30613" rIns="61227" bIns="30613" anchor="ctr">
              <a:flatTx/>
            </a:bodyPr>
            <a:lstStyle/>
            <a:p>
              <a:pPr>
                <a:lnSpc>
                  <a:spcPct val="120000"/>
                </a:lnSpc>
              </a:pPr>
              <a:endParaRPr lang="zh-CN" altLang="en-US" sz="2320" b="1" noProof="1">
                <a:solidFill>
                  <a:srgbClr val="990000"/>
                </a:solidFill>
                <a:latin typeface="微软雅黑" panose="020B0503020204020204" pitchFamily="34" charset="-122"/>
              </a:endParaRPr>
            </a:p>
          </p:txBody>
        </p:sp>
        <p:sp>
          <p:nvSpPr>
            <p:cNvPr id="10" name="AutoShape 5"/>
            <p:cNvSpPr>
              <a:spLocks noChangeArrowheads="1"/>
            </p:cNvSpPr>
            <p:nvPr/>
          </p:nvSpPr>
          <p:spPr bwMode="auto">
            <a:xfrm>
              <a:off x="1509755" y="5356691"/>
              <a:ext cx="1905427" cy="702174"/>
            </a:xfrm>
            <a:prstGeom prst="flowChartPredefinedProcess">
              <a:avLst/>
            </a:prstGeom>
            <a:solidFill>
              <a:srgbClr val="CCFFFF"/>
            </a:solidFill>
            <a:ln w="28575" algn="ctr">
              <a:solidFill>
                <a:srgbClr val="C0C0C0"/>
              </a:solidFill>
              <a:miter lim="800000"/>
            </a:ln>
            <a:effectLst>
              <a:outerShdw dist="35921" dir="2700000" algn="ctr" rotWithShape="0">
                <a:srgbClr val="990000"/>
              </a:outerShdw>
            </a:effectLst>
          </p:spPr>
          <p:txBody>
            <a:bodyPr wrap="none" lIns="61227" tIns="5693" rIns="61227" bIns="30613" anchor="ctr"/>
            <a:lstStyle/>
            <a:p>
              <a:pPr>
                <a:defRPr/>
              </a:pPr>
              <a:endParaRPr lang="zh-CN" altLang="en-US" sz="1265" noProof="1">
                <a:latin typeface="微软雅黑" panose="020B0503020204020204" pitchFamily="34" charset="-122"/>
              </a:endParaRPr>
            </a:p>
          </p:txBody>
        </p:sp>
        <p:sp>
          <p:nvSpPr>
            <p:cNvPr id="11" name="Text Box 6"/>
            <p:cNvSpPr txBox="1">
              <a:spLocks noChangeArrowheads="1"/>
            </p:cNvSpPr>
            <p:nvPr/>
          </p:nvSpPr>
          <p:spPr bwMode="auto">
            <a:xfrm>
              <a:off x="1566918" y="5015136"/>
              <a:ext cx="1643666" cy="365244"/>
            </a:xfrm>
            <a:prstGeom prst="rect">
              <a:avLst/>
            </a:prstGeom>
            <a:noFill/>
            <a:ln w="9525">
              <a:noFill/>
              <a:miter lim="800000"/>
            </a:ln>
          </p:spPr>
          <p:txBody>
            <a:bodyPr wrap="none" lIns="61227" tIns="30613" rIns="61227" bIns="30613">
              <a:spAutoFit/>
            </a:bodyPr>
            <a:lstStyle/>
            <a:p>
              <a:r>
                <a:rPr lang="zh-CN" altLang="en-US" sz="1970" noProof="1">
                  <a:solidFill>
                    <a:srgbClr val="990000"/>
                  </a:solidFill>
                  <a:latin typeface="微软雅黑" panose="020B0503020204020204" pitchFamily="34" charset="-122"/>
                  <a:cs typeface="HY견고딕"/>
                </a:rPr>
                <a:t>项目</a:t>
              </a:r>
              <a:r>
                <a:rPr lang="zh-CN" altLang="en-US" sz="1970" noProof="1" smtClean="0">
                  <a:solidFill>
                    <a:srgbClr val="990000"/>
                  </a:solidFill>
                  <a:latin typeface="微软雅黑" panose="020B0503020204020204" pitchFamily="34" charset="-122"/>
                  <a:cs typeface="HY견고딕"/>
                </a:rPr>
                <a:t>整体管理</a:t>
              </a:r>
              <a:endParaRPr lang="zh-CN" altLang="en-US" sz="1970" noProof="1">
                <a:solidFill>
                  <a:srgbClr val="990000"/>
                </a:solidFill>
                <a:latin typeface="微软雅黑" panose="020B0503020204020204" pitchFamily="34" charset="-122"/>
                <a:cs typeface="HY견고딕"/>
              </a:endParaRPr>
            </a:p>
          </p:txBody>
        </p:sp>
        <p:sp>
          <p:nvSpPr>
            <p:cNvPr id="12" name="Text Box 7"/>
            <p:cNvSpPr txBox="1">
              <a:spLocks noChangeArrowheads="1"/>
            </p:cNvSpPr>
            <p:nvPr/>
          </p:nvSpPr>
          <p:spPr bwMode="auto">
            <a:xfrm>
              <a:off x="3796268" y="4978597"/>
              <a:ext cx="1896996" cy="365244"/>
            </a:xfrm>
            <a:prstGeom prst="rect">
              <a:avLst/>
            </a:prstGeom>
            <a:noFill/>
            <a:ln w="9525">
              <a:noFill/>
              <a:miter lim="800000"/>
            </a:ln>
          </p:spPr>
          <p:txBody>
            <a:bodyPr wrap="none" lIns="61227" tIns="30613" rIns="61227" bIns="30613">
              <a:spAutoFit/>
            </a:bodyPr>
            <a:lstStyle/>
            <a:p>
              <a:r>
                <a:rPr lang="zh-CN" altLang="en-US" sz="1970" noProof="1" smtClean="0">
                  <a:solidFill>
                    <a:srgbClr val="990000"/>
                  </a:solidFill>
                  <a:latin typeface="微软雅黑" panose="020B0503020204020204" pitchFamily="34" charset="-122"/>
                  <a:cs typeface="HY견고딕"/>
                </a:rPr>
                <a:t>项目干系人管理</a:t>
              </a:r>
              <a:endParaRPr lang="zh-CN" altLang="en-US" sz="1970" noProof="1">
                <a:solidFill>
                  <a:srgbClr val="990000"/>
                </a:solidFill>
                <a:latin typeface="微软雅黑" panose="020B0503020204020204" pitchFamily="34" charset="-122"/>
                <a:cs typeface="HY견고딕"/>
              </a:endParaRPr>
            </a:p>
          </p:txBody>
        </p:sp>
        <p:sp>
          <p:nvSpPr>
            <p:cNvPr id="13" name="AutoShape 10"/>
            <p:cNvSpPr>
              <a:spLocks noChangeArrowheads="1"/>
            </p:cNvSpPr>
            <p:nvPr/>
          </p:nvSpPr>
          <p:spPr bwMode="auto">
            <a:xfrm>
              <a:off x="3470757" y="5480604"/>
              <a:ext cx="395377" cy="290720"/>
            </a:xfrm>
            <a:prstGeom prst="leftRightArrow">
              <a:avLst>
                <a:gd name="adj1" fmla="val 50000"/>
                <a:gd name="adj2" fmla="val 40000"/>
              </a:avLst>
            </a:prstGeom>
            <a:solidFill>
              <a:schemeClr val="accent1"/>
            </a:solidFill>
            <a:ln w="9525">
              <a:solidFill>
                <a:schemeClr val="tx1"/>
              </a:solidFill>
              <a:miter lim="800000"/>
            </a:ln>
          </p:spPr>
          <p:txBody>
            <a:bodyPr wrap="none" lIns="61227" tIns="30613" rIns="61227" bIns="30613" anchor="ctr"/>
            <a:lstStyle/>
            <a:p>
              <a:endParaRPr lang="zh-CN" altLang="en-US" sz="1265" noProof="1">
                <a:latin typeface="微软雅黑" panose="020B0503020204020204" pitchFamily="34" charset="-122"/>
              </a:endParaRPr>
            </a:p>
          </p:txBody>
        </p:sp>
        <p:sp>
          <p:nvSpPr>
            <p:cNvPr id="594955" name="AutoShape 11"/>
            <p:cNvSpPr>
              <a:spLocks noChangeArrowheads="1"/>
            </p:cNvSpPr>
            <p:nvPr/>
          </p:nvSpPr>
          <p:spPr bwMode="auto">
            <a:xfrm>
              <a:off x="3867585" y="5320449"/>
              <a:ext cx="1828800" cy="738268"/>
            </a:xfrm>
            <a:prstGeom prst="flowChartPredefinedProcess">
              <a:avLst/>
            </a:prstGeom>
            <a:solidFill>
              <a:srgbClr val="FFFFCC"/>
            </a:solidFill>
            <a:ln w="9525">
              <a:solidFill>
                <a:schemeClr val="tx1"/>
              </a:solidFill>
              <a:miter lim="800000"/>
              <a:headEnd/>
              <a:tailEnd/>
            </a:ln>
          </p:spPr>
          <p:txBody>
            <a:bodyPr wrap="none" lIns="61227" tIns="30613" rIns="61227" bIns="30613" anchor="ct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ctr"/>
              <a:r>
                <a:rPr lang="zh-CN" altLang="en-US" b="1" smtClean="0">
                  <a:solidFill>
                    <a:srgbClr val="000000"/>
                  </a:solidFill>
                  <a:latin typeface="微软雅黑" pitchFamily="34" charset="-122"/>
                </a:rPr>
                <a:t>识别干系人</a:t>
              </a:r>
              <a:endParaRPr lang="zh-CN" altLang="en-US" b="1">
                <a:solidFill>
                  <a:srgbClr val="000000"/>
                </a:solidFill>
                <a:latin typeface="微软雅黑" pitchFamily="34" charset="-122"/>
              </a:endParaRPr>
            </a:p>
          </p:txBody>
        </p:sp>
        <p:sp>
          <p:nvSpPr>
            <p:cNvPr id="594956" name="Text Box 8"/>
            <p:cNvSpPr txBox="1">
              <a:spLocks noChangeArrowheads="1"/>
            </p:cNvSpPr>
            <p:nvPr/>
          </p:nvSpPr>
          <p:spPr bwMode="auto">
            <a:xfrm>
              <a:off x="1566975" y="5355426"/>
              <a:ext cx="1781113" cy="61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27" tIns="30613" rIns="61227" bIns="30613">
              <a:spAutoFit/>
            </a:bodyPr>
            <a:lstStyle>
              <a:lvl1pPr>
                <a:defRPr>
                  <a:solidFill>
                    <a:schemeClr val="tx1"/>
                  </a:solidFill>
                  <a:latin typeface="Tw Cen MT" pitchFamily="34" charset="0"/>
                  <a:ea typeface="微软雅黑" pitchFamily="34" charset="-122"/>
                </a:defRPr>
              </a:lvl1pPr>
              <a:lvl2pPr>
                <a:defRPr>
                  <a:solidFill>
                    <a:schemeClr val="tx1"/>
                  </a:solidFill>
                  <a:latin typeface="Tw Cen MT" pitchFamily="34" charset="0"/>
                  <a:ea typeface="微软雅黑" pitchFamily="34" charset="-122"/>
                </a:defRPr>
              </a:lvl2pPr>
              <a:lvl3pPr>
                <a:defRPr>
                  <a:solidFill>
                    <a:schemeClr val="tx1"/>
                  </a:solidFill>
                  <a:latin typeface="Tw Cen MT" pitchFamily="34" charset="0"/>
                  <a:ea typeface="微软雅黑" pitchFamily="34" charset="-122"/>
                </a:defRPr>
              </a:lvl3pPr>
              <a:lvl4pPr>
                <a:defRPr>
                  <a:solidFill>
                    <a:schemeClr val="tx1"/>
                  </a:solidFill>
                  <a:latin typeface="Tw Cen MT" pitchFamily="34" charset="0"/>
                  <a:ea typeface="微软雅黑" pitchFamily="34" charset="-122"/>
                </a:defRPr>
              </a:lvl4pPr>
              <a:lvl5pPr>
                <a:defRPr>
                  <a:solidFill>
                    <a:schemeClr val="tx1"/>
                  </a:solidFill>
                  <a:latin typeface="Tw Cen MT" pitchFamily="34" charset="0"/>
                  <a:ea typeface="微软雅黑" pitchFamily="34" charset="-122"/>
                </a:defRPr>
              </a:lvl5pPr>
              <a:lvl6pPr fontAlgn="base">
                <a:spcBef>
                  <a:spcPct val="0"/>
                </a:spcBef>
                <a:spcAft>
                  <a:spcPct val="0"/>
                </a:spcAft>
                <a:buFont typeface="Arial" pitchFamily="34" charset="0"/>
                <a:defRPr>
                  <a:solidFill>
                    <a:schemeClr val="tx1"/>
                  </a:solidFill>
                  <a:latin typeface="Tw Cen MT" pitchFamily="34" charset="0"/>
                  <a:ea typeface="微软雅黑" pitchFamily="34" charset="-122"/>
                </a:defRPr>
              </a:lvl6pPr>
              <a:lvl7pPr fontAlgn="base">
                <a:spcBef>
                  <a:spcPct val="0"/>
                </a:spcBef>
                <a:spcAft>
                  <a:spcPct val="0"/>
                </a:spcAft>
                <a:buFont typeface="Arial" pitchFamily="34" charset="0"/>
                <a:defRPr>
                  <a:solidFill>
                    <a:schemeClr val="tx1"/>
                  </a:solidFill>
                  <a:latin typeface="Tw Cen MT" pitchFamily="34" charset="0"/>
                  <a:ea typeface="微软雅黑" pitchFamily="34" charset="-122"/>
                </a:defRPr>
              </a:lvl7pPr>
              <a:lvl8pPr fontAlgn="base">
                <a:spcBef>
                  <a:spcPct val="0"/>
                </a:spcBef>
                <a:spcAft>
                  <a:spcPct val="0"/>
                </a:spcAft>
                <a:buFont typeface="Arial" pitchFamily="34" charset="0"/>
                <a:defRPr>
                  <a:solidFill>
                    <a:schemeClr val="tx1"/>
                  </a:solidFill>
                  <a:latin typeface="Tw Cen MT" pitchFamily="34" charset="0"/>
                  <a:ea typeface="微软雅黑" pitchFamily="34" charset="-122"/>
                </a:defRPr>
              </a:lvl8pPr>
              <a:lvl9pPr fontAlgn="base">
                <a:spcBef>
                  <a:spcPct val="0"/>
                </a:spcBef>
                <a:spcAft>
                  <a:spcPct val="0"/>
                </a:spcAft>
                <a:buFont typeface="Arial" pitchFamily="34" charset="0"/>
                <a:defRPr>
                  <a:solidFill>
                    <a:schemeClr val="tx1"/>
                  </a:solidFill>
                  <a:latin typeface="Tw Cen MT" pitchFamily="34" charset="0"/>
                  <a:ea typeface="微软雅黑" pitchFamily="34" charset="-122"/>
                </a:defRPr>
              </a:lvl9pPr>
            </a:lstStyle>
            <a:p>
              <a:pPr algn="ctr"/>
              <a:endParaRPr lang="en-US" altLang="zh-CN" b="1" smtClean="0">
                <a:latin typeface="微软雅黑" pitchFamily="34" charset="-122"/>
              </a:endParaRPr>
            </a:p>
            <a:p>
              <a:pPr algn="ctr"/>
              <a:r>
                <a:rPr lang="zh-CN" altLang="en-US" b="1" smtClean="0">
                  <a:latin typeface="微软雅黑" pitchFamily="34" charset="-122"/>
                </a:rPr>
                <a:t>制定</a:t>
              </a:r>
              <a:r>
                <a:rPr lang="zh-CN" altLang="en-US" b="1">
                  <a:latin typeface="微软雅黑" pitchFamily="34" charset="-122"/>
                </a:rPr>
                <a:t>项目章程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5.0.5"/>
</p:tagLst>
</file>

<file path=ppt/tags/tag10.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Other"/>
  <p:tag name="MH_ORDER" val="6"/>
</p:tagLst>
</file>

<file path=ppt/tags/tag11.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SubTitle"/>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SubTitle"/>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SubTitle"/>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Other"/>
  <p:tag name="MH_ORDER" val="7"/>
</p:tagLst>
</file>

<file path=ppt/tags/tag15.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Other"/>
  <p:tag name="MH_ORDER" val="8"/>
</p:tagLst>
</file>

<file path=ppt/tags/tag16.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Other"/>
  <p:tag name="MH_ORDER" val="9"/>
</p:tagLst>
</file>

<file path=ppt/tags/tag17.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Other"/>
  <p:tag name="MH_ORDER" val="10"/>
</p:tagLst>
</file>

<file path=ppt/tags/tag18.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Other"/>
  <p:tag name="MH_ORDER" val="11"/>
</p:tagLst>
</file>

<file path=ppt/tags/tag19.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Other"/>
  <p:tag name="MH_ORDER" val="12"/>
</p:tagLst>
</file>

<file path=ppt/tags/tag2.xml><?xml version="1.0" encoding="utf-8"?>
<p:tagLst xmlns:a="http://schemas.openxmlformats.org/drawingml/2006/main" xmlns:r="http://schemas.openxmlformats.org/officeDocument/2006/relationships" xmlns:p="http://schemas.openxmlformats.org/presentationml/2006/main">
  <p:tag name="PA" val="v5.0.5"/>
</p:tagLst>
</file>

<file path=ppt/tags/tag20.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SubTitle"/>
  <p:tag name="MH_ORDER" val="4"/>
</p:tagLst>
</file>

<file path=ppt/tags/tag21.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Other"/>
  <p:tag name="MH_ORDER" val="13"/>
</p:tagLst>
</file>

<file path=ppt/tags/tag22.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Other"/>
  <p:tag name="MH_ORDER" val="14"/>
</p:tagLst>
</file>

<file path=ppt/tags/tag23.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Other"/>
  <p:tag name="MH_ORDER" val="15"/>
</p:tagLst>
</file>

<file path=ppt/tags/tag24.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Other"/>
  <p:tag name="MH_ORDER" val="16"/>
</p:tagLst>
</file>

<file path=ppt/tags/tag25.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SubTitle"/>
  <p:tag name="MH_ORDER" val="5"/>
</p:tagLst>
</file>

<file path=ppt/tags/tag26.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Other"/>
  <p:tag name="MH_ORDER" val="17"/>
</p:tagLst>
</file>

<file path=ppt/tags/tag27.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Other"/>
  <p:tag name="MH_ORDER" val="18"/>
</p:tagLst>
</file>

<file path=ppt/tags/tag28.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Other"/>
  <p:tag name="MH_ORDER" val="19"/>
</p:tagLst>
</file>

<file path=ppt/tags/tag29.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Other"/>
  <p:tag name="MH_ORDER" val="20"/>
</p:tagLst>
</file>

<file path=ppt/tags/tag3.xml><?xml version="1.0" encoding="utf-8"?>
<p:tagLst xmlns:a="http://schemas.openxmlformats.org/drawingml/2006/main" xmlns:r="http://schemas.openxmlformats.org/officeDocument/2006/relationships" xmlns:p="http://schemas.openxmlformats.org/presentationml/2006/main">
  <p:tag name="PA" val="v5.0.5"/>
</p:tagLst>
</file>

<file path=ppt/tags/tag30.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Other"/>
  <p:tag name="MH_ORDER" val="21"/>
</p:tagLst>
</file>

<file path=ppt/tags/tag31.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Other"/>
  <p:tag name="MH_ORDER" val="22"/>
</p:tagLst>
</file>

<file path=ppt/tags/tag32.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SubTitle"/>
  <p:tag name="MH_ORDER" val="6"/>
</p:tagLst>
</file>

<file path=ppt/tags/tag33.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Other"/>
  <p:tag name="MH_ORDER" val="23"/>
</p:tagLst>
</file>

<file path=ppt/tags/tag34.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Other"/>
  <p:tag name="MH_ORDER" val="24"/>
</p:tagLst>
</file>

<file path=ppt/tags/tag35.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Other"/>
  <p:tag name="MH_ORDER" val="25"/>
</p:tagLst>
</file>

<file path=ppt/tags/tag36.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Other"/>
  <p:tag name="MH_ORDER" val="26"/>
</p:tagLst>
</file>

<file path=ppt/tags/tag37.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Other"/>
  <p:tag name="MH_ORDER" val="27"/>
</p:tagLst>
</file>

<file path=ppt/tags/tag38.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Other"/>
  <p:tag name="MH_ORDER" val="28"/>
</p:tagLst>
</file>

<file path=ppt/tags/tag4.xml><?xml version="1.0" encoding="utf-8"?>
<p:tagLst xmlns:a="http://schemas.openxmlformats.org/drawingml/2006/main" xmlns:r="http://schemas.openxmlformats.org/officeDocument/2006/relationships" xmlns:p="http://schemas.openxmlformats.org/presentationml/2006/main">
  <p:tag name="PA" val="v5.0.5"/>
</p:tagLst>
</file>

<file path=ppt/tags/tag5.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Other"/>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Other"/>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Other"/>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Other"/>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80509231559"/>
  <p:tag name="MH_LIBRARY" val="GRAPHIC"/>
  <p:tag name="MH_TYPE" val="Other"/>
  <p:tag name="MH_ORDER" val="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Tw Cen MT"/>
        <a:ea typeface="微软雅黑"/>
        <a:cs typeface=""/>
      </a:majorFont>
      <a:minorFont>
        <a:latin typeface="Tw Cen M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126</TotalTime>
  <Words>2740</Words>
  <Application>Microsoft Office PowerPoint</Application>
  <PresentationFormat>自定义</PresentationFormat>
  <Paragraphs>380</Paragraphs>
  <Slides>25</Slides>
  <Notes>9</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PowerPoint 演示文稿</vt:lpstr>
      <vt:lpstr>PowerPoint 演示文稿</vt:lpstr>
      <vt:lpstr>项目管理过程组</vt:lpstr>
      <vt:lpstr>PowerPoint 演示文稿</vt:lpstr>
      <vt:lpstr>PowerPoint 演示文稿</vt:lpstr>
      <vt:lpstr>PowerPoint 演示文稿</vt:lpstr>
      <vt:lpstr>项目管理知识领域</vt:lpstr>
      <vt:lpstr>5大过程之间的关系</vt:lpstr>
      <vt:lpstr>启动过程组概述</vt:lpstr>
      <vt:lpstr>规划过程组</vt:lpstr>
      <vt:lpstr>PowerPoint 演示文稿</vt:lpstr>
      <vt:lpstr>执行过程组概述</vt:lpstr>
      <vt:lpstr>执行过程组工作概览</vt:lpstr>
      <vt:lpstr>执行过程组各管理过程</vt:lpstr>
      <vt:lpstr>指导与管理项目工作-输出</vt:lpstr>
      <vt:lpstr>监控过程组概述</vt:lpstr>
      <vt:lpstr>监控过程组各管理过程</vt:lpstr>
      <vt:lpstr>各监控过程定义</vt:lpstr>
      <vt:lpstr>结束项目或阶段- 项目收尾/合同收尾</vt:lpstr>
      <vt:lpstr>成果线</vt:lpstr>
      <vt:lpstr>数据线</vt:lpstr>
      <vt:lpstr>范围线</vt:lpstr>
      <vt:lpstr>进度线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yali cao</dc:creator>
  <cp:lastModifiedBy>薛大龙</cp:lastModifiedBy>
  <cp:revision>286</cp:revision>
  <dcterms:created xsi:type="dcterms:W3CDTF">2016-09-12T07:04:00Z</dcterms:created>
  <dcterms:modified xsi:type="dcterms:W3CDTF">2018-12-12T06:49:53Z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2052-11.1.0.8002</vt:lpwstr>
  </property>
</Properties>
</file>