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6020-8005-4172-9F47-A50D42B60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E0388-D603-43CE-B012-839726C64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A338-5DF9-4A95-B204-D470E3C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F946-7817-49BA-8E62-63751BB8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0E4-3DD6-4D7C-A913-34770F37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155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F0C8-04F4-4455-ACD8-4A5C84DC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2C9F-5747-4DF0-8F1C-C1A2B15D6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B301-8308-46D4-98A9-C880E445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AF33-659E-473B-BD9A-55867BF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2D69-061F-4578-B707-83ADC7E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260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55B16-2F31-40E8-814C-D553F9D45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BA6B-22DA-432F-8CAA-B04370F23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63E1-89B8-4C4D-B493-B43326C3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86011-FBE9-4770-9A23-A15EBB7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82517-9AE1-4542-87F4-D869B3D9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7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A9C5-76A8-4F2D-A6BD-BF74C2D0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CC77-67E8-4F30-A34D-6D32A25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E69C-3A17-4680-984E-5D728A90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245C-C14E-401A-A593-CFD96A7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3A26-4EBD-4C9E-8BCB-9A7ADB9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6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C529-B862-4BBD-A2D3-3D4AC498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0F4A-0B25-4AA4-8FF2-6288450FD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5E820-504E-481D-A9EB-7BC43C5B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49F3-FB11-4AD5-9268-C94E29E5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1FE5-4E5B-4AF7-9234-591EF669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08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BC73-2BC4-445A-94BE-FBCA383C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CC2F-84C5-4127-9C03-F2B40A29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F82A9-A3FE-4B46-962A-F7F67167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AA263-0478-44A7-9BC0-60BF30DA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F999-A8CB-4C73-A231-0B8C89B8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C7A9-4FEB-4F51-905B-3BB93B8E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154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FC1D-A649-475D-AF17-080FCC3E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52BA8-305D-4CC5-9B8B-418A036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C722A-4027-48E4-AC8C-81A7D356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6E49F-9A4E-42E5-94FF-B3C245AAE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A3FCC-A305-4643-84D2-0975D73F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8D90A-411F-4C5B-9BB5-D663DA2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ACF17-627E-4606-B097-34265488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C58E3-67FA-46BB-866D-304D7434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916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2C9-D67E-4196-BC84-EFD78C0E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BD88E-DAC0-4D8F-897E-7485F6ED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6054E-D9CD-4F59-BFB8-53ACCF87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C9B0-B2B7-40A2-8661-8F6286FC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08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CFB41-FBC0-4DCD-BDA4-7D3B7AE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68B37-D88C-4A81-B046-03EE58AF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2C81-E8F5-47CD-BBAC-92BD4DAD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3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042-06E3-47B3-A327-583263A7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8C10-02E8-46EB-AFBD-65A01868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5671F-1721-45AA-8A45-C18EE222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912E0-6AAA-47B2-837C-72F066B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D419-5ABA-4CEE-9D48-5AB0A769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2DAF-73F7-44F9-86B1-FE036025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7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F157-47BB-4811-AD1C-FD38A3E0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789C-4616-4577-AF5D-A9B084C0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8027C-7418-407E-98E9-D156502B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A95A-84D5-4423-BC6F-2F9C8FA5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570D1-7535-4CC1-BFB2-5EF586EB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0877F-F055-4E31-B7BF-6BF4C360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97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CFE00-AC91-4CEC-A2FC-8336E8DF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E6F55-67E6-49D7-9B2B-E9530A8A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2018-77FC-4774-BDAD-A584A3A6D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0098-E827-4923-9C50-6B4AA8FCE995}" type="datetimeFigureOut">
              <a:rPr lang="th-TH" smtClean="0"/>
              <a:t>02/08/64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76F6-A35D-4B5F-A3B3-9B8DEEF0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A8B8-6125-45FF-9943-76D42906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35D5-7AB0-4990-B02E-EB1930B7775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65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E80FFFF-3F3D-456D-916F-85E883A90EF4}"/>
              </a:ext>
            </a:extLst>
          </p:cNvPr>
          <p:cNvGrpSpPr/>
          <p:nvPr/>
        </p:nvGrpSpPr>
        <p:grpSpPr>
          <a:xfrm>
            <a:off x="1293068" y="2212909"/>
            <a:ext cx="9265296" cy="4495973"/>
            <a:chOff x="1063691" y="1317170"/>
            <a:chExt cx="9265296" cy="449597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3CFD87-C89A-4A38-A84C-2EC0FBFDA6E1}"/>
                </a:ext>
              </a:extLst>
            </p:cNvPr>
            <p:cNvCxnSpPr>
              <a:cxnSpLocks/>
              <a:stCxn id="4" idx="4"/>
              <a:endCxn id="18" idx="0"/>
            </p:cNvCxnSpPr>
            <p:nvPr/>
          </p:nvCxnSpPr>
          <p:spPr>
            <a:xfrm flipH="1">
              <a:off x="3946848" y="2593910"/>
              <a:ext cx="1149791" cy="20745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F9A4EC-3152-4E1A-8C89-CDFD674D9F5E}"/>
                </a:ext>
              </a:extLst>
            </p:cNvPr>
            <p:cNvCxnSpPr>
              <a:cxnSpLocks/>
              <a:stCxn id="6" idx="4"/>
              <a:endCxn id="18" idx="7"/>
            </p:cNvCxnSpPr>
            <p:nvPr/>
          </p:nvCxnSpPr>
          <p:spPr>
            <a:xfrm flipH="1">
              <a:off x="4619817" y="2593910"/>
              <a:ext cx="3554577" cy="220841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4B35A4F-3994-4BDE-9CF9-06A5E48EDC66}"/>
                </a:ext>
              </a:extLst>
            </p:cNvPr>
            <p:cNvGrpSpPr/>
            <p:nvPr/>
          </p:nvGrpSpPr>
          <p:grpSpPr>
            <a:xfrm>
              <a:off x="1063691" y="1317170"/>
              <a:ext cx="9265296" cy="4495973"/>
              <a:chOff x="1063691" y="1317170"/>
              <a:chExt cx="9265296" cy="449597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517E0E-0C17-424C-AAAE-6B56CDCA88A3}"/>
                  </a:ext>
                </a:extLst>
              </p:cNvPr>
              <p:cNvSpPr/>
              <p:nvPr/>
            </p:nvSpPr>
            <p:spPr>
              <a:xfrm>
                <a:off x="3937517" y="1611085"/>
                <a:ext cx="2318243" cy="982825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กรอกชื่อผู้ใช้</a:t>
                </a:r>
              </a:p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หรือ</a:t>
                </a:r>
              </a:p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รหัสผ่านครั้งที่ 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27FFB5-DE91-40AE-8619-D2DC4981F5D1}"/>
                  </a:ext>
                </a:extLst>
              </p:cNvPr>
              <p:cNvSpPr/>
              <p:nvPr/>
            </p:nvSpPr>
            <p:spPr>
              <a:xfrm>
                <a:off x="1063691" y="1611083"/>
                <a:ext cx="1730828" cy="982825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เริ่มต้น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406C490-1D76-4F49-ADD3-E56ADE6C99B6}"/>
                  </a:ext>
                </a:extLst>
              </p:cNvPr>
              <p:cNvSpPr/>
              <p:nvPr/>
            </p:nvSpPr>
            <p:spPr>
              <a:xfrm>
                <a:off x="6951306" y="1611084"/>
                <a:ext cx="2446176" cy="98282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กรอกชื่อผู้ชื่อ</a:t>
                </a:r>
              </a:p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หรือ</a:t>
                </a:r>
              </a:p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รหัสผ่านใหม่ครั้ง</a:t>
                </a:r>
                <a:r>
                  <a:rPr lang="th-TH" sz="2000" b="1">
                    <a:solidFill>
                      <a:schemeClr val="tx1"/>
                    </a:solidFill>
                    <a:cs typeface="+mj-cs"/>
                  </a:rPr>
                  <a:t>ที่ 2</a:t>
                </a:r>
                <a:endParaRPr lang="th-TH" sz="2000" b="1" dirty="0">
                  <a:solidFill>
                    <a:schemeClr val="tx1"/>
                  </a:solidFill>
                  <a:cs typeface="+mj-cs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E60D3F7-EEDB-4E00-9425-C6574AC8EF1A}"/>
                  </a:ext>
                </a:extLst>
              </p:cNvPr>
              <p:cNvCxnSpPr>
                <a:cxnSpLocks/>
                <a:stCxn id="5" idx="6"/>
                <a:endCxn id="4" idx="2"/>
              </p:cNvCxnSpPr>
              <p:nvPr/>
            </p:nvCxnSpPr>
            <p:spPr>
              <a:xfrm>
                <a:off x="2794519" y="2102496"/>
                <a:ext cx="1142998" cy="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B943011-8927-4850-8C83-17D3779E57B3}"/>
                  </a:ext>
                </a:extLst>
              </p:cNvPr>
              <p:cNvCxnSpPr>
                <a:cxnSpLocks/>
                <a:stCxn id="4" idx="6"/>
                <a:endCxn id="6" idx="2"/>
              </p:cNvCxnSpPr>
              <p:nvPr/>
            </p:nvCxnSpPr>
            <p:spPr>
              <a:xfrm flipV="1">
                <a:off x="6255760" y="2102497"/>
                <a:ext cx="695546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18303F-DF46-408B-9732-977489CB8271}"/>
                  </a:ext>
                </a:extLst>
              </p:cNvPr>
              <p:cNvSpPr/>
              <p:nvPr/>
            </p:nvSpPr>
            <p:spPr>
              <a:xfrm>
                <a:off x="2995125" y="4668416"/>
                <a:ext cx="1903445" cy="91440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เข้าสู่ระบบลงทะเบียนเรียน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297444A-5D0E-43DE-853D-049AF11EB4C2}"/>
                  </a:ext>
                </a:extLst>
              </p:cNvPr>
              <p:cNvSpPr/>
              <p:nvPr/>
            </p:nvSpPr>
            <p:spPr>
              <a:xfrm>
                <a:off x="8733453" y="4898743"/>
                <a:ext cx="1595534" cy="9144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000" b="1" dirty="0">
                    <a:solidFill>
                      <a:schemeClr val="tx1"/>
                    </a:solidFill>
                    <a:cs typeface="+mj-cs"/>
                  </a:rPr>
                  <a:t>ติดต่อแอดม</a:t>
                </a:r>
                <a:r>
                  <a:rPr lang="th-TH" sz="2000" b="1" dirty="0" err="1">
                    <a:solidFill>
                      <a:schemeClr val="tx1"/>
                    </a:solidFill>
                    <a:cs typeface="+mj-cs"/>
                  </a:rPr>
                  <a:t>ิน</a:t>
                </a:r>
                <a:endParaRPr lang="th-TH" sz="2000" b="1" dirty="0">
                  <a:solidFill>
                    <a:schemeClr val="tx1"/>
                  </a:solidFill>
                  <a:cs typeface="+mj-cs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9BEA36B-6DC4-43D7-9B21-424184A8F56A}"/>
                  </a:ext>
                </a:extLst>
              </p:cNvPr>
              <p:cNvCxnSpPr>
                <a:cxnSpLocks/>
                <a:stCxn id="6" idx="5"/>
                <a:endCxn id="22" idx="0"/>
              </p:cNvCxnSpPr>
              <p:nvPr/>
            </p:nvCxnSpPr>
            <p:spPr>
              <a:xfrm>
                <a:off x="9039248" y="2449978"/>
                <a:ext cx="491972" cy="24487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8AE7A09-01D0-4C69-BCE4-484B3659AEE0}"/>
                  </a:ext>
                </a:extLst>
              </p:cNvPr>
              <p:cNvSpPr/>
              <p:nvPr/>
            </p:nvSpPr>
            <p:spPr>
              <a:xfrm>
                <a:off x="2772139" y="1353758"/>
                <a:ext cx="1152133" cy="34523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  <a:cs typeface="+mj-cs"/>
                  </a:rPr>
                  <a:t>CORECT</a:t>
                </a:r>
                <a:endParaRPr lang="th-TH" sz="1600" dirty="0">
                  <a:solidFill>
                    <a:srgbClr val="00B050"/>
                  </a:solidFill>
                  <a:cs typeface="+mj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FA7A035-7F22-46CB-9212-BDA1E17B0C36}"/>
                  </a:ext>
                </a:extLst>
              </p:cNvPr>
              <p:cNvSpPr/>
              <p:nvPr/>
            </p:nvSpPr>
            <p:spPr>
              <a:xfrm>
                <a:off x="5853792" y="1317170"/>
                <a:ext cx="1166327" cy="34523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cs typeface="+mj-cs"/>
                  </a:rPr>
                  <a:t>INCORECT</a:t>
                </a:r>
                <a:endParaRPr lang="th-TH" sz="1600" dirty="0">
                  <a:solidFill>
                    <a:srgbClr val="FF0000"/>
                  </a:solidFill>
                  <a:cs typeface="+mj-cs"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3ED1776F-0293-4007-BC6F-E1115568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4" t="24444" r="21875" b="20556"/>
          <a:stretch/>
        </p:blipFill>
        <p:spPr>
          <a:xfrm>
            <a:off x="8241651" y="4459"/>
            <a:ext cx="3950349" cy="221674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E9E86CB-EDDE-41C7-9648-602A48D2D2A6}"/>
              </a:ext>
            </a:extLst>
          </p:cNvPr>
          <p:cNvSpPr/>
          <p:nvPr/>
        </p:nvSpPr>
        <p:spPr>
          <a:xfrm>
            <a:off x="3224502" y="4354285"/>
            <a:ext cx="1152133" cy="3452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  <a:cs typeface="+mj-cs"/>
              </a:rPr>
              <a:t>CORECT</a:t>
            </a:r>
            <a:endParaRPr lang="th-TH" sz="1600" dirty="0">
              <a:solidFill>
                <a:srgbClr val="00B050"/>
              </a:solidFill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9F3796-9A07-44E3-837A-9730F4908399}"/>
              </a:ext>
            </a:extLst>
          </p:cNvPr>
          <p:cNvSpPr/>
          <p:nvPr/>
        </p:nvSpPr>
        <p:spPr>
          <a:xfrm>
            <a:off x="5425260" y="4354285"/>
            <a:ext cx="1152133" cy="3452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  <a:cs typeface="+mj-cs"/>
              </a:rPr>
              <a:t>CORECT</a:t>
            </a:r>
            <a:endParaRPr lang="th-TH" sz="1600" dirty="0">
              <a:solidFill>
                <a:srgbClr val="00B050"/>
              </a:solidFill>
              <a:cs typeface="+mj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67640-3163-4213-9EDF-B5CB98E4281B}"/>
              </a:ext>
            </a:extLst>
          </p:cNvPr>
          <p:cNvSpPr/>
          <p:nvPr/>
        </p:nvSpPr>
        <p:spPr>
          <a:xfrm>
            <a:off x="9546575" y="4400765"/>
            <a:ext cx="1166327" cy="34523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cs typeface="+mj-cs"/>
              </a:rPr>
              <a:t>INCORECT</a:t>
            </a:r>
            <a:endParaRPr lang="th-TH" sz="1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43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Thitima Popila</dc:creator>
  <cp:lastModifiedBy>Thitima Popila</cp:lastModifiedBy>
  <cp:revision>7</cp:revision>
  <dcterms:created xsi:type="dcterms:W3CDTF">2021-08-02T04:18:38Z</dcterms:created>
  <dcterms:modified xsi:type="dcterms:W3CDTF">2021-08-02T04:44:09Z</dcterms:modified>
</cp:coreProperties>
</file>