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3" r:id="rId6"/>
    <p:sldId id="265" r:id="rId7"/>
    <p:sldId id="266" r:id="rId8"/>
  </p:sldIdLst>
  <p:sldSz cx="13004800" cy="9753600"/>
  <p:notesSz cx="13004800" cy="97536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07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35000" y="5130800"/>
            <a:ext cx="3606800" cy="92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064002" y="8565550"/>
            <a:ext cx="182880" cy="264160"/>
          </a:xfrm>
          <a:custGeom>
            <a:avLst/>
            <a:gdLst/>
            <a:ahLst/>
            <a:cxnLst/>
            <a:rect l="l" t="t" r="r" b="b"/>
            <a:pathLst>
              <a:path w="182879" h="264159">
                <a:moveTo>
                  <a:pt x="168660" y="51639"/>
                </a:moveTo>
                <a:lnTo>
                  <a:pt x="85775" y="51639"/>
                </a:lnTo>
                <a:lnTo>
                  <a:pt x="95289" y="52156"/>
                </a:lnTo>
                <a:lnTo>
                  <a:pt x="103072" y="53709"/>
                </a:lnTo>
                <a:lnTo>
                  <a:pt x="120823" y="86669"/>
                </a:lnTo>
                <a:lnTo>
                  <a:pt x="120823" y="94061"/>
                </a:lnTo>
                <a:lnTo>
                  <a:pt x="112524" y="97676"/>
                </a:lnTo>
                <a:lnTo>
                  <a:pt x="101455" y="101550"/>
                </a:lnTo>
                <a:lnTo>
                  <a:pt x="87620" y="105594"/>
                </a:lnTo>
                <a:lnTo>
                  <a:pt x="71023" y="109722"/>
                </a:lnTo>
                <a:lnTo>
                  <a:pt x="58570" y="113338"/>
                </a:lnTo>
                <a:lnTo>
                  <a:pt x="22951" y="130608"/>
                </a:lnTo>
                <a:lnTo>
                  <a:pt x="1960" y="169088"/>
                </a:lnTo>
                <a:lnTo>
                  <a:pt x="0" y="189035"/>
                </a:lnTo>
                <a:lnTo>
                  <a:pt x="1051" y="204800"/>
                </a:lnTo>
                <a:lnTo>
                  <a:pt x="17524" y="243457"/>
                </a:lnTo>
                <a:lnTo>
                  <a:pt x="64565" y="263727"/>
                </a:lnTo>
                <a:lnTo>
                  <a:pt x="72851" y="263208"/>
                </a:lnTo>
                <a:lnTo>
                  <a:pt x="111490" y="245047"/>
                </a:lnTo>
                <a:lnTo>
                  <a:pt x="125445" y="230522"/>
                </a:lnTo>
                <a:lnTo>
                  <a:pt x="174607" y="230522"/>
                </a:lnTo>
                <a:lnTo>
                  <a:pt x="173399" y="225001"/>
                </a:lnTo>
                <a:lnTo>
                  <a:pt x="172801" y="216697"/>
                </a:lnTo>
                <a:lnTo>
                  <a:pt x="71946" y="216697"/>
                </a:lnTo>
                <a:lnTo>
                  <a:pt x="64565" y="213925"/>
                </a:lnTo>
                <a:lnTo>
                  <a:pt x="59955" y="206533"/>
                </a:lnTo>
                <a:lnTo>
                  <a:pt x="54422" y="200111"/>
                </a:lnTo>
                <a:lnTo>
                  <a:pt x="51649" y="191795"/>
                </a:lnTo>
                <a:lnTo>
                  <a:pt x="51649" y="182579"/>
                </a:lnTo>
                <a:lnTo>
                  <a:pt x="79958" y="150302"/>
                </a:lnTo>
                <a:lnTo>
                  <a:pt x="99685" y="144786"/>
                </a:lnTo>
                <a:lnTo>
                  <a:pt x="108258" y="142120"/>
                </a:lnTo>
                <a:lnTo>
                  <a:pt x="115275" y="139627"/>
                </a:lnTo>
                <a:lnTo>
                  <a:pt x="120823" y="137396"/>
                </a:lnTo>
                <a:lnTo>
                  <a:pt x="171561" y="137396"/>
                </a:lnTo>
                <a:lnTo>
                  <a:pt x="171496" y="94061"/>
                </a:lnTo>
                <a:lnTo>
                  <a:pt x="171201" y="77481"/>
                </a:lnTo>
                <a:lnTo>
                  <a:pt x="170061" y="60851"/>
                </a:lnTo>
                <a:lnTo>
                  <a:pt x="168660" y="51639"/>
                </a:lnTo>
                <a:close/>
              </a:path>
              <a:path w="182879" h="264159">
                <a:moveTo>
                  <a:pt x="174607" y="230522"/>
                </a:moveTo>
                <a:lnTo>
                  <a:pt x="125445" y="230522"/>
                </a:lnTo>
                <a:lnTo>
                  <a:pt x="125445" y="232393"/>
                </a:lnTo>
                <a:lnTo>
                  <a:pt x="126370" y="235142"/>
                </a:lnTo>
                <a:lnTo>
                  <a:pt x="127293" y="238826"/>
                </a:lnTo>
                <a:lnTo>
                  <a:pt x="129131" y="247142"/>
                </a:lnTo>
                <a:lnTo>
                  <a:pt x="130967" y="253575"/>
                </a:lnTo>
                <a:lnTo>
                  <a:pt x="131892" y="258195"/>
                </a:lnTo>
                <a:lnTo>
                  <a:pt x="182628" y="258195"/>
                </a:lnTo>
                <a:lnTo>
                  <a:pt x="179887" y="249382"/>
                </a:lnTo>
                <a:lnTo>
                  <a:pt x="177321" y="240909"/>
                </a:lnTo>
                <a:lnTo>
                  <a:pt x="175101" y="232781"/>
                </a:lnTo>
                <a:lnTo>
                  <a:pt x="174607" y="230522"/>
                </a:lnTo>
                <a:close/>
              </a:path>
              <a:path w="182879" h="264159">
                <a:moveTo>
                  <a:pt x="171561" y="137396"/>
                </a:moveTo>
                <a:lnTo>
                  <a:pt x="120823" y="137396"/>
                </a:lnTo>
                <a:lnTo>
                  <a:pt x="120747" y="163779"/>
                </a:lnTo>
                <a:lnTo>
                  <a:pt x="120594" y="170707"/>
                </a:lnTo>
                <a:lnTo>
                  <a:pt x="100609" y="210474"/>
                </a:lnTo>
                <a:lnTo>
                  <a:pt x="80241" y="216697"/>
                </a:lnTo>
                <a:lnTo>
                  <a:pt x="172801" y="216697"/>
                </a:lnTo>
                <a:lnTo>
                  <a:pt x="172727" y="215660"/>
                </a:lnTo>
                <a:lnTo>
                  <a:pt x="172138" y="204249"/>
                </a:lnTo>
                <a:lnTo>
                  <a:pt x="171752" y="191795"/>
                </a:lnTo>
                <a:lnTo>
                  <a:pt x="171637" y="182579"/>
                </a:lnTo>
                <a:lnTo>
                  <a:pt x="171561" y="137396"/>
                </a:lnTo>
                <a:close/>
              </a:path>
              <a:path w="182879" h="264159">
                <a:moveTo>
                  <a:pt x="89471" y="0"/>
                </a:moveTo>
                <a:lnTo>
                  <a:pt x="43159" y="10105"/>
                </a:lnTo>
                <a:lnTo>
                  <a:pt x="15794" y="40214"/>
                </a:lnTo>
                <a:lnTo>
                  <a:pt x="5533" y="71920"/>
                </a:lnTo>
                <a:lnTo>
                  <a:pt x="51649" y="82985"/>
                </a:lnTo>
                <a:lnTo>
                  <a:pt x="54444" y="74686"/>
                </a:lnTo>
                <a:lnTo>
                  <a:pt x="57414" y="67772"/>
                </a:lnTo>
                <a:lnTo>
                  <a:pt x="60730" y="62242"/>
                </a:lnTo>
                <a:lnTo>
                  <a:pt x="64565" y="58095"/>
                </a:lnTo>
                <a:lnTo>
                  <a:pt x="69174" y="53464"/>
                </a:lnTo>
                <a:lnTo>
                  <a:pt x="76556" y="51639"/>
                </a:lnTo>
                <a:lnTo>
                  <a:pt x="168660" y="51639"/>
                </a:lnTo>
                <a:lnTo>
                  <a:pt x="168057" y="47680"/>
                </a:lnTo>
                <a:lnTo>
                  <a:pt x="141109" y="11064"/>
                </a:lnTo>
                <a:lnTo>
                  <a:pt x="105712" y="691"/>
                </a:lnTo>
                <a:lnTo>
                  <a:pt x="894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622943" y="8565550"/>
            <a:ext cx="182880" cy="264160"/>
          </a:xfrm>
          <a:custGeom>
            <a:avLst/>
            <a:gdLst/>
            <a:ahLst/>
            <a:cxnLst/>
            <a:rect l="l" t="t" r="r" b="b"/>
            <a:pathLst>
              <a:path w="182879" h="264159">
                <a:moveTo>
                  <a:pt x="168657" y="51639"/>
                </a:moveTo>
                <a:lnTo>
                  <a:pt x="85785" y="51639"/>
                </a:lnTo>
                <a:lnTo>
                  <a:pt x="95294" y="52156"/>
                </a:lnTo>
                <a:lnTo>
                  <a:pt x="103077" y="53709"/>
                </a:lnTo>
                <a:lnTo>
                  <a:pt x="120835" y="86669"/>
                </a:lnTo>
                <a:lnTo>
                  <a:pt x="120835" y="94061"/>
                </a:lnTo>
                <a:lnTo>
                  <a:pt x="112531" y="97676"/>
                </a:lnTo>
                <a:lnTo>
                  <a:pt x="101461" y="101550"/>
                </a:lnTo>
                <a:lnTo>
                  <a:pt x="87625" y="105594"/>
                </a:lnTo>
                <a:lnTo>
                  <a:pt x="71022" y="109722"/>
                </a:lnTo>
                <a:lnTo>
                  <a:pt x="58051" y="113338"/>
                </a:lnTo>
                <a:lnTo>
                  <a:pt x="22946" y="130608"/>
                </a:lnTo>
                <a:lnTo>
                  <a:pt x="1957" y="169088"/>
                </a:lnTo>
                <a:lnTo>
                  <a:pt x="0" y="189035"/>
                </a:lnTo>
                <a:lnTo>
                  <a:pt x="1037" y="204800"/>
                </a:lnTo>
                <a:lnTo>
                  <a:pt x="16611" y="243457"/>
                </a:lnTo>
                <a:lnTo>
                  <a:pt x="50194" y="262504"/>
                </a:lnTo>
                <a:lnTo>
                  <a:pt x="64565" y="263727"/>
                </a:lnTo>
                <a:lnTo>
                  <a:pt x="72851" y="263208"/>
                </a:lnTo>
                <a:lnTo>
                  <a:pt x="111495" y="245047"/>
                </a:lnTo>
                <a:lnTo>
                  <a:pt x="125445" y="230522"/>
                </a:lnTo>
                <a:lnTo>
                  <a:pt x="174515" y="230522"/>
                </a:lnTo>
                <a:lnTo>
                  <a:pt x="173398" y="225001"/>
                </a:lnTo>
                <a:lnTo>
                  <a:pt x="172321" y="216697"/>
                </a:lnTo>
                <a:lnTo>
                  <a:pt x="71946" y="216697"/>
                </a:lnTo>
                <a:lnTo>
                  <a:pt x="64565" y="213925"/>
                </a:lnTo>
                <a:lnTo>
                  <a:pt x="59019" y="206533"/>
                </a:lnTo>
                <a:lnTo>
                  <a:pt x="54410" y="200111"/>
                </a:lnTo>
                <a:lnTo>
                  <a:pt x="51661" y="191795"/>
                </a:lnTo>
                <a:lnTo>
                  <a:pt x="51661" y="182579"/>
                </a:lnTo>
                <a:lnTo>
                  <a:pt x="79828" y="150302"/>
                </a:lnTo>
                <a:lnTo>
                  <a:pt x="99685" y="144786"/>
                </a:lnTo>
                <a:lnTo>
                  <a:pt x="108259" y="142120"/>
                </a:lnTo>
                <a:lnTo>
                  <a:pt x="115280" y="139627"/>
                </a:lnTo>
                <a:lnTo>
                  <a:pt x="120835" y="137396"/>
                </a:lnTo>
                <a:lnTo>
                  <a:pt x="171082" y="137396"/>
                </a:lnTo>
                <a:lnTo>
                  <a:pt x="171457" y="105594"/>
                </a:lnTo>
                <a:lnTo>
                  <a:pt x="171485" y="94061"/>
                </a:lnTo>
                <a:lnTo>
                  <a:pt x="171191" y="77481"/>
                </a:lnTo>
                <a:lnTo>
                  <a:pt x="170055" y="60851"/>
                </a:lnTo>
                <a:lnTo>
                  <a:pt x="168657" y="51639"/>
                </a:lnTo>
                <a:close/>
              </a:path>
              <a:path w="182879" h="264159">
                <a:moveTo>
                  <a:pt x="174515" y="230522"/>
                </a:moveTo>
                <a:lnTo>
                  <a:pt x="125445" y="230522"/>
                </a:lnTo>
                <a:lnTo>
                  <a:pt x="125445" y="232393"/>
                </a:lnTo>
                <a:lnTo>
                  <a:pt x="126368" y="235142"/>
                </a:lnTo>
                <a:lnTo>
                  <a:pt x="126368" y="238826"/>
                </a:lnTo>
                <a:lnTo>
                  <a:pt x="129129" y="247142"/>
                </a:lnTo>
                <a:lnTo>
                  <a:pt x="130054" y="253575"/>
                </a:lnTo>
                <a:lnTo>
                  <a:pt x="131903" y="258195"/>
                </a:lnTo>
                <a:lnTo>
                  <a:pt x="182628" y="258195"/>
                </a:lnTo>
                <a:lnTo>
                  <a:pt x="179501" y="249382"/>
                </a:lnTo>
                <a:lnTo>
                  <a:pt x="176978" y="240909"/>
                </a:lnTo>
                <a:lnTo>
                  <a:pt x="174972" y="232781"/>
                </a:lnTo>
                <a:lnTo>
                  <a:pt x="174515" y="230522"/>
                </a:lnTo>
                <a:close/>
              </a:path>
              <a:path w="182879" h="264159">
                <a:moveTo>
                  <a:pt x="171082" y="137396"/>
                </a:moveTo>
                <a:lnTo>
                  <a:pt x="120835" y="137396"/>
                </a:lnTo>
                <a:lnTo>
                  <a:pt x="120822" y="151221"/>
                </a:lnTo>
                <a:lnTo>
                  <a:pt x="120699" y="159851"/>
                </a:lnTo>
                <a:lnTo>
                  <a:pt x="112529" y="199187"/>
                </a:lnTo>
                <a:lnTo>
                  <a:pt x="80241" y="216697"/>
                </a:lnTo>
                <a:lnTo>
                  <a:pt x="172321" y="216697"/>
                </a:lnTo>
                <a:lnTo>
                  <a:pt x="172187" y="215660"/>
                </a:lnTo>
                <a:lnTo>
                  <a:pt x="171324" y="204249"/>
                </a:lnTo>
                <a:lnTo>
                  <a:pt x="170848" y="191795"/>
                </a:lnTo>
                <a:lnTo>
                  <a:pt x="170728" y="183491"/>
                </a:lnTo>
                <a:lnTo>
                  <a:pt x="170832" y="158601"/>
                </a:lnTo>
                <a:lnTo>
                  <a:pt x="171082" y="137396"/>
                </a:lnTo>
                <a:close/>
              </a:path>
              <a:path w="182879" h="264159">
                <a:moveTo>
                  <a:pt x="89471" y="0"/>
                </a:moveTo>
                <a:lnTo>
                  <a:pt x="43163" y="10105"/>
                </a:lnTo>
                <a:lnTo>
                  <a:pt x="15678" y="40214"/>
                </a:lnTo>
                <a:lnTo>
                  <a:pt x="4608" y="71920"/>
                </a:lnTo>
                <a:lnTo>
                  <a:pt x="51661" y="82985"/>
                </a:lnTo>
                <a:lnTo>
                  <a:pt x="54446" y="74686"/>
                </a:lnTo>
                <a:lnTo>
                  <a:pt x="57410" y="67772"/>
                </a:lnTo>
                <a:lnTo>
                  <a:pt x="60725" y="62242"/>
                </a:lnTo>
                <a:lnTo>
                  <a:pt x="64565" y="58095"/>
                </a:lnTo>
                <a:lnTo>
                  <a:pt x="69174" y="53464"/>
                </a:lnTo>
                <a:lnTo>
                  <a:pt x="76555" y="51639"/>
                </a:lnTo>
                <a:lnTo>
                  <a:pt x="168657" y="51639"/>
                </a:lnTo>
                <a:lnTo>
                  <a:pt x="168055" y="47680"/>
                </a:lnTo>
                <a:lnTo>
                  <a:pt x="141121" y="11064"/>
                </a:lnTo>
                <a:lnTo>
                  <a:pt x="105713" y="691"/>
                </a:lnTo>
                <a:lnTo>
                  <a:pt x="894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045692" y="8565546"/>
            <a:ext cx="201295" cy="264160"/>
          </a:xfrm>
          <a:custGeom>
            <a:avLst/>
            <a:gdLst/>
            <a:ahLst/>
            <a:cxnLst/>
            <a:rect l="l" t="t" r="r" b="b"/>
            <a:pathLst>
              <a:path w="201295" h="264159">
                <a:moveTo>
                  <a:pt x="100528" y="0"/>
                </a:moveTo>
                <a:lnTo>
                  <a:pt x="60069" y="9340"/>
                </a:lnTo>
                <a:lnTo>
                  <a:pt x="27893" y="36768"/>
                </a:lnTo>
                <a:lnTo>
                  <a:pt x="6597" y="79999"/>
                </a:lnTo>
                <a:lnTo>
                  <a:pt x="0" y="129103"/>
                </a:lnTo>
                <a:lnTo>
                  <a:pt x="711" y="149892"/>
                </a:lnTo>
                <a:lnTo>
                  <a:pt x="11979" y="202871"/>
                </a:lnTo>
                <a:lnTo>
                  <a:pt x="38186" y="239445"/>
                </a:lnTo>
                <a:lnTo>
                  <a:pt x="74477" y="260046"/>
                </a:lnTo>
                <a:lnTo>
                  <a:pt x="100528" y="263727"/>
                </a:lnTo>
                <a:lnTo>
                  <a:pt x="121112" y="261467"/>
                </a:lnTo>
                <a:lnTo>
                  <a:pt x="139963" y="254626"/>
                </a:lnTo>
                <a:lnTo>
                  <a:pt x="157083" y="243116"/>
                </a:lnTo>
                <a:lnTo>
                  <a:pt x="172476" y="226849"/>
                </a:lnTo>
                <a:lnTo>
                  <a:pt x="183312" y="209339"/>
                </a:lnTo>
                <a:lnTo>
                  <a:pt x="100528" y="209339"/>
                </a:lnTo>
                <a:lnTo>
                  <a:pt x="90665" y="208127"/>
                </a:lnTo>
                <a:lnTo>
                  <a:pt x="60348" y="178681"/>
                </a:lnTo>
                <a:lnTo>
                  <a:pt x="52575" y="131863"/>
                </a:lnTo>
                <a:lnTo>
                  <a:pt x="53438" y="114239"/>
                </a:lnTo>
                <a:lnTo>
                  <a:pt x="66403" y="74692"/>
                </a:lnTo>
                <a:lnTo>
                  <a:pt x="100528" y="54410"/>
                </a:lnTo>
                <a:lnTo>
                  <a:pt x="183030" y="54410"/>
                </a:lnTo>
                <a:lnTo>
                  <a:pt x="172476" y="37802"/>
                </a:lnTo>
                <a:lnTo>
                  <a:pt x="157601" y="21395"/>
                </a:lnTo>
                <a:lnTo>
                  <a:pt x="140652" y="9567"/>
                </a:lnTo>
                <a:lnTo>
                  <a:pt x="121627" y="2406"/>
                </a:lnTo>
                <a:lnTo>
                  <a:pt x="100528" y="0"/>
                </a:lnTo>
                <a:close/>
              </a:path>
              <a:path w="201295" h="264159">
                <a:moveTo>
                  <a:pt x="183030" y="54410"/>
                </a:moveTo>
                <a:lnTo>
                  <a:pt x="100528" y="54410"/>
                </a:lnTo>
                <a:lnTo>
                  <a:pt x="110014" y="55764"/>
                </a:lnTo>
                <a:lnTo>
                  <a:pt x="118981" y="59709"/>
                </a:lnTo>
                <a:lnTo>
                  <a:pt x="144572" y="98778"/>
                </a:lnTo>
                <a:lnTo>
                  <a:pt x="147568" y="131863"/>
                </a:lnTo>
                <a:lnTo>
                  <a:pt x="146848" y="149497"/>
                </a:lnTo>
                <a:lnTo>
                  <a:pt x="134653" y="189959"/>
                </a:lnTo>
                <a:lnTo>
                  <a:pt x="100528" y="209339"/>
                </a:lnTo>
                <a:lnTo>
                  <a:pt x="183312" y="209339"/>
                </a:lnTo>
                <a:lnTo>
                  <a:pt x="185114" y="206428"/>
                </a:lnTo>
                <a:lnTo>
                  <a:pt x="194030" y="183847"/>
                </a:lnTo>
                <a:lnTo>
                  <a:pt x="199314" y="159021"/>
                </a:lnTo>
                <a:lnTo>
                  <a:pt x="201056" y="131863"/>
                </a:lnTo>
                <a:lnTo>
                  <a:pt x="199314" y="104725"/>
                </a:lnTo>
                <a:lnTo>
                  <a:pt x="194011" y="79950"/>
                </a:lnTo>
                <a:lnTo>
                  <a:pt x="185114" y="57690"/>
                </a:lnTo>
                <a:lnTo>
                  <a:pt x="183030" y="544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282439" y="8565550"/>
            <a:ext cx="177165" cy="258445"/>
          </a:xfrm>
          <a:custGeom>
            <a:avLst/>
            <a:gdLst/>
            <a:ahLst/>
            <a:cxnLst/>
            <a:rect l="l" t="t" r="r" b="b"/>
            <a:pathLst>
              <a:path w="177164" h="258445">
                <a:moveTo>
                  <a:pt x="47029" y="6444"/>
                </a:moveTo>
                <a:lnTo>
                  <a:pt x="0" y="6444"/>
                </a:lnTo>
                <a:lnTo>
                  <a:pt x="0" y="258195"/>
                </a:lnTo>
                <a:lnTo>
                  <a:pt x="50725" y="258195"/>
                </a:lnTo>
                <a:lnTo>
                  <a:pt x="50725" y="143852"/>
                </a:lnTo>
                <a:lnTo>
                  <a:pt x="51056" y="124659"/>
                </a:lnTo>
                <a:lnTo>
                  <a:pt x="55323" y="85745"/>
                </a:lnTo>
                <a:lnTo>
                  <a:pt x="81037" y="53826"/>
                </a:lnTo>
                <a:lnTo>
                  <a:pt x="94058" y="51639"/>
                </a:lnTo>
                <a:lnTo>
                  <a:pt x="173324" y="51639"/>
                </a:lnTo>
                <a:lnTo>
                  <a:pt x="172725" y="48808"/>
                </a:lnTo>
                <a:lnTo>
                  <a:pt x="171100" y="43323"/>
                </a:lnTo>
                <a:lnTo>
                  <a:pt x="47029" y="43323"/>
                </a:lnTo>
                <a:lnTo>
                  <a:pt x="47029" y="6444"/>
                </a:lnTo>
                <a:close/>
              </a:path>
              <a:path w="177164" h="258445">
                <a:moveTo>
                  <a:pt x="173324" y="51639"/>
                </a:moveTo>
                <a:lnTo>
                  <a:pt x="100515" y="51639"/>
                </a:lnTo>
                <a:lnTo>
                  <a:pt x="106984" y="53463"/>
                </a:lnTo>
                <a:lnTo>
                  <a:pt x="116203" y="62703"/>
                </a:lnTo>
                <a:lnTo>
                  <a:pt x="125249" y="111156"/>
                </a:lnTo>
                <a:lnTo>
                  <a:pt x="125422" y="258195"/>
                </a:lnTo>
                <a:lnTo>
                  <a:pt x="177083" y="258195"/>
                </a:lnTo>
                <a:lnTo>
                  <a:pt x="177009" y="95602"/>
                </a:lnTo>
                <a:lnTo>
                  <a:pt x="174299" y="56247"/>
                </a:lnTo>
                <a:lnTo>
                  <a:pt x="173324" y="51639"/>
                </a:lnTo>
                <a:close/>
              </a:path>
              <a:path w="177164" h="258445">
                <a:moveTo>
                  <a:pt x="111583" y="0"/>
                </a:moveTo>
                <a:lnTo>
                  <a:pt x="93075" y="2749"/>
                </a:lnTo>
                <a:lnTo>
                  <a:pt x="76204" y="10942"/>
                </a:lnTo>
                <a:lnTo>
                  <a:pt x="60884" y="24494"/>
                </a:lnTo>
                <a:lnTo>
                  <a:pt x="47029" y="43323"/>
                </a:lnTo>
                <a:lnTo>
                  <a:pt x="171100" y="43323"/>
                </a:lnTo>
                <a:lnTo>
                  <a:pt x="142947" y="8292"/>
                </a:lnTo>
                <a:lnTo>
                  <a:pt x="111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493649" y="8774741"/>
            <a:ext cx="38735" cy="49530"/>
          </a:xfrm>
          <a:custGeom>
            <a:avLst/>
            <a:gdLst/>
            <a:ahLst/>
            <a:cxnLst/>
            <a:rect l="l" t="t" r="r" b="b"/>
            <a:pathLst>
              <a:path w="38735" h="49529">
                <a:moveTo>
                  <a:pt x="0" y="0"/>
                </a:moveTo>
                <a:lnTo>
                  <a:pt x="38134" y="0"/>
                </a:lnTo>
                <a:lnTo>
                  <a:pt x="38134" y="49005"/>
                </a:lnTo>
                <a:lnTo>
                  <a:pt x="0" y="4900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536916" y="8559800"/>
            <a:ext cx="173990" cy="269875"/>
          </a:xfrm>
          <a:custGeom>
            <a:avLst/>
            <a:gdLst/>
            <a:ahLst/>
            <a:cxnLst/>
            <a:rect l="l" t="t" r="r" b="b"/>
            <a:pathLst>
              <a:path w="173989" h="269875">
                <a:moveTo>
                  <a:pt x="90477" y="0"/>
                </a:moveTo>
                <a:lnTo>
                  <a:pt x="42419" y="16031"/>
                </a:lnTo>
                <a:lnTo>
                  <a:pt x="16163" y="48482"/>
                </a:lnTo>
                <a:lnTo>
                  <a:pt x="2356" y="96934"/>
                </a:lnTo>
                <a:lnTo>
                  <a:pt x="0" y="135675"/>
                </a:lnTo>
                <a:lnTo>
                  <a:pt x="1441" y="166258"/>
                </a:lnTo>
                <a:lnTo>
                  <a:pt x="13514" y="216116"/>
                </a:lnTo>
                <a:lnTo>
                  <a:pt x="38126" y="250396"/>
                </a:lnTo>
                <a:lnTo>
                  <a:pt x="90477" y="269467"/>
                </a:lnTo>
                <a:lnTo>
                  <a:pt x="106044" y="268024"/>
                </a:lnTo>
                <a:lnTo>
                  <a:pt x="120281" y="263579"/>
                </a:lnTo>
                <a:lnTo>
                  <a:pt x="133279" y="255956"/>
                </a:lnTo>
                <a:lnTo>
                  <a:pt x="145130" y="244982"/>
                </a:lnTo>
                <a:lnTo>
                  <a:pt x="153453" y="233663"/>
                </a:lnTo>
                <a:lnTo>
                  <a:pt x="89529" y="233663"/>
                </a:lnTo>
                <a:lnTo>
                  <a:pt x="78041" y="232240"/>
                </a:lnTo>
                <a:lnTo>
                  <a:pt x="43074" y="196885"/>
                </a:lnTo>
                <a:lnTo>
                  <a:pt x="34964" y="159102"/>
                </a:lnTo>
                <a:lnTo>
                  <a:pt x="33916" y="134728"/>
                </a:lnTo>
                <a:lnTo>
                  <a:pt x="34964" y="110914"/>
                </a:lnTo>
                <a:lnTo>
                  <a:pt x="43074" y="73525"/>
                </a:lnTo>
                <a:lnTo>
                  <a:pt x="68559" y="42519"/>
                </a:lnTo>
                <a:lnTo>
                  <a:pt x="91412" y="36751"/>
                </a:lnTo>
                <a:lnTo>
                  <a:pt x="154650" y="36751"/>
                </a:lnTo>
                <a:lnTo>
                  <a:pt x="152804" y="33343"/>
                </a:lnTo>
                <a:lnTo>
                  <a:pt x="143247" y="21667"/>
                </a:lnTo>
                <a:lnTo>
                  <a:pt x="132485" y="12322"/>
                </a:lnTo>
                <a:lnTo>
                  <a:pt x="120045" y="5536"/>
                </a:lnTo>
                <a:lnTo>
                  <a:pt x="106014" y="1399"/>
                </a:lnTo>
                <a:lnTo>
                  <a:pt x="90477" y="0"/>
                </a:lnTo>
                <a:close/>
              </a:path>
              <a:path w="173989" h="269875">
                <a:moveTo>
                  <a:pt x="140428" y="169608"/>
                </a:moveTo>
                <a:lnTo>
                  <a:pt x="129282" y="209225"/>
                </a:lnTo>
                <a:lnTo>
                  <a:pt x="99066" y="232767"/>
                </a:lnTo>
                <a:lnTo>
                  <a:pt x="89529" y="233663"/>
                </a:lnTo>
                <a:lnTo>
                  <a:pt x="153453" y="233663"/>
                </a:lnTo>
                <a:lnTo>
                  <a:pt x="155382" y="231039"/>
                </a:lnTo>
                <a:lnTo>
                  <a:pt x="163510" y="214714"/>
                </a:lnTo>
                <a:lnTo>
                  <a:pt x="169514" y="196092"/>
                </a:lnTo>
                <a:lnTo>
                  <a:pt x="173399" y="175256"/>
                </a:lnTo>
                <a:lnTo>
                  <a:pt x="140428" y="169608"/>
                </a:lnTo>
                <a:close/>
              </a:path>
              <a:path w="173989" h="269875">
                <a:moveTo>
                  <a:pt x="154650" y="36751"/>
                </a:moveTo>
                <a:lnTo>
                  <a:pt x="91412" y="36751"/>
                </a:lnTo>
                <a:lnTo>
                  <a:pt x="99682" y="37472"/>
                </a:lnTo>
                <a:lnTo>
                  <a:pt x="107427" y="39693"/>
                </a:lnTo>
                <a:lnTo>
                  <a:pt x="134407" y="76558"/>
                </a:lnTo>
                <a:lnTo>
                  <a:pt x="137586" y="88575"/>
                </a:lnTo>
                <a:lnTo>
                  <a:pt x="169632" y="81968"/>
                </a:lnTo>
                <a:lnTo>
                  <a:pt x="165904" y="63405"/>
                </a:lnTo>
                <a:lnTo>
                  <a:pt x="160326" y="47227"/>
                </a:lnTo>
                <a:lnTo>
                  <a:pt x="154650" y="367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952524" y="8559802"/>
            <a:ext cx="270510" cy="264160"/>
          </a:xfrm>
          <a:custGeom>
            <a:avLst/>
            <a:gdLst/>
            <a:ahLst/>
            <a:cxnLst/>
            <a:rect l="l" t="t" r="r" b="b"/>
            <a:pathLst>
              <a:path w="270510" h="264159">
                <a:moveTo>
                  <a:pt x="30140" y="6594"/>
                </a:moveTo>
                <a:lnTo>
                  <a:pt x="0" y="6594"/>
                </a:lnTo>
                <a:lnTo>
                  <a:pt x="0" y="263820"/>
                </a:lnTo>
                <a:lnTo>
                  <a:pt x="33929" y="263820"/>
                </a:lnTo>
                <a:lnTo>
                  <a:pt x="33929" y="130027"/>
                </a:lnTo>
                <a:lnTo>
                  <a:pt x="34284" y="113419"/>
                </a:lnTo>
                <a:lnTo>
                  <a:pt x="42782" y="67667"/>
                </a:lnTo>
                <a:lnTo>
                  <a:pt x="66346" y="42399"/>
                </a:lnTo>
                <a:lnTo>
                  <a:pt x="30140" y="42399"/>
                </a:lnTo>
                <a:lnTo>
                  <a:pt x="30140" y="6594"/>
                </a:lnTo>
                <a:close/>
              </a:path>
              <a:path w="270510" h="264159">
                <a:moveTo>
                  <a:pt x="144820" y="38634"/>
                </a:moveTo>
                <a:lnTo>
                  <a:pt x="83880" y="38634"/>
                </a:lnTo>
                <a:lnTo>
                  <a:pt x="92375" y="39517"/>
                </a:lnTo>
                <a:lnTo>
                  <a:pt x="99547" y="42166"/>
                </a:lnTo>
                <a:lnTo>
                  <a:pt x="118206" y="82711"/>
                </a:lnTo>
                <a:lnTo>
                  <a:pt x="118734" y="263820"/>
                </a:lnTo>
                <a:lnTo>
                  <a:pt x="152675" y="263820"/>
                </a:lnTo>
                <a:lnTo>
                  <a:pt x="152703" y="113419"/>
                </a:lnTo>
                <a:lnTo>
                  <a:pt x="160629" y="66971"/>
                </a:lnTo>
                <a:lnTo>
                  <a:pt x="178797" y="45229"/>
                </a:lnTo>
                <a:lnTo>
                  <a:pt x="147025" y="45229"/>
                </a:lnTo>
                <a:lnTo>
                  <a:pt x="144820" y="38634"/>
                </a:lnTo>
                <a:close/>
              </a:path>
              <a:path w="270510" h="264159">
                <a:moveTo>
                  <a:pt x="263009" y="38634"/>
                </a:moveTo>
                <a:lnTo>
                  <a:pt x="209212" y="38634"/>
                </a:lnTo>
                <a:lnTo>
                  <a:pt x="215819" y="40516"/>
                </a:lnTo>
                <a:lnTo>
                  <a:pt x="227117" y="49929"/>
                </a:lnTo>
                <a:lnTo>
                  <a:pt x="236378" y="89373"/>
                </a:lnTo>
                <a:lnTo>
                  <a:pt x="236556" y="263820"/>
                </a:lnTo>
                <a:lnTo>
                  <a:pt x="270473" y="263820"/>
                </a:lnTo>
                <a:lnTo>
                  <a:pt x="270467" y="86569"/>
                </a:lnTo>
                <a:lnTo>
                  <a:pt x="269428" y="66192"/>
                </a:lnTo>
                <a:lnTo>
                  <a:pt x="266353" y="48526"/>
                </a:lnTo>
                <a:lnTo>
                  <a:pt x="263009" y="38634"/>
                </a:lnTo>
                <a:close/>
              </a:path>
              <a:path w="270510" h="264159">
                <a:moveTo>
                  <a:pt x="209212" y="0"/>
                </a:moveTo>
                <a:lnTo>
                  <a:pt x="191013" y="2826"/>
                </a:lnTo>
                <a:lnTo>
                  <a:pt x="174579" y="11305"/>
                </a:lnTo>
                <a:lnTo>
                  <a:pt x="159915" y="25439"/>
                </a:lnTo>
                <a:lnTo>
                  <a:pt x="147025" y="45229"/>
                </a:lnTo>
                <a:lnTo>
                  <a:pt x="178797" y="45229"/>
                </a:lnTo>
                <a:lnTo>
                  <a:pt x="182118" y="42989"/>
                </a:lnTo>
                <a:lnTo>
                  <a:pt x="191457" y="39708"/>
                </a:lnTo>
                <a:lnTo>
                  <a:pt x="201679" y="38634"/>
                </a:lnTo>
                <a:lnTo>
                  <a:pt x="263009" y="38634"/>
                </a:lnTo>
                <a:lnTo>
                  <a:pt x="261335" y="33683"/>
                </a:lnTo>
                <a:lnTo>
                  <a:pt x="254462" y="21667"/>
                </a:lnTo>
                <a:lnTo>
                  <a:pt x="245804" y="12322"/>
                </a:lnTo>
                <a:lnTo>
                  <a:pt x="235376" y="5536"/>
                </a:lnTo>
                <a:lnTo>
                  <a:pt x="223178" y="1399"/>
                </a:lnTo>
                <a:lnTo>
                  <a:pt x="209212" y="0"/>
                </a:lnTo>
                <a:close/>
              </a:path>
              <a:path w="270510" h="264159">
                <a:moveTo>
                  <a:pt x="91413" y="0"/>
                </a:moveTo>
                <a:lnTo>
                  <a:pt x="48182" y="18424"/>
                </a:lnTo>
                <a:lnTo>
                  <a:pt x="30140" y="42399"/>
                </a:lnTo>
                <a:lnTo>
                  <a:pt x="66346" y="42399"/>
                </a:lnTo>
                <a:lnTo>
                  <a:pt x="69621" y="40873"/>
                </a:lnTo>
                <a:lnTo>
                  <a:pt x="76441" y="39179"/>
                </a:lnTo>
                <a:lnTo>
                  <a:pt x="83880" y="38634"/>
                </a:lnTo>
                <a:lnTo>
                  <a:pt x="144820" y="38634"/>
                </a:lnTo>
                <a:lnTo>
                  <a:pt x="143665" y="35178"/>
                </a:lnTo>
                <a:lnTo>
                  <a:pt x="111091" y="3298"/>
                </a:lnTo>
                <a:lnTo>
                  <a:pt x="101653" y="854"/>
                </a:lnTo>
                <a:lnTo>
                  <a:pt x="91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378011" y="4610399"/>
            <a:ext cx="352425" cy="843280"/>
          </a:xfrm>
          <a:custGeom>
            <a:avLst/>
            <a:gdLst/>
            <a:ahLst/>
            <a:cxnLst/>
            <a:rect l="l" t="t" r="r" b="b"/>
            <a:pathLst>
              <a:path w="352425" h="843279">
                <a:moveTo>
                  <a:pt x="352017" y="0"/>
                </a:moveTo>
                <a:lnTo>
                  <a:pt x="0" y="0"/>
                </a:lnTo>
                <a:lnTo>
                  <a:pt x="61" y="7495"/>
                </a:lnTo>
                <a:lnTo>
                  <a:pt x="133" y="28894"/>
                </a:lnTo>
                <a:lnTo>
                  <a:pt x="289" y="106451"/>
                </a:lnTo>
                <a:lnTo>
                  <a:pt x="584" y="310558"/>
                </a:lnTo>
                <a:lnTo>
                  <a:pt x="1168" y="843208"/>
                </a:lnTo>
                <a:lnTo>
                  <a:pt x="4480" y="835852"/>
                </a:lnTo>
                <a:lnTo>
                  <a:pt x="27637" y="781116"/>
                </a:lnTo>
                <a:lnTo>
                  <a:pt x="234879" y="283592"/>
                </a:lnTo>
                <a:lnTo>
                  <a:pt x="326467" y="62459"/>
                </a:lnTo>
                <a:lnTo>
                  <a:pt x="349052" y="7495"/>
                </a:lnTo>
                <a:lnTo>
                  <a:pt x="352017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998011" y="4610399"/>
            <a:ext cx="364490" cy="843915"/>
          </a:xfrm>
          <a:custGeom>
            <a:avLst/>
            <a:gdLst/>
            <a:ahLst/>
            <a:cxnLst/>
            <a:rect l="l" t="t" r="r" b="b"/>
            <a:pathLst>
              <a:path w="364490" h="843914">
                <a:moveTo>
                  <a:pt x="364002" y="0"/>
                </a:moveTo>
                <a:lnTo>
                  <a:pt x="0" y="0"/>
                </a:lnTo>
                <a:lnTo>
                  <a:pt x="307006" y="712973"/>
                </a:lnTo>
                <a:lnTo>
                  <a:pt x="363749" y="843641"/>
                </a:lnTo>
                <a:lnTo>
                  <a:pt x="364002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388018" y="5586852"/>
            <a:ext cx="211454" cy="335280"/>
          </a:xfrm>
          <a:custGeom>
            <a:avLst/>
            <a:gdLst/>
            <a:ahLst/>
            <a:cxnLst/>
            <a:rect l="l" t="t" r="r" b="b"/>
            <a:pathLst>
              <a:path w="211454" h="335279">
                <a:moveTo>
                  <a:pt x="132948" y="0"/>
                </a:moveTo>
                <a:lnTo>
                  <a:pt x="78201" y="0"/>
                </a:lnTo>
                <a:lnTo>
                  <a:pt x="0" y="334664"/>
                </a:lnTo>
                <a:lnTo>
                  <a:pt x="56968" y="334664"/>
                </a:lnTo>
                <a:lnTo>
                  <a:pt x="70007" y="272034"/>
                </a:lnTo>
                <a:lnTo>
                  <a:pt x="196522" y="272034"/>
                </a:lnTo>
                <a:lnTo>
                  <a:pt x="183228" y="215146"/>
                </a:lnTo>
                <a:lnTo>
                  <a:pt x="80808" y="215146"/>
                </a:lnTo>
                <a:lnTo>
                  <a:pt x="105392" y="89885"/>
                </a:lnTo>
                <a:lnTo>
                  <a:pt x="153954" y="89885"/>
                </a:lnTo>
                <a:lnTo>
                  <a:pt x="132948" y="0"/>
                </a:lnTo>
                <a:close/>
              </a:path>
              <a:path w="211454" h="335279">
                <a:moveTo>
                  <a:pt x="196522" y="272034"/>
                </a:moveTo>
                <a:lnTo>
                  <a:pt x="140766" y="272034"/>
                </a:lnTo>
                <a:lnTo>
                  <a:pt x="154174" y="334664"/>
                </a:lnTo>
                <a:lnTo>
                  <a:pt x="211159" y="334664"/>
                </a:lnTo>
                <a:lnTo>
                  <a:pt x="196522" y="272034"/>
                </a:lnTo>
                <a:close/>
              </a:path>
              <a:path w="211454" h="335279">
                <a:moveTo>
                  <a:pt x="153954" y="89885"/>
                </a:moveTo>
                <a:lnTo>
                  <a:pt x="105392" y="89885"/>
                </a:lnTo>
                <a:lnTo>
                  <a:pt x="129966" y="215146"/>
                </a:lnTo>
                <a:lnTo>
                  <a:pt x="183228" y="215146"/>
                </a:lnTo>
                <a:lnTo>
                  <a:pt x="153954" y="8988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606646" y="5586855"/>
            <a:ext cx="165735" cy="344170"/>
          </a:xfrm>
          <a:custGeom>
            <a:avLst/>
            <a:gdLst/>
            <a:ahLst/>
            <a:cxnLst/>
            <a:rect l="l" t="t" r="r" b="b"/>
            <a:pathLst>
              <a:path w="165734" h="344170">
                <a:moveTo>
                  <a:pt x="72246" y="82703"/>
                </a:moveTo>
                <a:lnTo>
                  <a:pt x="37075" y="94208"/>
                </a:lnTo>
                <a:lnTo>
                  <a:pt x="14894" y="124181"/>
                </a:lnTo>
                <a:lnTo>
                  <a:pt x="3327" y="165806"/>
                </a:lnTo>
                <a:lnTo>
                  <a:pt x="0" y="212270"/>
                </a:lnTo>
                <a:lnTo>
                  <a:pt x="4102" y="263471"/>
                </a:lnTo>
                <a:lnTo>
                  <a:pt x="16897" y="305257"/>
                </a:lnTo>
                <a:lnTo>
                  <a:pt x="39119" y="333417"/>
                </a:lnTo>
                <a:lnTo>
                  <a:pt x="71502" y="343740"/>
                </a:lnTo>
                <a:lnTo>
                  <a:pt x="86517" y="340993"/>
                </a:lnTo>
                <a:lnTo>
                  <a:pt x="99434" y="333227"/>
                </a:lnTo>
                <a:lnTo>
                  <a:pt x="109837" y="321154"/>
                </a:lnTo>
                <a:lnTo>
                  <a:pt x="117311" y="305489"/>
                </a:lnTo>
                <a:lnTo>
                  <a:pt x="165726" y="305489"/>
                </a:lnTo>
                <a:lnTo>
                  <a:pt x="165726" y="295456"/>
                </a:lnTo>
                <a:lnTo>
                  <a:pt x="84909" y="295456"/>
                </a:lnTo>
                <a:lnTo>
                  <a:pt x="67691" y="287045"/>
                </a:lnTo>
                <a:lnTo>
                  <a:pt x="57771" y="266173"/>
                </a:lnTo>
                <a:lnTo>
                  <a:pt x="53227" y="239386"/>
                </a:lnTo>
                <a:lnTo>
                  <a:pt x="52139" y="213226"/>
                </a:lnTo>
                <a:lnTo>
                  <a:pt x="55321" y="171883"/>
                </a:lnTo>
                <a:lnTo>
                  <a:pt x="63356" y="147125"/>
                </a:lnTo>
                <a:lnTo>
                  <a:pt x="73974" y="135097"/>
                </a:lnTo>
                <a:lnTo>
                  <a:pt x="84909" y="131944"/>
                </a:lnTo>
                <a:lnTo>
                  <a:pt x="165726" y="131944"/>
                </a:lnTo>
                <a:lnTo>
                  <a:pt x="165726" y="108520"/>
                </a:lnTo>
                <a:lnTo>
                  <a:pt x="115448" y="108520"/>
                </a:lnTo>
                <a:lnTo>
                  <a:pt x="105500" y="96624"/>
                </a:lnTo>
                <a:lnTo>
                  <a:pt x="95939" y="88623"/>
                </a:lnTo>
                <a:lnTo>
                  <a:pt x="85332" y="84117"/>
                </a:lnTo>
                <a:lnTo>
                  <a:pt x="72246" y="82703"/>
                </a:lnTo>
                <a:close/>
              </a:path>
              <a:path w="165734" h="344170">
                <a:moveTo>
                  <a:pt x="165726" y="305489"/>
                </a:moveTo>
                <a:lnTo>
                  <a:pt x="119165" y="305489"/>
                </a:lnTo>
                <a:lnTo>
                  <a:pt x="120661" y="334664"/>
                </a:lnTo>
                <a:lnTo>
                  <a:pt x="165726" y="334664"/>
                </a:lnTo>
                <a:lnTo>
                  <a:pt x="165726" y="305489"/>
                </a:lnTo>
                <a:close/>
              </a:path>
              <a:path w="165734" h="344170">
                <a:moveTo>
                  <a:pt x="165726" y="131944"/>
                </a:moveTo>
                <a:lnTo>
                  <a:pt x="84909" y="131944"/>
                </a:lnTo>
                <a:lnTo>
                  <a:pt x="95685" y="135097"/>
                </a:lnTo>
                <a:lnTo>
                  <a:pt x="106321" y="147125"/>
                </a:lnTo>
                <a:lnTo>
                  <a:pt x="114444" y="171883"/>
                </a:lnTo>
                <a:lnTo>
                  <a:pt x="117679" y="213226"/>
                </a:lnTo>
                <a:lnTo>
                  <a:pt x="116435" y="241605"/>
                </a:lnTo>
                <a:lnTo>
                  <a:pt x="111631" y="268146"/>
                </a:lnTo>
                <a:lnTo>
                  <a:pt x="101659" y="287785"/>
                </a:lnTo>
                <a:lnTo>
                  <a:pt x="84909" y="295456"/>
                </a:lnTo>
                <a:lnTo>
                  <a:pt x="165726" y="295456"/>
                </a:lnTo>
                <a:lnTo>
                  <a:pt x="165726" y="131944"/>
                </a:lnTo>
                <a:close/>
              </a:path>
              <a:path w="165734" h="344170">
                <a:moveTo>
                  <a:pt x="165726" y="0"/>
                </a:moveTo>
                <a:lnTo>
                  <a:pt x="115448" y="0"/>
                </a:lnTo>
                <a:lnTo>
                  <a:pt x="115448" y="108520"/>
                </a:lnTo>
                <a:lnTo>
                  <a:pt x="165726" y="108520"/>
                </a:lnTo>
                <a:lnTo>
                  <a:pt x="165726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807774" y="5669557"/>
            <a:ext cx="170815" cy="261620"/>
          </a:xfrm>
          <a:custGeom>
            <a:avLst/>
            <a:gdLst/>
            <a:ahLst/>
            <a:cxnLst/>
            <a:rect l="l" t="t" r="r" b="b"/>
            <a:pathLst>
              <a:path w="170815" h="261620">
                <a:moveTo>
                  <a:pt x="85285" y="0"/>
                </a:moveTo>
                <a:lnTo>
                  <a:pt x="46981" y="9764"/>
                </a:lnTo>
                <a:lnTo>
                  <a:pt x="20440" y="36874"/>
                </a:lnTo>
                <a:lnTo>
                  <a:pt x="4999" y="78060"/>
                </a:lnTo>
                <a:lnTo>
                  <a:pt x="0" y="130048"/>
                </a:lnTo>
                <a:lnTo>
                  <a:pt x="5051" y="182586"/>
                </a:lnTo>
                <a:lnTo>
                  <a:pt x="20577" y="224049"/>
                </a:lnTo>
                <a:lnTo>
                  <a:pt x="47136" y="251259"/>
                </a:lnTo>
                <a:lnTo>
                  <a:pt x="85285" y="261035"/>
                </a:lnTo>
                <a:lnTo>
                  <a:pt x="123279" y="251259"/>
                </a:lnTo>
                <a:lnTo>
                  <a:pt x="149855" y="224049"/>
                </a:lnTo>
                <a:lnTo>
                  <a:pt x="154290" y="212270"/>
                </a:lnTo>
                <a:lnTo>
                  <a:pt x="85285" y="212270"/>
                </a:lnTo>
                <a:lnTo>
                  <a:pt x="73669" y="209440"/>
                </a:lnTo>
                <a:lnTo>
                  <a:pt x="62994" y="197872"/>
                </a:lnTo>
                <a:lnTo>
                  <a:pt x="55180" y="172947"/>
                </a:lnTo>
                <a:lnTo>
                  <a:pt x="52148" y="130048"/>
                </a:lnTo>
                <a:lnTo>
                  <a:pt x="55180" y="87895"/>
                </a:lnTo>
                <a:lnTo>
                  <a:pt x="62994" y="63227"/>
                </a:lnTo>
                <a:lnTo>
                  <a:pt x="73669" y="51648"/>
                </a:lnTo>
                <a:lnTo>
                  <a:pt x="85285" y="48765"/>
                </a:lnTo>
                <a:lnTo>
                  <a:pt x="154478" y="48765"/>
                </a:lnTo>
                <a:lnTo>
                  <a:pt x="149996" y="36874"/>
                </a:lnTo>
                <a:lnTo>
                  <a:pt x="123437" y="9764"/>
                </a:lnTo>
                <a:lnTo>
                  <a:pt x="85285" y="0"/>
                </a:lnTo>
                <a:close/>
              </a:path>
              <a:path w="170815" h="261620">
                <a:moveTo>
                  <a:pt x="154478" y="48765"/>
                </a:moveTo>
                <a:lnTo>
                  <a:pt x="85285" y="48765"/>
                </a:lnTo>
                <a:lnTo>
                  <a:pt x="98632" y="52187"/>
                </a:lnTo>
                <a:lnTo>
                  <a:pt x="109118" y="64664"/>
                </a:lnTo>
                <a:lnTo>
                  <a:pt x="115974" y="89512"/>
                </a:lnTo>
                <a:lnTo>
                  <a:pt x="118430" y="130048"/>
                </a:lnTo>
                <a:lnTo>
                  <a:pt x="116288" y="169114"/>
                </a:lnTo>
                <a:lnTo>
                  <a:pt x="109957" y="194464"/>
                </a:lnTo>
                <a:lnTo>
                  <a:pt x="99576" y="208162"/>
                </a:lnTo>
                <a:lnTo>
                  <a:pt x="85285" y="212270"/>
                </a:lnTo>
                <a:lnTo>
                  <a:pt x="154290" y="212270"/>
                </a:lnTo>
                <a:lnTo>
                  <a:pt x="165467" y="182586"/>
                </a:lnTo>
                <a:lnTo>
                  <a:pt x="170571" y="130048"/>
                </a:lnTo>
                <a:lnTo>
                  <a:pt x="165520" y="78060"/>
                </a:lnTo>
                <a:lnTo>
                  <a:pt x="154478" y="4876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9012942" y="5586855"/>
            <a:ext cx="166370" cy="344170"/>
          </a:xfrm>
          <a:custGeom>
            <a:avLst/>
            <a:gdLst/>
            <a:ahLst/>
            <a:cxnLst/>
            <a:rect l="l" t="t" r="r" b="b"/>
            <a:pathLst>
              <a:path w="166370" h="344170">
                <a:moveTo>
                  <a:pt x="149910" y="305489"/>
                </a:moveTo>
                <a:lnTo>
                  <a:pt x="48047" y="305489"/>
                </a:lnTo>
                <a:lnTo>
                  <a:pt x="56671" y="322964"/>
                </a:lnTo>
                <a:lnTo>
                  <a:pt x="66761" y="334836"/>
                </a:lnTo>
                <a:lnTo>
                  <a:pt x="78946" y="341597"/>
                </a:lnTo>
                <a:lnTo>
                  <a:pt x="93856" y="343742"/>
                </a:lnTo>
                <a:lnTo>
                  <a:pt x="127612" y="333485"/>
                </a:lnTo>
                <a:lnTo>
                  <a:pt x="149910" y="305489"/>
                </a:lnTo>
                <a:close/>
              </a:path>
              <a:path w="166370" h="344170">
                <a:moveTo>
                  <a:pt x="50662" y="0"/>
                </a:moveTo>
                <a:lnTo>
                  <a:pt x="0" y="0"/>
                </a:lnTo>
                <a:lnTo>
                  <a:pt x="0" y="334656"/>
                </a:lnTo>
                <a:lnTo>
                  <a:pt x="45065" y="334656"/>
                </a:lnTo>
                <a:lnTo>
                  <a:pt x="46560" y="305489"/>
                </a:lnTo>
                <a:lnTo>
                  <a:pt x="149910" y="305489"/>
                </a:lnTo>
                <a:lnTo>
                  <a:pt x="153048" y="294975"/>
                </a:lnTo>
                <a:lnTo>
                  <a:pt x="81193" y="294975"/>
                </a:lnTo>
                <a:lnTo>
                  <a:pt x="63975" y="286563"/>
                </a:lnTo>
                <a:lnTo>
                  <a:pt x="54055" y="265693"/>
                </a:lnTo>
                <a:lnTo>
                  <a:pt x="49511" y="238907"/>
                </a:lnTo>
                <a:lnTo>
                  <a:pt x="48423" y="212752"/>
                </a:lnTo>
                <a:lnTo>
                  <a:pt x="51606" y="171406"/>
                </a:lnTo>
                <a:lnTo>
                  <a:pt x="59640" y="146645"/>
                </a:lnTo>
                <a:lnTo>
                  <a:pt x="70259" y="134616"/>
                </a:lnTo>
                <a:lnTo>
                  <a:pt x="81193" y="131462"/>
                </a:lnTo>
                <a:lnTo>
                  <a:pt x="153285" y="131462"/>
                </a:lnTo>
                <a:lnTo>
                  <a:pt x="149765" y="119878"/>
                </a:lnTo>
                <a:lnTo>
                  <a:pt x="142773" y="111389"/>
                </a:lnTo>
                <a:lnTo>
                  <a:pt x="50662" y="111389"/>
                </a:lnTo>
                <a:lnTo>
                  <a:pt x="50662" y="0"/>
                </a:lnTo>
                <a:close/>
              </a:path>
              <a:path w="166370" h="344170">
                <a:moveTo>
                  <a:pt x="153285" y="131462"/>
                </a:moveTo>
                <a:lnTo>
                  <a:pt x="81193" y="131462"/>
                </a:lnTo>
                <a:lnTo>
                  <a:pt x="91970" y="134616"/>
                </a:lnTo>
                <a:lnTo>
                  <a:pt x="102609" y="146645"/>
                </a:lnTo>
                <a:lnTo>
                  <a:pt x="110734" y="171406"/>
                </a:lnTo>
                <a:lnTo>
                  <a:pt x="113971" y="212752"/>
                </a:lnTo>
                <a:lnTo>
                  <a:pt x="112724" y="241127"/>
                </a:lnTo>
                <a:lnTo>
                  <a:pt x="107916" y="267666"/>
                </a:lnTo>
                <a:lnTo>
                  <a:pt x="97940" y="287303"/>
                </a:lnTo>
                <a:lnTo>
                  <a:pt x="81193" y="294975"/>
                </a:lnTo>
                <a:lnTo>
                  <a:pt x="153048" y="294975"/>
                </a:lnTo>
                <a:lnTo>
                  <a:pt x="162309" y="263671"/>
                </a:lnTo>
                <a:lnTo>
                  <a:pt x="166110" y="212271"/>
                </a:lnTo>
                <a:lnTo>
                  <a:pt x="162251" y="160965"/>
                </a:lnTo>
                <a:lnTo>
                  <a:pt x="153285" y="131462"/>
                </a:lnTo>
                <a:close/>
              </a:path>
              <a:path w="166370" h="344170">
                <a:moveTo>
                  <a:pt x="93480" y="82704"/>
                </a:moveTo>
                <a:lnTo>
                  <a:pt x="82916" y="83826"/>
                </a:lnTo>
                <a:lnTo>
                  <a:pt x="71232" y="88085"/>
                </a:lnTo>
                <a:lnTo>
                  <a:pt x="59967" y="96825"/>
                </a:lnTo>
                <a:lnTo>
                  <a:pt x="50662" y="111389"/>
                </a:lnTo>
                <a:lnTo>
                  <a:pt x="142773" y="111389"/>
                </a:lnTo>
                <a:lnTo>
                  <a:pt x="127295" y="92595"/>
                </a:lnTo>
                <a:lnTo>
                  <a:pt x="93480" y="8270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535369" y="2826571"/>
            <a:ext cx="203569" cy="215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832916" y="2815183"/>
            <a:ext cx="45720" cy="173355"/>
          </a:xfrm>
          <a:custGeom>
            <a:avLst/>
            <a:gdLst/>
            <a:ahLst/>
            <a:cxnLst/>
            <a:rect l="l" t="t" r="r" b="b"/>
            <a:pathLst>
              <a:path w="45720" h="173355">
                <a:moveTo>
                  <a:pt x="0" y="164233"/>
                </a:moveTo>
                <a:lnTo>
                  <a:pt x="0" y="171923"/>
                </a:lnTo>
                <a:lnTo>
                  <a:pt x="1339" y="172932"/>
                </a:lnTo>
                <a:lnTo>
                  <a:pt x="8252" y="172932"/>
                </a:lnTo>
                <a:lnTo>
                  <a:pt x="14503" y="171443"/>
                </a:lnTo>
                <a:lnTo>
                  <a:pt x="45709" y="171443"/>
                </a:lnTo>
                <a:lnTo>
                  <a:pt x="45709" y="166499"/>
                </a:lnTo>
                <a:lnTo>
                  <a:pt x="40582" y="166499"/>
                </a:lnTo>
                <a:lnTo>
                  <a:pt x="39670" y="165987"/>
                </a:lnTo>
                <a:lnTo>
                  <a:pt x="3555" y="165987"/>
                </a:lnTo>
                <a:lnTo>
                  <a:pt x="0" y="164233"/>
                </a:lnTo>
                <a:close/>
              </a:path>
              <a:path w="45720" h="173355">
                <a:moveTo>
                  <a:pt x="45709" y="171443"/>
                </a:moveTo>
                <a:lnTo>
                  <a:pt x="29437" y="171443"/>
                </a:lnTo>
                <a:lnTo>
                  <a:pt x="36135" y="172932"/>
                </a:lnTo>
                <a:lnTo>
                  <a:pt x="44171" y="172932"/>
                </a:lnTo>
                <a:lnTo>
                  <a:pt x="45709" y="171692"/>
                </a:lnTo>
                <a:lnTo>
                  <a:pt x="45709" y="171443"/>
                </a:lnTo>
                <a:close/>
              </a:path>
              <a:path w="45720" h="173355">
                <a:moveTo>
                  <a:pt x="45709" y="163241"/>
                </a:moveTo>
                <a:lnTo>
                  <a:pt x="40582" y="166499"/>
                </a:lnTo>
                <a:lnTo>
                  <a:pt x="45709" y="166499"/>
                </a:lnTo>
                <a:lnTo>
                  <a:pt x="45709" y="163241"/>
                </a:lnTo>
                <a:close/>
              </a:path>
              <a:path w="45720" h="173355">
                <a:moveTo>
                  <a:pt x="31455" y="17364"/>
                </a:moveTo>
                <a:lnTo>
                  <a:pt x="12701" y="17364"/>
                </a:lnTo>
                <a:lnTo>
                  <a:pt x="12701" y="159785"/>
                </a:lnTo>
                <a:lnTo>
                  <a:pt x="12486" y="162265"/>
                </a:lnTo>
                <a:lnTo>
                  <a:pt x="8252" y="164001"/>
                </a:lnTo>
                <a:lnTo>
                  <a:pt x="3555" y="165987"/>
                </a:lnTo>
                <a:lnTo>
                  <a:pt x="39670" y="165987"/>
                </a:lnTo>
                <a:lnTo>
                  <a:pt x="32562" y="162001"/>
                </a:lnTo>
                <a:lnTo>
                  <a:pt x="31455" y="158776"/>
                </a:lnTo>
                <a:lnTo>
                  <a:pt x="31455" y="17364"/>
                </a:lnTo>
                <a:close/>
              </a:path>
              <a:path w="45720" h="173355">
                <a:moveTo>
                  <a:pt x="31669" y="0"/>
                </a:moveTo>
                <a:lnTo>
                  <a:pt x="28097" y="0"/>
                </a:lnTo>
                <a:lnTo>
                  <a:pt x="23417" y="4712"/>
                </a:lnTo>
                <a:lnTo>
                  <a:pt x="7805" y="11163"/>
                </a:lnTo>
                <a:lnTo>
                  <a:pt x="3125" y="11394"/>
                </a:lnTo>
                <a:lnTo>
                  <a:pt x="3125" y="19331"/>
                </a:lnTo>
                <a:lnTo>
                  <a:pt x="12701" y="17364"/>
                </a:lnTo>
                <a:lnTo>
                  <a:pt x="31455" y="17364"/>
                </a:lnTo>
                <a:lnTo>
                  <a:pt x="31455" y="14618"/>
                </a:lnTo>
                <a:lnTo>
                  <a:pt x="32115" y="8947"/>
                </a:lnTo>
                <a:lnTo>
                  <a:pt x="32115" y="1736"/>
                </a:lnTo>
                <a:lnTo>
                  <a:pt x="316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5001685" y="2826415"/>
            <a:ext cx="104775" cy="165735"/>
          </a:xfrm>
          <a:custGeom>
            <a:avLst/>
            <a:gdLst/>
            <a:ahLst/>
            <a:cxnLst/>
            <a:rect l="l" t="t" r="r" b="b"/>
            <a:pathLst>
              <a:path w="104775" h="165735">
                <a:moveTo>
                  <a:pt x="67191" y="0"/>
                </a:moveTo>
                <a:lnTo>
                  <a:pt x="40960" y="6388"/>
                </a:lnTo>
                <a:lnTo>
                  <a:pt x="19611" y="23907"/>
                </a:lnTo>
                <a:lnTo>
                  <a:pt x="5254" y="50086"/>
                </a:lnTo>
                <a:lnTo>
                  <a:pt x="0" y="82456"/>
                </a:lnTo>
                <a:lnTo>
                  <a:pt x="4909" y="115167"/>
                </a:lnTo>
                <a:lnTo>
                  <a:pt x="18523" y="141583"/>
                </a:lnTo>
                <a:lnTo>
                  <a:pt x="39174" y="159239"/>
                </a:lnTo>
                <a:lnTo>
                  <a:pt x="65190" y="165672"/>
                </a:lnTo>
                <a:lnTo>
                  <a:pt x="80699" y="163943"/>
                </a:lnTo>
                <a:lnTo>
                  <a:pt x="92843" y="159283"/>
                </a:lnTo>
                <a:lnTo>
                  <a:pt x="94663" y="157718"/>
                </a:lnTo>
                <a:lnTo>
                  <a:pt x="64281" y="157718"/>
                </a:lnTo>
                <a:lnTo>
                  <a:pt x="48500" y="152197"/>
                </a:lnTo>
                <a:lnTo>
                  <a:pt x="35342" y="136829"/>
                </a:lnTo>
                <a:lnTo>
                  <a:pt x="26329" y="113409"/>
                </a:lnTo>
                <a:lnTo>
                  <a:pt x="22987" y="83729"/>
                </a:lnTo>
                <a:lnTo>
                  <a:pt x="26361" y="52084"/>
                </a:lnTo>
                <a:lnTo>
                  <a:pt x="35594" y="27789"/>
                </a:lnTo>
                <a:lnTo>
                  <a:pt x="49352" y="12210"/>
                </a:lnTo>
                <a:lnTo>
                  <a:pt x="66299" y="6714"/>
                </a:lnTo>
                <a:lnTo>
                  <a:pt x="96814" y="6714"/>
                </a:lnTo>
                <a:lnTo>
                  <a:pt x="96245" y="6300"/>
                </a:lnTo>
                <a:lnTo>
                  <a:pt x="88824" y="3297"/>
                </a:lnTo>
                <a:lnTo>
                  <a:pt x="78852" y="948"/>
                </a:lnTo>
                <a:lnTo>
                  <a:pt x="67191" y="0"/>
                </a:lnTo>
                <a:close/>
              </a:path>
              <a:path w="104775" h="165735">
                <a:moveTo>
                  <a:pt x="103144" y="117995"/>
                </a:moveTo>
                <a:lnTo>
                  <a:pt x="99124" y="117995"/>
                </a:lnTo>
                <a:lnTo>
                  <a:pt x="97571" y="123188"/>
                </a:lnTo>
                <a:lnTo>
                  <a:pt x="93982" y="132134"/>
                </a:lnTo>
                <a:lnTo>
                  <a:pt x="88371" y="143367"/>
                </a:lnTo>
                <a:lnTo>
                  <a:pt x="81730" y="151357"/>
                </a:lnTo>
                <a:lnTo>
                  <a:pt x="73789" y="156132"/>
                </a:lnTo>
                <a:lnTo>
                  <a:pt x="64281" y="157718"/>
                </a:lnTo>
                <a:lnTo>
                  <a:pt x="94663" y="157718"/>
                </a:lnTo>
                <a:lnTo>
                  <a:pt x="100759" y="152479"/>
                </a:lnTo>
                <a:lnTo>
                  <a:pt x="103590" y="144322"/>
                </a:lnTo>
                <a:lnTo>
                  <a:pt x="103614" y="132134"/>
                </a:lnTo>
                <a:lnTo>
                  <a:pt x="104251" y="125190"/>
                </a:lnTo>
                <a:lnTo>
                  <a:pt x="104251" y="119731"/>
                </a:lnTo>
                <a:lnTo>
                  <a:pt x="103144" y="117995"/>
                </a:lnTo>
                <a:close/>
              </a:path>
              <a:path w="104775" h="165735">
                <a:moveTo>
                  <a:pt x="96814" y="6714"/>
                </a:moveTo>
                <a:lnTo>
                  <a:pt x="66299" y="6714"/>
                </a:lnTo>
                <a:lnTo>
                  <a:pt x="74387" y="8185"/>
                </a:lnTo>
                <a:lnTo>
                  <a:pt x="81480" y="12519"/>
                </a:lnTo>
                <a:lnTo>
                  <a:pt x="87903" y="19594"/>
                </a:lnTo>
                <a:lnTo>
                  <a:pt x="93982" y="29288"/>
                </a:lnTo>
                <a:lnTo>
                  <a:pt x="99340" y="39244"/>
                </a:lnTo>
                <a:lnTo>
                  <a:pt x="102466" y="39244"/>
                </a:lnTo>
                <a:lnTo>
                  <a:pt x="103144" y="37506"/>
                </a:lnTo>
                <a:lnTo>
                  <a:pt x="103144" y="34795"/>
                </a:lnTo>
                <a:lnTo>
                  <a:pt x="102910" y="24848"/>
                </a:lnTo>
                <a:lnTo>
                  <a:pt x="102280" y="17141"/>
                </a:lnTo>
                <a:lnTo>
                  <a:pt x="101358" y="11865"/>
                </a:lnTo>
                <a:lnTo>
                  <a:pt x="100249" y="9212"/>
                </a:lnTo>
                <a:lnTo>
                  <a:pt x="96814" y="671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5205116" y="2872868"/>
            <a:ext cx="146685" cy="115570"/>
          </a:xfrm>
          <a:custGeom>
            <a:avLst/>
            <a:gdLst/>
            <a:ahLst/>
            <a:cxnLst/>
            <a:rect l="l" t="t" r="r" b="b"/>
            <a:pathLst>
              <a:path w="146685" h="115569">
                <a:moveTo>
                  <a:pt x="0" y="106815"/>
                </a:moveTo>
                <a:lnTo>
                  <a:pt x="0" y="114505"/>
                </a:lnTo>
                <a:lnTo>
                  <a:pt x="1123" y="115497"/>
                </a:lnTo>
                <a:lnTo>
                  <a:pt x="6680" y="115497"/>
                </a:lnTo>
                <a:lnTo>
                  <a:pt x="12270" y="113761"/>
                </a:lnTo>
                <a:lnTo>
                  <a:pt x="41756" y="113761"/>
                </a:lnTo>
                <a:lnTo>
                  <a:pt x="41756" y="108783"/>
                </a:lnTo>
                <a:lnTo>
                  <a:pt x="37506" y="108783"/>
                </a:lnTo>
                <a:lnTo>
                  <a:pt x="37089" y="108551"/>
                </a:lnTo>
                <a:lnTo>
                  <a:pt x="3125" y="108551"/>
                </a:lnTo>
                <a:lnTo>
                  <a:pt x="0" y="106815"/>
                </a:lnTo>
                <a:close/>
              </a:path>
              <a:path w="146685" h="115569">
                <a:moveTo>
                  <a:pt x="41756" y="113761"/>
                </a:moveTo>
                <a:lnTo>
                  <a:pt x="27252" y="113761"/>
                </a:lnTo>
                <a:lnTo>
                  <a:pt x="33256" y="115497"/>
                </a:lnTo>
                <a:lnTo>
                  <a:pt x="40416" y="115497"/>
                </a:lnTo>
                <a:lnTo>
                  <a:pt x="41756" y="114505"/>
                </a:lnTo>
                <a:lnTo>
                  <a:pt x="41756" y="113761"/>
                </a:lnTo>
                <a:close/>
              </a:path>
              <a:path w="146685" h="115569">
                <a:moveTo>
                  <a:pt x="52472" y="106550"/>
                </a:moveTo>
                <a:lnTo>
                  <a:pt x="52472" y="114505"/>
                </a:lnTo>
                <a:lnTo>
                  <a:pt x="53581" y="115497"/>
                </a:lnTo>
                <a:lnTo>
                  <a:pt x="59170" y="115497"/>
                </a:lnTo>
                <a:lnTo>
                  <a:pt x="64743" y="113761"/>
                </a:lnTo>
                <a:lnTo>
                  <a:pt x="94213" y="113761"/>
                </a:lnTo>
                <a:lnTo>
                  <a:pt x="94213" y="108783"/>
                </a:lnTo>
                <a:lnTo>
                  <a:pt x="89979" y="108783"/>
                </a:lnTo>
                <a:lnTo>
                  <a:pt x="89562" y="108551"/>
                </a:lnTo>
                <a:lnTo>
                  <a:pt x="55813" y="108551"/>
                </a:lnTo>
                <a:lnTo>
                  <a:pt x="52472" y="106550"/>
                </a:lnTo>
                <a:close/>
              </a:path>
              <a:path w="146685" h="115569">
                <a:moveTo>
                  <a:pt x="94213" y="113761"/>
                </a:moveTo>
                <a:lnTo>
                  <a:pt x="79495" y="113761"/>
                </a:lnTo>
                <a:lnTo>
                  <a:pt x="85746" y="115497"/>
                </a:lnTo>
                <a:lnTo>
                  <a:pt x="92873" y="115497"/>
                </a:lnTo>
                <a:lnTo>
                  <a:pt x="94213" y="114505"/>
                </a:lnTo>
                <a:lnTo>
                  <a:pt x="94213" y="113761"/>
                </a:lnTo>
                <a:close/>
              </a:path>
              <a:path w="146685" h="115569">
                <a:moveTo>
                  <a:pt x="104946" y="106815"/>
                </a:moveTo>
                <a:lnTo>
                  <a:pt x="104946" y="114505"/>
                </a:lnTo>
                <a:lnTo>
                  <a:pt x="106055" y="115497"/>
                </a:lnTo>
                <a:lnTo>
                  <a:pt x="111644" y="115497"/>
                </a:lnTo>
                <a:lnTo>
                  <a:pt x="117217" y="113761"/>
                </a:lnTo>
                <a:lnTo>
                  <a:pt x="146687" y="113761"/>
                </a:lnTo>
                <a:lnTo>
                  <a:pt x="146687" y="108783"/>
                </a:lnTo>
                <a:lnTo>
                  <a:pt x="142436" y="108783"/>
                </a:lnTo>
                <a:lnTo>
                  <a:pt x="142019" y="108551"/>
                </a:lnTo>
                <a:lnTo>
                  <a:pt x="108071" y="108551"/>
                </a:lnTo>
                <a:lnTo>
                  <a:pt x="104946" y="106815"/>
                </a:lnTo>
                <a:close/>
              </a:path>
              <a:path w="146685" h="115569">
                <a:moveTo>
                  <a:pt x="146687" y="113761"/>
                </a:moveTo>
                <a:lnTo>
                  <a:pt x="132184" y="113761"/>
                </a:lnTo>
                <a:lnTo>
                  <a:pt x="138220" y="115497"/>
                </a:lnTo>
                <a:lnTo>
                  <a:pt x="145347" y="115497"/>
                </a:lnTo>
                <a:lnTo>
                  <a:pt x="146687" y="114505"/>
                </a:lnTo>
                <a:lnTo>
                  <a:pt x="146687" y="113761"/>
                </a:lnTo>
                <a:close/>
              </a:path>
              <a:path w="146685" h="115569">
                <a:moveTo>
                  <a:pt x="41756" y="106550"/>
                </a:moveTo>
                <a:lnTo>
                  <a:pt x="37506" y="108783"/>
                </a:lnTo>
                <a:lnTo>
                  <a:pt x="41756" y="108783"/>
                </a:lnTo>
                <a:lnTo>
                  <a:pt x="41756" y="106550"/>
                </a:lnTo>
                <a:close/>
              </a:path>
              <a:path w="146685" h="115569">
                <a:moveTo>
                  <a:pt x="94213" y="106550"/>
                </a:moveTo>
                <a:lnTo>
                  <a:pt x="89979" y="108783"/>
                </a:lnTo>
                <a:lnTo>
                  <a:pt x="94213" y="108783"/>
                </a:lnTo>
                <a:lnTo>
                  <a:pt x="94213" y="106550"/>
                </a:lnTo>
                <a:close/>
              </a:path>
              <a:path w="146685" h="115569">
                <a:moveTo>
                  <a:pt x="146687" y="106550"/>
                </a:moveTo>
                <a:lnTo>
                  <a:pt x="142436" y="108783"/>
                </a:lnTo>
                <a:lnTo>
                  <a:pt x="146687" y="108783"/>
                </a:lnTo>
                <a:lnTo>
                  <a:pt x="146687" y="106550"/>
                </a:lnTo>
                <a:close/>
              </a:path>
              <a:path w="146685" h="115569">
                <a:moveTo>
                  <a:pt x="27683" y="0"/>
                </a:moveTo>
                <a:lnTo>
                  <a:pt x="24772" y="0"/>
                </a:lnTo>
                <a:lnTo>
                  <a:pt x="21878" y="6714"/>
                </a:lnTo>
                <a:lnTo>
                  <a:pt x="5803" y="17148"/>
                </a:lnTo>
                <a:lnTo>
                  <a:pt x="660" y="18107"/>
                </a:lnTo>
                <a:lnTo>
                  <a:pt x="660" y="22341"/>
                </a:lnTo>
                <a:lnTo>
                  <a:pt x="2195" y="24856"/>
                </a:lnTo>
                <a:lnTo>
                  <a:pt x="5572" y="25616"/>
                </a:lnTo>
                <a:lnTo>
                  <a:pt x="8948" y="28471"/>
                </a:lnTo>
                <a:lnTo>
                  <a:pt x="10483" y="37274"/>
                </a:lnTo>
                <a:lnTo>
                  <a:pt x="10449" y="102316"/>
                </a:lnTo>
                <a:lnTo>
                  <a:pt x="10054" y="104814"/>
                </a:lnTo>
                <a:lnTo>
                  <a:pt x="6680" y="106550"/>
                </a:lnTo>
                <a:lnTo>
                  <a:pt x="3125" y="108551"/>
                </a:lnTo>
                <a:lnTo>
                  <a:pt x="37089" y="108551"/>
                </a:lnTo>
                <a:lnTo>
                  <a:pt x="29916" y="104581"/>
                </a:lnTo>
                <a:lnTo>
                  <a:pt x="29369" y="102316"/>
                </a:lnTo>
                <a:lnTo>
                  <a:pt x="29254" y="41723"/>
                </a:lnTo>
                <a:lnTo>
                  <a:pt x="30495" y="30172"/>
                </a:lnTo>
                <a:lnTo>
                  <a:pt x="33994" y="21948"/>
                </a:lnTo>
                <a:lnTo>
                  <a:pt x="37374" y="18884"/>
                </a:lnTo>
                <a:lnTo>
                  <a:pt x="28576" y="18884"/>
                </a:lnTo>
                <a:lnTo>
                  <a:pt x="28465" y="18373"/>
                </a:lnTo>
                <a:lnTo>
                  <a:pt x="28358" y="2204"/>
                </a:lnTo>
                <a:lnTo>
                  <a:pt x="27683" y="0"/>
                </a:lnTo>
                <a:close/>
              </a:path>
              <a:path w="146685" h="115569">
                <a:moveTo>
                  <a:pt x="76977" y="15396"/>
                </a:moveTo>
                <a:lnTo>
                  <a:pt x="46436" y="15396"/>
                </a:lnTo>
                <a:lnTo>
                  <a:pt x="54524" y="17891"/>
                </a:lnTo>
                <a:lnTo>
                  <a:pt x="59675" y="25300"/>
                </a:lnTo>
                <a:lnTo>
                  <a:pt x="62343" y="37274"/>
                </a:lnTo>
                <a:lnTo>
                  <a:pt x="62399" y="37617"/>
                </a:lnTo>
                <a:lnTo>
                  <a:pt x="63188" y="54391"/>
                </a:lnTo>
                <a:lnTo>
                  <a:pt x="63188" y="102316"/>
                </a:lnTo>
                <a:lnTo>
                  <a:pt x="62511" y="104581"/>
                </a:lnTo>
                <a:lnTo>
                  <a:pt x="55813" y="108551"/>
                </a:lnTo>
                <a:lnTo>
                  <a:pt x="89562" y="108551"/>
                </a:lnTo>
                <a:lnTo>
                  <a:pt x="82406" y="104581"/>
                </a:lnTo>
                <a:lnTo>
                  <a:pt x="82023" y="102316"/>
                </a:lnTo>
                <a:lnTo>
                  <a:pt x="81942" y="41723"/>
                </a:lnTo>
                <a:lnTo>
                  <a:pt x="83180" y="30172"/>
                </a:lnTo>
                <a:lnTo>
                  <a:pt x="86656" y="21948"/>
                </a:lnTo>
                <a:lnTo>
                  <a:pt x="88373" y="20373"/>
                </a:lnTo>
                <a:lnTo>
                  <a:pt x="79941" y="20373"/>
                </a:lnTo>
                <a:lnTo>
                  <a:pt x="76977" y="15396"/>
                </a:lnTo>
                <a:close/>
              </a:path>
              <a:path w="146685" h="115569">
                <a:moveTo>
                  <a:pt x="129185" y="15396"/>
                </a:moveTo>
                <a:lnTo>
                  <a:pt x="98910" y="15396"/>
                </a:lnTo>
                <a:lnTo>
                  <a:pt x="107145" y="17928"/>
                </a:lnTo>
                <a:lnTo>
                  <a:pt x="112135" y="25300"/>
                </a:lnTo>
                <a:lnTo>
                  <a:pt x="112247" y="25616"/>
                </a:lnTo>
                <a:lnTo>
                  <a:pt x="114747" y="37617"/>
                </a:lnTo>
                <a:lnTo>
                  <a:pt x="115448" y="54391"/>
                </a:lnTo>
                <a:lnTo>
                  <a:pt x="115411" y="102316"/>
                </a:lnTo>
                <a:lnTo>
                  <a:pt x="114984" y="104814"/>
                </a:lnTo>
                <a:lnTo>
                  <a:pt x="111644" y="106550"/>
                </a:lnTo>
                <a:lnTo>
                  <a:pt x="108071" y="108551"/>
                </a:lnTo>
                <a:lnTo>
                  <a:pt x="142019" y="108551"/>
                </a:lnTo>
                <a:lnTo>
                  <a:pt x="134846" y="104581"/>
                </a:lnTo>
                <a:lnTo>
                  <a:pt x="134299" y="102316"/>
                </a:lnTo>
                <a:lnTo>
                  <a:pt x="134184" y="37274"/>
                </a:lnTo>
                <a:lnTo>
                  <a:pt x="132309" y="22232"/>
                </a:lnTo>
                <a:lnTo>
                  <a:pt x="129185" y="15396"/>
                </a:lnTo>
                <a:close/>
              </a:path>
              <a:path w="146685" h="115569">
                <a:moveTo>
                  <a:pt x="108518" y="744"/>
                </a:moveTo>
                <a:lnTo>
                  <a:pt x="100545" y="1957"/>
                </a:lnTo>
                <a:lnTo>
                  <a:pt x="93351" y="5616"/>
                </a:lnTo>
                <a:lnTo>
                  <a:pt x="86874" y="11745"/>
                </a:lnTo>
                <a:lnTo>
                  <a:pt x="81050" y="20373"/>
                </a:lnTo>
                <a:lnTo>
                  <a:pt x="88373" y="20373"/>
                </a:lnTo>
                <a:lnTo>
                  <a:pt x="92017" y="17030"/>
                </a:lnTo>
                <a:lnTo>
                  <a:pt x="98910" y="15396"/>
                </a:lnTo>
                <a:lnTo>
                  <a:pt x="129185" y="15396"/>
                </a:lnTo>
                <a:lnTo>
                  <a:pt x="127044" y="10712"/>
                </a:lnTo>
                <a:lnTo>
                  <a:pt x="118933" y="3340"/>
                </a:lnTo>
                <a:lnTo>
                  <a:pt x="108518" y="744"/>
                </a:lnTo>
                <a:close/>
              </a:path>
              <a:path w="146685" h="115569">
                <a:moveTo>
                  <a:pt x="54705" y="744"/>
                </a:moveTo>
                <a:lnTo>
                  <a:pt x="29916" y="18373"/>
                </a:lnTo>
                <a:lnTo>
                  <a:pt x="29469" y="18884"/>
                </a:lnTo>
                <a:lnTo>
                  <a:pt x="37374" y="18884"/>
                </a:lnTo>
                <a:lnTo>
                  <a:pt x="39419" y="17030"/>
                </a:lnTo>
                <a:lnTo>
                  <a:pt x="46436" y="15396"/>
                </a:lnTo>
                <a:lnTo>
                  <a:pt x="76977" y="15396"/>
                </a:lnTo>
                <a:lnTo>
                  <a:pt x="75245" y="12485"/>
                </a:lnTo>
                <a:lnTo>
                  <a:pt x="69667" y="6273"/>
                </a:lnTo>
                <a:lnTo>
                  <a:pt x="62918" y="2204"/>
                </a:lnTo>
                <a:lnTo>
                  <a:pt x="54705" y="74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5445470" y="2876580"/>
            <a:ext cx="98425" cy="115570"/>
          </a:xfrm>
          <a:custGeom>
            <a:avLst/>
            <a:gdLst/>
            <a:ahLst/>
            <a:cxnLst/>
            <a:rect l="l" t="t" r="r" b="b"/>
            <a:pathLst>
              <a:path w="98425" h="115569">
                <a:moveTo>
                  <a:pt x="89577" y="96644"/>
                </a:moveTo>
                <a:lnTo>
                  <a:pt x="70350" y="96644"/>
                </a:lnTo>
                <a:lnTo>
                  <a:pt x="70481" y="97389"/>
                </a:lnTo>
                <a:lnTo>
                  <a:pt x="70599" y="113850"/>
                </a:lnTo>
                <a:lnTo>
                  <a:pt x="71243" y="115497"/>
                </a:lnTo>
                <a:lnTo>
                  <a:pt x="75030" y="115497"/>
                </a:lnTo>
                <a:lnTo>
                  <a:pt x="80603" y="113530"/>
                </a:lnTo>
                <a:lnTo>
                  <a:pt x="89764" y="110040"/>
                </a:lnTo>
                <a:lnTo>
                  <a:pt x="95123" y="108073"/>
                </a:lnTo>
                <a:lnTo>
                  <a:pt x="98264" y="106815"/>
                </a:lnTo>
                <a:lnTo>
                  <a:pt x="98264" y="103591"/>
                </a:lnTo>
                <a:lnTo>
                  <a:pt x="96693" y="101023"/>
                </a:lnTo>
                <a:lnTo>
                  <a:pt x="93237" y="100393"/>
                </a:lnTo>
                <a:lnTo>
                  <a:pt x="89781" y="97756"/>
                </a:lnTo>
                <a:lnTo>
                  <a:pt x="89577" y="96644"/>
                </a:lnTo>
                <a:close/>
              </a:path>
              <a:path w="98425" h="115569">
                <a:moveTo>
                  <a:pt x="7821" y="247"/>
                </a:moveTo>
                <a:lnTo>
                  <a:pt x="1339" y="247"/>
                </a:lnTo>
                <a:lnTo>
                  <a:pt x="0" y="1257"/>
                </a:lnTo>
                <a:lnTo>
                  <a:pt x="0" y="4234"/>
                </a:lnTo>
                <a:lnTo>
                  <a:pt x="1955" y="7443"/>
                </a:lnTo>
                <a:lnTo>
                  <a:pt x="6259" y="8702"/>
                </a:lnTo>
                <a:lnTo>
                  <a:pt x="10562" y="11642"/>
                </a:lnTo>
                <a:lnTo>
                  <a:pt x="12518" y="19894"/>
                </a:lnTo>
                <a:lnTo>
                  <a:pt x="12518" y="77511"/>
                </a:lnTo>
                <a:lnTo>
                  <a:pt x="14641" y="92860"/>
                </a:lnTo>
                <a:lnTo>
                  <a:pt x="20634" y="104603"/>
                </a:lnTo>
                <a:lnTo>
                  <a:pt x="29932" y="112111"/>
                </a:lnTo>
                <a:lnTo>
                  <a:pt x="41972" y="114753"/>
                </a:lnTo>
                <a:lnTo>
                  <a:pt x="48630" y="113850"/>
                </a:lnTo>
                <a:lnTo>
                  <a:pt x="54991" y="111249"/>
                </a:lnTo>
                <a:lnTo>
                  <a:pt x="60762" y="107114"/>
                </a:lnTo>
                <a:lnTo>
                  <a:pt x="65653" y="101606"/>
                </a:lnTo>
                <a:lnTo>
                  <a:pt x="66692" y="100101"/>
                </a:lnTo>
                <a:lnTo>
                  <a:pt x="50041" y="100101"/>
                </a:lnTo>
                <a:lnTo>
                  <a:pt x="42211" y="98155"/>
                </a:lnTo>
                <a:lnTo>
                  <a:pt x="36303" y="92531"/>
                </a:lnTo>
                <a:lnTo>
                  <a:pt x="32572" y="83553"/>
                </a:lnTo>
                <a:lnTo>
                  <a:pt x="31272" y="71541"/>
                </a:lnTo>
                <a:lnTo>
                  <a:pt x="31272" y="2481"/>
                </a:lnTo>
                <a:lnTo>
                  <a:pt x="31097" y="2001"/>
                </a:lnTo>
                <a:lnTo>
                  <a:pt x="12981" y="2001"/>
                </a:lnTo>
                <a:lnTo>
                  <a:pt x="7821" y="247"/>
                </a:lnTo>
                <a:close/>
              </a:path>
              <a:path w="98425" h="115569">
                <a:moveTo>
                  <a:pt x="88210" y="6714"/>
                </a:moveTo>
                <a:lnTo>
                  <a:pt x="61403" y="6714"/>
                </a:lnTo>
                <a:lnTo>
                  <a:pt x="66332" y="10203"/>
                </a:lnTo>
                <a:lnTo>
                  <a:pt x="69010" y="12171"/>
                </a:lnTo>
                <a:lnTo>
                  <a:pt x="69672" y="14404"/>
                </a:lnTo>
                <a:lnTo>
                  <a:pt x="69672" y="73773"/>
                </a:lnTo>
                <a:lnTo>
                  <a:pt x="68235" y="85324"/>
                </a:lnTo>
                <a:lnTo>
                  <a:pt x="64204" y="93548"/>
                </a:lnTo>
                <a:lnTo>
                  <a:pt x="58000" y="98466"/>
                </a:lnTo>
                <a:lnTo>
                  <a:pt x="50041" y="100101"/>
                </a:lnTo>
                <a:lnTo>
                  <a:pt x="66692" y="100101"/>
                </a:lnTo>
                <a:lnTo>
                  <a:pt x="68564" y="97389"/>
                </a:lnTo>
                <a:lnTo>
                  <a:pt x="69457" y="96644"/>
                </a:lnTo>
                <a:lnTo>
                  <a:pt x="89577" y="96644"/>
                </a:lnTo>
                <a:lnTo>
                  <a:pt x="88210" y="89170"/>
                </a:lnTo>
                <a:lnTo>
                  <a:pt x="88210" y="6714"/>
                </a:lnTo>
                <a:close/>
              </a:path>
              <a:path w="98425" h="115569">
                <a:moveTo>
                  <a:pt x="63884" y="0"/>
                </a:moveTo>
                <a:lnTo>
                  <a:pt x="58294" y="0"/>
                </a:lnTo>
                <a:lnTo>
                  <a:pt x="57170" y="1488"/>
                </a:lnTo>
                <a:lnTo>
                  <a:pt x="57170" y="9194"/>
                </a:lnTo>
                <a:lnTo>
                  <a:pt x="61403" y="6714"/>
                </a:lnTo>
                <a:lnTo>
                  <a:pt x="88210" y="6714"/>
                </a:lnTo>
                <a:lnTo>
                  <a:pt x="88210" y="2481"/>
                </a:lnTo>
                <a:lnTo>
                  <a:pt x="87939" y="1737"/>
                </a:lnTo>
                <a:lnTo>
                  <a:pt x="69242" y="1737"/>
                </a:lnTo>
                <a:lnTo>
                  <a:pt x="63884" y="0"/>
                </a:lnTo>
                <a:close/>
              </a:path>
              <a:path w="98425" h="115569">
                <a:moveTo>
                  <a:pt x="30825" y="1257"/>
                </a:moveTo>
                <a:lnTo>
                  <a:pt x="26360" y="1257"/>
                </a:lnTo>
                <a:lnTo>
                  <a:pt x="23681" y="2001"/>
                </a:lnTo>
                <a:lnTo>
                  <a:pt x="31097" y="2001"/>
                </a:lnTo>
                <a:lnTo>
                  <a:pt x="30825" y="1257"/>
                </a:lnTo>
                <a:close/>
              </a:path>
              <a:path w="98425" h="115569">
                <a:moveTo>
                  <a:pt x="87764" y="1257"/>
                </a:moveTo>
                <a:lnTo>
                  <a:pt x="83513" y="1257"/>
                </a:lnTo>
                <a:lnTo>
                  <a:pt x="81066" y="1737"/>
                </a:lnTo>
                <a:lnTo>
                  <a:pt x="87939" y="1737"/>
                </a:lnTo>
                <a:lnTo>
                  <a:pt x="87764" y="125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5545097" y="2853747"/>
            <a:ext cx="53975" cy="138430"/>
          </a:xfrm>
          <a:custGeom>
            <a:avLst/>
            <a:gdLst/>
            <a:ahLst/>
            <a:cxnLst/>
            <a:rect l="l" t="t" r="r" b="b"/>
            <a:pathLst>
              <a:path w="53975" h="138430">
                <a:moveTo>
                  <a:pt x="30148" y="35257"/>
                </a:moveTo>
                <a:lnTo>
                  <a:pt x="10948" y="35257"/>
                </a:lnTo>
                <a:lnTo>
                  <a:pt x="11038" y="36498"/>
                </a:lnTo>
                <a:lnTo>
                  <a:pt x="11163" y="42947"/>
                </a:lnTo>
                <a:lnTo>
                  <a:pt x="10287" y="96380"/>
                </a:lnTo>
                <a:lnTo>
                  <a:pt x="10287" y="106815"/>
                </a:lnTo>
                <a:lnTo>
                  <a:pt x="11412" y="120538"/>
                </a:lnTo>
                <a:lnTo>
                  <a:pt x="14776" y="130395"/>
                </a:lnTo>
                <a:lnTo>
                  <a:pt x="20361" y="136343"/>
                </a:lnTo>
                <a:lnTo>
                  <a:pt x="28147" y="138336"/>
                </a:lnTo>
                <a:lnTo>
                  <a:pt x="37927" y="136207"/>
                </a:lnTo>
                <a:lnTo>
                  <a:pt x="45947" y="131169"/>
                </a:lnTo>
                <a:lnTo>
                  <a:pt x="51372" y="125240"/>
                </a:lnTo>
                <a:lnTo>
                  <a:pt x="52012" y="123700"/>
                </a:lnTo>
                <a:lnTo>
                  <a:pt x="31255" y="123700"/>
                </a:lnTo>
                <a:lnTo>
                  <a:pt x="29331" y="116986"/>
                </a:lnTo>
                <a:lnTo>
                  <a:pt x="29255" y="36498"/>
                </a:lnTo>
                <a:lnTo>
                  <a:pt x="30148" y="35257"/>
                </a:lnTo>
                <a:close/>
              </a:path>
              <a:path w="53975" h="138430">
                <a:moveTo>
                  <a:pt x="52259" y="116986"/>
                </a:moveTo>
                <a:lnTo>
                  <a:pt x="48008" y="116986"/>
                </a:lnTo>
                <a:lnTo>
                  <a:pt x="44883" y="123700"/>
                </a:lnTo>
                <a:lnTo>
                  <a:pt x="52012" y="123700"/>
                </a:lnTo>
                <a:lnTo>
                  <a:pt x="53327" y="120538"/>
                </a:lnTo>
                <a:lnTo>
                  <a:pt x="53366" y="118474"/>
                </a:lnTo>
                <a:lnTo>
                  <a:pt x="52259" y="116986"/>
                </a:lnTo>
                <a:close/>
              </a:path>
              <a:path w="53975" h="138430">
                <a:moveTo>
                  <a:pt x="29024" y="0"/>
                </a:moveTo>
                <a:lnTo>
                  <a:pt x="24343" y="0"/>
                </a:lnTo>
                <a:lnTo>
                  <a:pt x="21664" y="7673"/>
                </a:lnTo>
                <a:lnTo>
                  <a:pt x="14503" y="16884"/>
                </a:lnTo>
                <a:lnTo>
                  <a:pt x="6483" y="26807"/>
                </a:lnTo>
                <a:lnTo>
                  <a:pt x="0" y="27799"/>
                </a:lnTo>
                <a:lnTo>
                  <a:pt x="0" y="34265"/>
                </a:lnTo>
                <a:lnTo>
                  <a:pt x="1339" y="35257"/>
                </a:lnTo>
                <a:lnTo>
                  <a:pt x="51597" y="35257"/>
                </a:lnTo>
                <a:lnTo>
                  <a:pt x="51795" y="34265"/>
                </a:lnTo>
                <a:lnTo>
                  <a:pt x="51795" y="24838"/>
                </a:lnTo>
                <a:lnTo>
                  <a:pt x="51597" y="24310"/>
                </a:lnTo>
                <a:lnTo>
                  <a:pt x="30363" y="24310"/>
                </a:lnTo>
                <a:lnTo>
                  <a:pt x="29255" y="23086"/>
                </a:lnTo>
                <a:lnTo>
                  <a:pt x="29255" y="2480"/>
                </a:lnTo>
                <a:lnTo>
                  <a:pt x="29024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5676667" y="2872869"/>
            <a:ext cx="67655" cy="1154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5110691" y="2873608"/>
            <a:ext cx="93345" cy="118745"/>
          </a:xfrm>
          <a:custGeom>
            <a:avLst/>
            <a:gdLst/>
            <a:ahLst/>
            <a:cxnLst/>
            <a:rect l="l" t="t" r="r" b="b"/>
            <a:pathLst>
              <a:path w="93345" h="118744">
                <a:moveTo>
                  <a:pt x="47313" y="0"/>
                </a:moveTo>
                <a:lnTo>
                  <a:pt x="27872" y="4207"/>
                </a:lnTo>
                <a:lnTo>
                  <a:pt x="12947" y="16145"/>
                </a:lnTo>
                <a:lnTo>
                  <a:pt x="3376" y="34786"/>
                </a:lnTo>
                <a:lnTo>
                  <a:pt x="0" y="59105"/>
                </a:lnTo>
                <a:lnTo>
                  <a:pt x="3242" y="83165"/>
                </a:lnTo>
                <a:lnTo>
                  <a:pt x="12386" y="101930"/>
                </a:lnTo>
                <a:lnTo>
                  <a:pt x="26553" y="114125"/>
                </a:lnTo>
                <a:lnTo>
                  <a:pt x="44866" y="118474"/>
                </a:lnTo>
                <a:lnTo>
                  <a:pt x="64895" y="114238"/>
                </a:lnTo>
                <a:lnTo>
                  <a:pt x="68316" y="111528"/>
                </a:lnTo>
                <a:lnTo>
                  <a:pt x="46883" y="111528"/>
                </a:lnTo>
                <a:lnTo>
                  <a:pt x="35970" y="107685"/>
                </a:lnTo>
                <a:lnTo>
                  <a:pt x="27425" y="96624"/>
                </a:lnTo>
                <a:lnTo>
                  <a:pt x="21853" y="79044"/>
                </a:lnTo>
                <a:lnTo>
                  <a:pt x="19861" y="55648"/>
                </a:lnTo>
                <a:lnTo>
                  <a:pt x="21643" y="35204"/>
                </a:lnTo>
                <a:lnTo>
                  <a:pt x="21744" y="34786"/>
                </a:lnTo>
                <a:lnTo>
                  <a:pt x="26865" y="19743"/>
                </a:lnTo>
                <a:lnTo>
                  <a:pt x="35210" y="10222"/>
                </a:lnTo>
                <a:lnTo>
                  <a:pt x="46421" y="6945"/>
                </a:lnTo>
                <a:lnTo>
                  <a:pt x="69274" y="6945"/>
                </a:lnTo>
                <a:lnTo>
                  <a:pt x="66116" y="4282"/>
                </a:lnTo>
                <a:lnTo>
                  <a:pt x="47313" y="0"/>
                </a:lnTo>
                <a:close/>
              </a:path>
              <a:path w="93345" h="118744">
                <a:moveTo>
                  <a:pt x="69274" y="6945"/>
                </a:moveTo>
                <a:lnTo>
                  <a:pt x="46421" y="6945"/>
                </a:lnTo>
                <a:lnTo>
                  <a:pt x="57202" y="10788"/>
                </a:lnTo>
                <a:lnTo>
                  <a:pt x="65684" y="21853"/>
                </a:lnTo>
                <a:lnTo>
                  <a:pt x="71237" y="39442"/>
                </a:lnTo>
                <a:lnTo>
                  <a:pt x="73228" y="62858"/>
                </a:lnTo>
                <a:lnTo>
                  <a:pt x="71402" y="83349"/>
                </a:lnTo>
                <a:lnTo>
                  <a:pt x="66164" y="98648"/>
                </a:lnTo>
                <a:lnTo>
                  <a:pt x="57872" y="108219"/>
                </a:lnTo>
                <a:lnTo>
                  <a:pt x="46883" y="111528"/>
                </a:lnTo>
                <a:lnTo>
                  <a:pt x="68316" y="111528"/>
                </a:lnTo>
                <a:lnTo>
                  <a:pt x="80000" y="102273"/>
                </a:lnTo>
                <a:lnTo>
                  <a:pt x="89536" y="83695"/>
                </a:lnTo>
                <a:lnTo>
                  <a:pt x="92858" y="59617"/>
                </a:lnTo>
                <a:lnTo>
                  <a:pt x="89637" y="35204"/>
                </a:lnTo>
                <a:lnTo>
                  <a:pt x="80473" y="16388"/>
                </a:lnTo>
                <a:lnTo>
                  <a:pt x="69274" y="694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380603" y="2890504"/>
            <a:ext cx="47625" cy="94615"/>
          </a:xfrm>
          <a:custGeom>
            <a:avLst/>
            <a:gdLst/>
            <a:ahLst/>
            <a:cxnLst/>
            <a:rect l="l" t="t" r="r" b="b"/>
            <a:pathLst>
              <a:path w="47625" h="94614">
                <a:moveTo>
                  <a:pt x="17860" y="94148"/>
                </a:moveTo>
                <a:lnTo>
                  <a:pt x="29777" y="90640"/>
                </a:lnTo>
                <a:lnTo>
                  <a:pt x="39018" y="80817"/>
                </a:lnTo>
                <a:lnTo>
                  <a:pt x="44993" y="65732"/>
                </a:lnTo>
                <a:lnTo>
                  <a:pt x="47115" y="46437"/>
                </a:lnTo>
                <a:lnTo>
                  <a:pt x="44896" y="26826"/>
                </a:lnTo>
                <a:lnTo>
                  <a:pt x="38741" y="12235"/>
                </a:lnTo>
                <a:lnTo>
                  <a:pt x="29401" y="3137"/>
                </a:lnTo>
                <a:lnTo>
                  <a:pt x="17628" y="0"/>
                </a:lnTo>
                <a:lnTo>
                  <a:pt x="9697" y="1537"/>
                </a:lnTo>
                <a:lnTo>
                  <a:pt x="4212" y="6148"/>
                </a:lnTo>
                <a:lnTo>
                  <a:pt x="1028" y="13828"/>
                </a:lnTo>
                <a:lnTo>
                  <a:pt x="0" y="24575"/>
                </a:lnTo>
                <a:lnTo>
                  <a:pt x="0" y="70797"/>
                </a:lnTo>
                <a:lnTo>
                  <a:pt x="1220" y="81038"/>
                </a:lnTo>
                <a:lnTo>
                  <a:pt x="4744" y="88333"/>
                </a:lnTo>
                <a:lnTo>
                  <a:pt x="10360" y="92697"/>
                </a:lnTo>
                <a:lnTo>
                  <a:pt x="17860" y="941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5348669" y="2872859"/>
            <a:ext cx="97790" cy="169545"/>
          </a:xfrm>
          <a:custGeom>
            <a:avLst/>
            <a:gdLst/>
            <a:ahLst/>
            <a:cxnLst/>
            <a:rect l="l" t="t" r="r" b="b"/>
            <a:pathLst>
              <a:path w="97789" h="169544">
                <a:moveTo>
                  <a:pt x="0" y="160464"/>
                </a:moveTo>
                <a:lnTo>
                  <a:pt x="0" y="168153"/>
                </a:lnTo>
                <a:lnTo>
                  <a:pt x="1339" y="169162"/>
                </a:lnTo>
                <a:lnTo>
                  <a:pt x="8053" y="169162"/>
                </a:lnTo>
                <a:lnTo>
                  <a:pt x="14072" y="167674"/>
                </a:lnTo>
                <a:lnTo>
                  <a:pt x="46901" y="167674"/>
                </a:lnTo>
                <a:lnTo>
                  <a:pt x="46901" y="162695"/>
                </a:lnTo>
                <a:lnTo>
                  <a:pt x="41972" y="162695"/>
                </a:lnTo>
                <a:lnTo>
                  <a:pt x="40966" y="162217"/>
                </a:lnTo>
                <a:lnTo>
                  <a:pt x="3803" y="162217"/>
                </a:lnTo>
                <a:lnTo>
                  <a:pt x="0" y="160464"/>
                </a:lnTo>
                <a:close/>
              </a:path>
              <a:path w="97789" h="169544">
                <a:moveTo>
                  <a:pt x="46901" y="167674"/>
                </a:moveTo>
                <a:lnTo>
                  <a:pt x="29470" y="167674"/>
                </a:lnTo>
                <a:lnTo>
                  <a:pt x="36382" y="169162"/>
                </a:lnTo>
                <a:lnTo>
                  <a:pt x="45328" y="169162"/>
                </a:lnTo>
                <a:lnTo>
                  <a:pt x="46901" y="167674"/>
                </a:lnTo>
                <a:close/>
              </a:path>
              <a:path w="97789" h="169544">
                <a:moveTo>
                  <a:pt x="46901" y="159984"/>
                </a:moveTo>
                <a:lnTo>
                  <a:pt x="41972" y="162695"/>
                </a:lnTo>
                <a:lnTo>
                  <a:pt x="46901" y="162695"/>
                </a:lnTo>
                <a:lnTo>
                  <a:pt x="46901" y="159984"/>
                </a:lnTo>
                <a:close/>
              </a:path>
              <a:path w="97789" h="169544">
                <a:moveTo>
                  <a:pt x="30379" y="0"/>
                </a:moveTo>
                <a:lnTo>
                  <a:pt x="26790" y="0"/>
                </a:lnTo>
                <a:lnTo>
                  <a:pt x="23896" y="5722"/>
                </a:lnTo>
                <a:lnTo>
                  <a:pt x="8252" y="17645"/>
                </a:lnTo>
                <a:lnTo>
                  <a:pt x="3125" y="18125"/>
                </a:lnTo>
                <a:lnTo>
                  <a:pt x="3125" y="22095"/>
                </a:lnTo>
                <a:lnTo>
                  <a:pt x="4696" y="24729"/>
                </a:lnTo>
                <a:lnTo>
                  <a:pt x="8152" y="25511"/>
                </a:lnTo>
                <a:lnTo>
                  <a:pt x="11609" y="28380"/>
                </a:lnTo>
                <a:lnTo>
                  <a:pt x="13180" y="37275"/>
                </a:lnTo>
                <a:lnTo>
                  <a:pt x="13180" y="156246"/>
                </a:lnTo>
                <a:lnTo>
                  <a:pt x="12072" y="158462"/>
                </a:lnTo>
                <a:lnTo>
                  <a:pt x="3803" y="162217"/>
                </a:lnTo>
                <a:lnTo>
                  <a:pt x="40966" y="162217"/>
                </a:lnTo>
                <a:lnTo>
                  <a:pt x="35721" y="159719"/>
                </a:lnTo>
                <a:lnTo>
                  <a:pt x="32165" y="157982"/>
                </a:lnTo>
                <a:lnTo>
                  <a:pt x="31703" y="155502"/>
                </a:lnTo>
                <a:lnTo>
                  <a:pt x="31703" y="149548"/>
                </a:lnTo>
                <a:lnTo>
                  <a:pt x="31934" y="114241"/>
                </a:lnTo>
                <a:lnTo>
                  <a:pt x="32843" y="113513"/>
                </a:lnTo>
                <a:lnTo>
                  <a:pt x="71761" y="113513"/>
                </a:lnTo>
                <a:lnTo>
                  <a:pt x="84886" y="101707"/>
                </a:lnTo>
                <a:lnTo>
                  <a:pt x="94242" y="81913"/>
                </a:lnTo>
                <a:lnTo>
                  <a:pt x="97588" y="56624"/>
                </a:lnTo>
                <a:lnTo>
                  <a:pt x="94695" y="33542"/>
                </a:lnTo>
                <a:lnTo>
                  <a:pt x="88262" y="19117"/>
                </a:lnTo>
                <a:lnTo>
                  <a:pt x="31703" y="19117"/>
                </a:lnTo>
                <a:lnTo>
                  <a:pt x="31487" y="18638"/>
                </a:lnTo>
                <a:lnTo>
                  <a:pt x="31365" y="1560"/>
                </a:lnTo>
                <a:lnTo>
                  <a:pt x="30379" y="0"/>
                </a:lnTo>
                <a:close/>
              </a:path>
              <a:path w="97789" h="169544">
                <a:moveTo>
                  <a:pt x="71761" y="113513"/>
                </a:moveTo>
                <a:lnTo>
                  <a:pt x="32843" y="113513"/>
                </a:lnTo>
                <a:lnTo>
                  <a:pt x="39094" y="117482"/>
                </a:lnTo>
                <a:lnTo>
                  <a:pt x="45328" y="119218"/>
                </a:lnTo>
                <a:lnTo>
                  <a:pt x="52241" y="119218"/>
                </a:lnTo>
                <a:lnTo>
                  <a:pt x="70545" y="114608"/>
                </a:lnTo>
                <a:lnTo>
                  <a:pt x="71761" y="113513"/>
                </a:lnTo>
                <a:close/>
              </a:path>
              <a:path w="97789" h="169544">
                <a:moveTo>
                  <a:pt x="61172" y="744"/>
                </a:moveTo>
                <a:lnTo>
                  <a:pt x="33950" y="17893"/>
                </a:lnTo>
                <a:lnTo>
                  <a:pt x="33274" y="18638"/>
                </a:lnTo>
                <a:lnTo>
                  <a:pt x="32594" y="19117"/>
                </a:lnTo>
                <a:lnTo>
                  <a:pt x="88262" y="19117"/>
                </a:lnTo>
                <a:lnTo>
                  <a:pt x="86840" y="15927"/>
                </a:lnTo>
                <a:lnTo>
                  <a:pt x="75255" y="4691"/>
                </a:lnTo>
                <a:lnTo>
                  <a:pt x="61172" y="74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5489291" y="2449526"/>
            <a:ext cx="92444" cy="92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5101764" y="1557561"/>
            <a:ext cx="200729" cy="2358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3149873" y="2978519"/>
            <a:ext cx="71120" cy="46355"/>
          </a:xfrm>
          <a:custGeom>
            <a:avLst/>
            <a:gdLst/>
            <a:ahLst/>
            <a:cxnLst/>
            <a:rect l="l" t="t" r="r" b="b"/>
            <a:pathLst>
              <a:path w="71119" h="46355">
                <a:moveTo>
                  <a:pt x="24759" y="9276"/>
                </a:moveTo>
                <a:lnTo>
                  <a:pt x="11311" y="9276"/>
                </a:lnTo>
                <a:lnTo>
                  <a:pt x="15765" y="19516"/>
                </a:lnTo>
                <a:lnTo>
                  <a:pt x="20147" y="30196"/>
                </a:lnTo>
                <a:lnTo>
                  <a:pt x="24173" y="40472"/>
                </a:lnTo>
                <a:lnTo>
                  <a:pt x="26215" y="45918"/>
                </a:lnTo>
                <a:lnTo>
                  <a:pt x="28910" y="44907"/>
                </a:lnTo>
                <a:lnTo>
                  <a:pt x="36136" y="42494"/>
                </a:lnTo>
                <a:lnTo>
                  <a:pt x="37989" y="42058"/>
                </a:lnTo>
                <a:lnTo>
                  <a:pt x="37288" y="40149"/>
                </a:lnTo>
                <a:lnTo>
                  <a:pt x="38312" y="37034"/>
                </a:lnTo>
                <a:lnTo>
                  <a:pt x="38896" y="35772"/>
                </a:lnTo>
                <a:lnTo>
                  <a:pt x="35632" y="35772"/>
                </a:lnTo>
                <a:lnTo>
                  <a:pt x="35576" y="35575"/>
                </a:lnTo>
                <a:lnTo>
                  <a:pt x="35491" y="35378"/>
                </a:lnTo>
                <a:lnTo>
                  <a:pt x="35379" y="35195"/>
                </a:lnTo>
                <a:lnTo>
                  <a:pt x="32698" y="29147"/>
                </a:lnTo>
                <a:lnTo>
                  <a:pt x="30495" y="22945"/>
                </a:lnTo>
                <a:lnTo>
                  <a:pt x="28011" y="16824"/>
                </a:lnTo>
                <a:lnTo>
                  <a:pt x="25723" y="11380"/>
                </a:lnTo>
                <a:lnTo>
                  <a:pt x="24759" y="9276"/>
                </a:lnTo>
                <a:close/>
              </a:path>
              <a:path w="71119" h="46355">
                <a:moveTo>
                  <a:pt x="63217" y="9276"/>
                </a:moveTo>
                <a:lnTo>
                  <a:pt x="50493" y="9276"/>
                </a:lnTo>
                <a:lnTo>
                  <a:pt x="50928" y="13780"/>
                </a:lnTo>
                <a:lnTo>
                  <a:pt x="51055" y="17527"/>
                </a:lnTo>
                <a:lnTo>
                  <a:pt x="51307" y="21275"/>
                </a:lnTo>
                <a:lnTo>
                  <a:pt x="52388" y="33105"/>
                </a:lnTo>
                <a:lnTo>
                  <a:pt x="52834" y="38676"/>
                </a:lnTo>
                <a:lnTo>
                  <a:pt x="53215" y="42114"/>
                </a:lnTo>
                <a:lnTo>
                  <a:pt x="55826" y="44149"/>
                </a:lnTo>
                <a:lnTo>
                  <a:pt x="58058" y="45805"/>
                </a:lnTo>
                <a:lnTo>
                  <a:pt x="65243" y="45805"/>
                </a:lnTo>
                <a:lnTo>
                  <a:pt x="67517" y="45482"/>
                </a:lnTo>
                <a:lnTo>
                  <a:pt x="70885" y="44851"/>
                </a:lnTo>
                <a:lnTo>
                  <a:pt x="67825" y="42564"/>
                </a:lnTo>
                <a:lnTo>
                  <a:pt x="66941" y="41033"/>
                </a:lnTo>
                <a:lnTo>
                  <a:pt x="65158" y="31574"/>
                </a:lnTo>
                <a:lnTo>
                  <a:pt x="64225" y="21275"/>
                </a:lnTo>
                <a:lnTo>
                  <a:pt x="63559" y="13022"/>
                </a:lnTo>
                <a:lnTo>
                  <a:pt x="63217" y="9276"/>
                </a:lnTo>
                <a:close/>
              </a:path>
              <a:path w="71119" h="46355">
                <a:moveTo>
                  <a:pt x="21966" y="3185"/>
                </a:moveTo>
                <a:lnTo>
                  <a:pt x="7816" y="3185"/>
                </a:lnTo>
                <a:lnTo>
                  <a:pt x="8434" y="4013"/>
                </a:lnTo>
                <a:lnTo>
                  <a:pt x="8368" y="7184"/>
                </a:lnTo>
                <a:lnTo>
                  <a:pt x="7985" y="10355"/>
                </a:lnTo>
                <a:lnTo>
                  <a:pt x="6481" y="25218"/>
                </a:lnTo>
                <a:lnTo>
                  <a:pt x="6010" y="29147"/>
                </a:lnTo>
                <a:lnTo>
                  <a:pt x="5585" y="32263"/>
                </a:lnTo>
                <a:lnTo>
                  <a:pt x="4673" y="40472"/>
                </a:lnTo>
                <a:lnTo>
                  <a:pt x="4112" y="42058"/>
                </a:lnTo>
                <a:lnTo>
                  <a:pt x="3493" y="42872"/>
                </a:lnTo>
                <a:lnTo>
                  <a:pt x="1824" y="44851"/>
                </a:lnTo>
                <a:lnTo>
                  <a:pt x="13641" y="44851"/>
                </a:lnTo>
                <a:lnTo>
                  <a:pt x="16896" y="42872"/>
                </a:lnTo>
                <a:lnTo>
                  <a:pt x="11311" y="42058"/>
                </a:lnTo>
                <a:lnTo>
                  <a:pt x="8827" y="41791"/>
                </a:lnTo>
                <a:lnTo>
                  <a:pt x="8517" y="41413"/>
                </a:lnTo>
                <a:lnTo>
                  <a:pt x="8541" y="38676"/>
                </a:lnTo>
                <a:lnTo>
                  <a:pt x="9938" y="22945"/>
                </a:lnTo>
                <a:lnTo>
                  <a:pt x="11311" y="9276"/>
                </a:lnTo>
                <a:lnTo>
                  <a:pt x="24759" y="9276"/>
                </a:lnTo>
                <a:lnTo>
                  <a:pt x="21966" y="3185"/>
                </a:lnTo>
                <a:close/>
              </a:path>
              <a:path w="71119" h="46355">
                <a:moveTo>
                  <a:pt x="63236" y="3368"/>
                </a:moveTo>
                <a:lnTo>
                  <a:pt x="48963" y="3368"/>
                </a:lnTo>
                <a:lnTo>
                  <a:pt x="48865" y="5655"/>
                </a:lnTo>
                <a:lnTo>
                  <a:pt x="46297" y="11380"/>
                </a:lnTo>
                <a:lnTo>
                  <a:pt x="40158" y="25274"/>
                </a:lnTo>
                <a:lnTo>
                  <a:pt x="37479" y="31574"/>
                </a:lnTo>
                <a:lnTo>
                  <a:pt x="35632" y="35772"/>
                </a:lnTo>
                <a:lnTo>
                  <a:pt x="38896" y="35772"/>
                </a:lnTo>
                <a:lnTo>
                  <a:pt x="43744" y="24585"/>
                </a:lnTo>
                <a:lnTo>
                  <a:pt x="45848" y="19884"/>
                </a:lnTo>
                <a:lnTo>
                  <a:pt x="47884" y="14917"/>
                </a:lnTo>
                <a:lnTo>
                  <a:pt x="50493" y="9276"/>
                </a:lnTo>
                <a:lnTo>
                  <a:pt x="63217" y="9276"/>
                </a:lnTo>
                <a:lnTo>
                  <a:pt x="63068" y="8054"/>
                </a:lnTo>
                <a:lnTo>
                  <a:pt x="63030" y="3619"/>
                </a:lnTo>
                <a:lnTo>
                  <a:pt x="63236" y="3368"/>
                </a:lnTo>
                <a:close/>
              </a:path>
              <a:path w="71119" h="46355">
                <a:moveTo>
                  <a:pt x="66688" y="0"/>
                </a:moveTo>
                <a:lnTo>
                  <a:pt x="46297" y="0"/>
                </a:lnTo>
                <a:lnTo>
                  <a:pt x="40712" y="3619"/>
                </a:lnTo>
                <a:lnTo>
                  <a:pt x="46297" y="3368"/>
                </a:lnTo>
                <a:lnTo>
                  <a:pt x="63236" y="3368"/>
                </a:lnTo>
                <a:lnTo>
                  <a:pt x="63755" y="2735"/>
                </a:lnTo>
                <a:lnTo>
                  <a:pt x="65243" y="1402"/>
                </a:lnTo>
                <a:lnTo>
                  <a:pt x="66688" y="0"/>
                </a:lnTo>
                <a:close/>
              </a:path>
              <a:path w="71119" h="46355">
                <a:moveTo>
                  <a:pt x="20518" y="0"/>
                </a:moveTo>
                <a:lnTo>
                  <a:pt x="5318" y="0"/>
                </a:lnTo>
                <a:lnTo>
                  <a:pt x="0" y="3296"/>
                </a:lnTo>
                <a:lnTo>
                  <a:pt x="925" y="3296"/>
                </a:lnTo>
                <a:lnTo>
                  <a:pt x="5010" y="3185"/>
                </a:lnTo>
                <a:lnTo>
                  <a:pt x="21966" y="3185"/>
                </a:lnTo>
                <a:lnTo>
                  <a:pt x="20769" y="574"/>
                </a:lnTo>
                <a:lnTo>
                  <a:pt x="20643" y="195"/>
                </a:lnTo>
                <a:lnTo>
                  <a:pt x="20518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2773417" y="2980102"/>
            <a:ext cx="340360" cy="391160"/>
          </a:xfrm>
          <a:custGeom>
            <a:avLst/>
            <a:gdLst/>
            <a:ahLst/>
            <a:cxnLst/>
            <a:rect l="l" t="t" r="r" b="b"/>
            <a:pathLst>
              <a:path w="340360" h="391160">
                <a:moveTo>
                  <a:pt x="186187" y="0"/>
                </a:moveTo>
                <a:lnTo>
                  <a:pt x="143319" y="5160"/>
                </a:lnTo>
                <a:lnTo>
                  <a:pt x="100698" y="20687"/>
                </a:lnTo>
                <a:lnTo>
                  <a:pt x="61691" y="46648"/>
                </a:lnTo>
                <a:lnTo>
                  <a:pt x="29661" y="83111"/>
                </a:lnTo>
                <a:lnTo>
                  <a:pt x="7976" y="130144"/>
                </a:lnTo>
                <a:lnTo>
                  <a:pt x="0" y="187815"/>
                </a:lnTo>
                <a:lnTo>
                  <a:pt x="4840" y="234634"/>
                </a:lnTo>
                <a:lnTo>
                  <a:pt x="19818" y="281220"/>
                </a:lnTo>
                <a:lnTo>
                  <a:pt x="45618" y="323990"/>
                </a:lnTo>
                <a:lnTo>
                  <a:pt x="82927" y="359364"/>
                </a:lnTo>
                <a:lnTo>
                  <a:pt x="142785" y="386499"/>
                </a:lnTo>
                <a:lnTo>
                  <a:pt x="191056" y="391079"/>
                </a:lnTo>
                <a:lnTo>
                  <a:pt x="209888" y="390380"/>
                </a:lnTo>
                <a:lnTo>
                  <a:pt x="249705" y="383187"/>
                </a:lnTo>
                <a:lnTo>
                  <a:pt x="290052" y="364762"/>
                </a:lnTo>
                <a:lnTo>
                  <a:pt x="296745" y="360991"/>
                </a:lnTo>
                <a:lnTo>
                  <a:pt x="309676" y="348796"/>
                </a:lnTo>
                <a:lnTo>
                  <a:pt x="240652" y="348796"/>
                </a:lnTo>
                <a:lnTo>
                  <a:pt x="195524" y="341712"/>
                </a:lnTo>
                <a:lnTo>
                  <a:pt x="154183" y="321007"/>
                </a:lnTo>
                <a:lnTo>
                  <a:pt x="118658" y="287503"/>
                </a:lnTo>
                <a:lnTo>
                  <a:pt x="90978" y="242022"/>
                </a:lnTo>
                <a:lnTo>
                  <a:pt x="73172" y="185386"/>
                </a:lnTo>
                <a:lnTo>
                  <a:pt x="104563" y="182930"/>
                </a:lnTo>
                <a:lnTo>
                  <a:pt x="72344" y="182930"/>
                </a:lnTo>
                <a:lnTo>
                  <a:pt x="71616" y="171967"/>
                </a:lnTo>
                <a:lnTo>
                  <a:pt x="70820" y="161083"/>
                </a:lnTo>
                <a:lnTo>
                  <a:pt x="70180" y="150352"/>
                </a:lnTo>
                <a:lnTo>
                  <a:pt x="79951" y="85143"/>
                </a:lnTo>
                <a:lnTo>
                  <a:pt x="104464" y="50411"/>
                </a:lnTo>
                <a:lnTo>
                  <a:pt x="163410" y="26832"/>
                </a:lnTo>
                <a:lnTo>
                  <a:pt x="274743" y="26832"/>
                </a:lnTo>
                <a:lnTo>
                  <a:pt x="269927" y="22776"/>
                </a:lnTo>
                <a:lnTo>
                  <a:pt x="250665" y="12693"/>
                </a:lnTo>
                <a:lnTo>
                  <a:pt x="229877" y="5588"/>
                </a:lnTo>
                <a:lnTo>
                  <a:pt x="208179" y="1384"/>
                </a:lnTo>
                <a:lnTo>
                  <a:pt x="186187" y="0"/>
                </a:lnTo>
                <a:close/>
              </a:path>
              <a:path w="340360" h="391160">
                <a:moveTo>
                  <a:pt x="339857" y="320335"/>
                </a:moveTo>
                <a:lnTo>
                  <a:pt x="318522" y="330626"/>
                </a:lnTo>
                <a:lnTo>
                  <a:pt x="295432" y="339760"/>
                </a:lnTo>
                <a:lnTo>
                  <a:pt x="269754" y="346297"/>
                </a:lnTo>
                <a:lnTo>
                  <a:pt x="240652" y="348796"/>
                </a:lnTo>
                <a:lnTo>
                  <a:pt x="309676" y="348796"/>
                </a:lnTo>
                <a:lnTo>
                  <a:pt x="339857" y="320335"/>
                </a:lnTo>
                <a:close/>
              </a:path>
              <a:path w="340360" h="391160">
                <a:moveTo>
                  <a:pt x="274743" y="26832"/>
                </a:moveTo>
                <a:lnTo>
                  <a:pt x="163410" y="26832"/>
                </a:lnTo>
                <a:lnTo>
                  <a:pt x="194513" y="33184"/>
                </a:lnTo>
                <a:lnTo>
                  <a:pt x="220126" y="49597"/>
                </a:lnTo>
                <a:lnTo>
                  <a:pt x="237505" y="72106"/>
                </a:lnTo>
                <a:lnTo>
                  <a:pt x="243908" y="96748"/>
                </a:lnTo>
                <a:lnTo>
                  <a:pt x="242395" y="104186"/>
                </a:lnTo>
                <a:lnTo>
                  <a:pt x="237909" y="109866"/>
                </a:lnTo>
                <a:lnTo>
                  <a:pt x="230527" y="114478"/>
                </a:lnTo>
                <a:lnTo>
                  <a:pt x="220331" y="118711"/>
                </a:lnTo>
                <a:lnTo>
                  <a:pt x="72344" y="182930"/>
                </a:lnTo>
                <a:lnTo>
                  <a:pt x="104563" y="182930"/>
                </a:lnTo>
                <a:lnTo>
                  <a:pt x="135776" y="180488"/>
                </a:lnTo>
                <a:lnTo>
                  <a:pt x="326820" y="103261"/>
                </a:lnTo>
                <a:lnTo>
                  <a:pt x="321255" y="86564"/>
                </a:lnTo>
                <a:lnTo>
                  <a:pt x="311493" y="66060"/>
                </a:lnTo>
                <a:lnTo>
                  <a:pt x="295170" y="44035"/>
                </a:lnTo>
                <a:lnTo>
                  <a:pt x="274743" y="26832"/>
                </a:lnTo>
                <a:close/>
              </a:path>
            </a:pathLst>
          </a:custGeom>
          <a:solidFill>
            <a:srgbClr val="EF3E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2576652" y="2784963"/>
            <a:ext cx="207645" cy="574040"/>
          </a:xfrm>
          <a:custGeom>
            <a:avLst/>
            <a:gdLst/>
            <a:ahLst/>
            <a:cxnLst/>
            <a:rect l="l" t="t" r="r" b="b"/>
            <a:pathLst>
              <a:path w="207644" h="574039">
                <a:moveTo>
                  <a:pt x="177233" y="0"/>
                </a:moveTo>
                <a:lnTo>
                  <a:pt x="60991" y="0"/>
                </a:lnTo>
                <a:lnTo>
                  <a:pt x="0" y="29273"/>
                </a:lnTo>
                <a:lnTo>
                  <a:pt x="63418" y="29273"/>
                </a:lnTo>
                <a:lnTo>
                  <a:pt x="62426" y="59674"/>
                </a:lnTo>
                <a:lnTo>
                  <a:pt x="59527" y="127491"/>
                </a:lnTo>
                <a:lnTo>
                  <a:pt x="57260" y="211336"/>
                </a:lnTo>
                <a:lnTo>
                  <a:pt x="56339" y="262297"/>
                </a:lnTo>
                <a:lnTo>
                  <a:pt x="55731" y="311501"/>
                </a:lnTo>
                <a:lnTo>
                  <a:pt x="55396" y="357386"/>
                </a:lnTo>
                <a:lnTo>
                  <a:pt x="55293" y="398391"/>
                </a:lnTo>
                <a:lnTo>
                  <a:pt x="55195" y="532170"/>
                </a:lnTo>
                <a:lnTo>
                  <a:pt x="54490" y="541097"/>
                </a:lnTo>
                <a:lnTo>
                  <a:pt x="51319" y="549426"/>
                </a:lnTo>
                <a:lnTo>
                  <a:pt x="44642" y="559275"/>
                </a:lnTo>
                <a:lnTo>
                  <a:pt x="33317" y="573995"/>
                </a:lnTo>
                <a:lnTo>
                  <a:pt x="177233" y="573995"/>
                </a:lnTo>
                <a:lnTo>
                  <a:pt x="207336" y="556130"/>
                </a:lnTo>
                <a:lnTo>
                  <a:pt x="196968" y="555037"/>
                </a:lnTo>
                <a:lnTo>
                  <a:pt x="176233" y="553155"/>
                </a:lnTo>
                <a:lnTo>
                  <a:pt x="165865" y="552061"/>
                </a:lnTo>
                <a:lnTo>
                  <a:pt x="149457" y="549398"/>
                </a:lnTo>
                <a:lnTo>
                  <a:pt x="139533" y="543530"/>
                </a:lnTo>
                <a:lnTo>
                  <a:pt x="134643" y="532170"/>
                </a:lnTo>
                <a:lnTo>
                  <a:pt x="133336" y="513033"/>
                </a:lnTo>
                <a:lnTo>
                  <a:pt x="133364" y="311501"/>
                </a:lnTo>
                <a:lnTo>
                  <a:pt x="133474" y="258060"/>
                </a:lnTo>
                <a:lnTo>
                  <a:pt x="134044" y="195783"/>
                </a:lnTo>
                <a:lnTo>
                  <a:pt x="135279" y="139362"/>
                </a:lnTo>
                <a:lnTo>
                  <a:pt x="137411" y="89769"/>
                </a:lnTo>
                <a:lnTo>
                  <a:pt x="140675" y="47980"/>
                </a:lnTo>
                <a:lnTo>
                  <a:pt x="161347" y="9675"/>
                </a:lnTo>
                <a:lnTo>
                  <a:pt x="177233" y="0"/>
                </a:lnTo>
                <a:close/>
              </a:path>
            </a:pathLst>
          </a:custGeom>
          <a:solidFill>
            <a:srgbClr val="2FB4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2183936" y="2990679"/>
            <a:ext cx="405765" cy="619760"/>
          </a:xfrm>
          <a:custGeom>
            <a:avLst/>
            <a:gdLst/>
            <a:ahLst/>
            <a:cxnLst/>
            <a:rect l="l" t="t" r="r" b="b"/>
            <a:pathLst>
              <a:path w="405764" h="619760">
                <a:moveTo>
                  <a:pt x="273226" y="279693"/>
                </a:moveTo>
                <a:lnTo>
                  <a:pt x="201651" y="279693"/>
                </a:lnTo>
                <a:lnTo>
                  <a:pt x="198662" y="286804"/>
                </a:lnTo>
                <a:lnTo>
                  <a:pt x="196055" y="294004"/>
                </a:lnTo>
                <a:lnTo>
                  <a:pt x="194211" y="301977"/>
                </a:lnTo>
                <a:lnTo>
                  <a:pt x="193512" y="311409"/>
                </a:lnTo>
                <a:lnTo>
                  <a:pt x="195722" y="328611"/>
                </a:lnTo>
                <a:lnTo>
                  <a:pt x="201439" y="342992"/>
                </a:lnTo>
                <a:lnTo>
                  <a:pt x="209290" y="355394"/>
                </a:lnTo>
                <a:lnTo>
                  <a:pt x="217902" y="366660"/>
                </a:lnTo>
                <a:lnTo>
                  <a:pt x="185299" y="369188"/>
                </a:lnTo>
                <a:lnTo>
                  <a:pt x="145451" y="374686"/>
                </a:lnTo>
                <a:lnTo>
                  <a:pt x="103010" y="385517"/>
                </a:lnTo>
                <a:lnTo>
                  <a:pt x="62632" y="404046"/>
                </a:lnTo>
                <a:lnTo>
                  <a:pt x="13317" y="453357"/>
                </a:lnTo>
                <a:lnTo>
                  <a:pt x="0" y="503279"/>
                </a:lnTo>
                <a:lnTo>
                  <a:pt x="6862" y="538473"/>
                </a:lnTo>
                <a:lnTo>
                  <a:pt x="27580" y="570196"/>
                </a:lnTo>
                <a:lnTo>
                  <a:pt x="62347" y="595949"/>
                </a:lnTo>
                <a:lnTo>
                  <a:pt x="111358" y="613233"/>
                </a:lnTo>
                <a:lnTo>
                  <a:pt x="174805" y="619550"/>
                </a:lnTo>
                <a:lnTo>
                  <a:pt x="239203" y="613474"/>
                </a:lnTo>
                <a:lnTo>
                  <a:pt x="292400" y="596693"/>
                </a:lnTo>
                <a:lnTo>
                  <a:pt x="311092" y="585363"/>
                </a:lnTo>
                <a:lnTo>
                  <a:pt x="214660" y="585363"/>
                </a:lnTo>
                <a:lnTo>
                  <a:pt x="155599" y="577982"/>
                </a:lnTo>
                <a:lnTo>
                  <a:pt x="110486" y="557416"/>
                </a:lnTo>
                <a:lnTo>
                  <a:pt x="81684" y="526034"/>
                </a:lnTo>
                <a:lnTo>
                  <a:pt x="71558" y="486200"/>
                </a:lnTo>
                <a:lnTo>
                  <a:pt x="79968" y="449666"/>
                </a:lnTo>
                <a:lnTo>
                  <a:pt x="123007" y="410164"/>
                </a:lnTo>
                <a:lnTo>
                  <a:pt x="168199" y="395612"/>
                </a:lnTo>
                <a:lnTo>
                  <a:pt x="215240" y="389868"/>
                </a:lnTo>
                <a:lnTo>
                  <a:pt x="226856" y="389437"/>
                </a:lnTo>
                <a:lnTo>
                  <a:pt x="359261" y="389437"/>
                </a:lnTo>
                <a:lnTo>
                  <a:pt x="346119" y="374623"/>
                </a:lnTo>
                <a:lnTo>
                  <a:pt x="320349" y="352023"/>
                </a:lnTo>
                <a:lnTo>
                  <a:pt x="291089" y="329274"/>
                </a:lnTo>
                <a:lnTo>
                  <a:pt x="284021" y="323241"/>
                </a:lnTo>
                <a:lnTo>
                  <a:pt x="277174" y="315756"/>
                </a:lnTo>
                <a:lnTo>
                  <a:pt x="272000" y="306287"/>
                </a:lnTo>
                <a:lnTo>
                  <a:pt x="269953" y="294302"/>
                </a:lnTo>
                <a:lnTo>
                  <a:pt x="272026" y="282020"/>
                </a:lnTo>
                <a:lnTo>
                  <a:pt x="273226" y="279693"/>
                </a:lnTo>
                <a:close/>
              </a:path>
              <a:path w="405764" h="619760">
                <a:moveTo>
                  <a:pt x="359261" y="389437"/>
                </a:moveTo>
                <a:lnTo>
                  <a:pt x="239038" y="389437"/>
                </a:lnTo>
                <a:lnTo>
                  <a:pt x="245549" y="390237"/>
                </a:lnTo>
                <a:lnTo>
                  <a:pt x="285478" y="419701"/>
                </a:lnTo>
                <a:lnTo>
                  <a:pt x="313049" y="444818"/>
                </a:lnTo>
                <a:lnTo>
                  <a:pt x="329030" y="469477"/>
                </a:lnTo>
                <a:lnTo>
                  <a:pt x="334186" y="497568"/>
                </a:lnTo>
                <a:lnTo>
                  <a:pt x="326487" y="532552"/>
                </a:lnTo>
                <a:lnTo>
                  <a:pt x="303694" y="560369"/>
                </a:lnTo>
                <a:lnTo>
                  <a:pt x="266266" y="578734"/>
                </a:lnTo>
                <a:lnTo>
                  <a:pt x="214660" y="585363"/>
                </a:lnTo>
                <a:lnTo>
                  <a:pt x="311092" y="585363"/>
                </a:lnTo>
                <a:lnTo>
                  <a:pt x="334170" y="571373"/>
                </a:lnTo>
                <a:lnTo>
                  <a:pt x="364286" y="539684"/>
                </a:lnTo>
                <a:lnTo>
                  <a:pt x="382522" y="503791"/>
                </a:lnTo>
                <a:lnTo>
                  <a:pt x="388651" y="465865"/>
                </a:lnTo>
                <a:lnTo>
                  <a:pt x="383011" y="428646"/>
                </a:lnTo>
                <a:lnTo>
                  <a:pt x="367920" y="399198"/>
                </a:lnTo>
                <a:lnTo>
                  <a:pt x="359261" y="389437"/>
                </a:lnTo>
                <a:close/>
              </a:path>
              <a:path w="405764" h="619760">
                <a:moveTo>
                  <a:pt x="405702" y="0"/>
                </a:moveTo>
                <a:lnTo>
                  <a:pt x="238238" y="0"/>
                </a:lnTo>
                <a:lnTo>
                  <a:pt x="203496" y="1612"/>
                </a:lnTo>
                <a:lnTo>
                  <a:pt x="128823" y="21603"/>
                </a:lnTo>
                <a:lnTo>
                  <a:pt x="92707" y="44710"/>
                </a:lnTo>
                <a:lnTo>
                  <a:pt x="53579" y="96436"/>
                </a:lnTo>
                <a:lnTo>
                  <a:pt x="40669" y="153654"/>
                </a:lnTo>
                <a:lnTo>
                  <a:pt x="46431" y="191278"/>
                </a:lnTo>
                <a:lnTo>
                  <a:pt x="63356" y="225979"/>
                </a:lnTo>
                <a:lnTo>
                  <a:pt x="90895" y="254634"/>
                </a:lnTo>
                <a:lnTo>
                  <a:pt x="128503" y="274118"/>
                </a:lnTo>
                <a:lnTo>
                  <a:pt x="175633" y="281307"/>
                </a:lnTo>
                <a:lnTo>
                  <a:pt x="181873" y="281167"/>
                </a:lnTo>
                <a:lnTo>
                  <a:pt x="188337" y="280800"/>
                </a:lnTo>
                <a:lnTo>
                  <a:pt x="201651" y="279693"/>
                </a:lnTo>
                <a:lnTo>
                  <a:pt x="273226" y="279693"/>
                </a:lnTo>
                <a:lnTo>
                  <a:pt x="277377" y="271640"/>
                </a:lnTo>
                <a:lnTo>
                  <a:pt x="284708" y="262635"/>
                </a:lnTo>
                <a:lnTo>
                  <a:pt x="288736" y="258530"/>
                </a:lnTo>
                <a:lnTo>
                  <a:pt x="213846" y="258530"/>
                </a:lnTo>
                <a:lnTo>
                  <a:pt x="168462" y="243577"/>
                </a:lnTo>
                <a:lnTo>
                  <a:pt x="136799" y="206596"/>
                </a:lnTo>
                <a:lnTo>
                  <a:pt x="118248" y="159403"/>
                </a:lnTo>
                <a:lnTo>
                  <a:pt x="112200" y="113813"/>
                </a:lnTo>
                <a:lnTo>
                  <a:pt x="113052" y="97898"/>
                </a:lnTo>
                <a:lnTo>
                  <a:pt x="130107" y="53651"/>
                </a:lnTo>
                <a:lnTo>
                  <a:pt x="171037" y="28723"/>
                </a:lnTo>
                <a:lnTo>
                  <a:pt x="187013" y="26818"/>
                </a:lnTo>
                <a:lnTo>
                  <a:pt x="358019" y="26818"/>
                </a:lnTo>
                <a:lnTo>
                  <a:pt x="405702" y="0"/>
                </a:lnTo>
                <a:close/>
              </a:path>
              <a:path w="405764" h="619760">
                <a:moveTo>
                  <a:pt x="358019" y="26818"/>
                </a:moveTo>
                <a:lnTo>
                  <a:pt x="187013" y="26818"/>
                </a:lnTo>
                <a:lnTo>
                  <a:pt x="231493" y="41961"/>
                </a:lnTo>
                <a:lnTo>
                  <a:pt x="263545" y="79667"/>
                </a:lnTo>
                <a:lnTo>
                  <a:pt x="282944" y="128348"/>
                </a:lnTo>
                <a:lnTo>
                  <a:pt x="289460" y="176418"/>
                </a:lnTo>
                <a:lnTo>
                  <a:pt x="288914" y="189235"/>
                </a:lnTo>
                <a:lnTo>
                  <a:pt x="269153" y="235781"/>
                </a:lnTo>
                <a:lnTo>
                  <a:pt x="229227" y="256803"/>
                </a:lnTo>
                <a:lnTo>
                  <a:pt x="213846" y="258530"/>
                </a:lnTo>
                <a:lnTo>
                  <a:pt x="288736" y="258530"/>
                </a:lnTo>
                <a:lnTo>
                  <a:pt x="292717" y="254473"/>
                </a:lnTo>
                <a:lnTo>
                  <a:pt x="317785" y="233576"/>
                </a:lnTo>
                <a:lnTo>
                  <a:pt x="339659" y="209250"/>
                </a:lnTo>
                <a:lnTo>
                  <a:pt x="355134" y="178672"/>
                </a:lnTo>
                <a:lnTo>
                  <a:pt x="361005" y="139018"/>
                </a:lnTo>
                <a:lnTo>
                  <a:pt x="354615" y="97973"/>
                </a:lnTo>
                <a:lnTo>
                  <a:pt x="339156" y="66761"/>
                </a:lnTo>
                <a:lnTo>
                  <a:pt x="320195" y="44238"/>
                </a:lnTo>
                <a:lnTo>
                  <a:pt x="303298" y="29259"/>
                </a:lnTo>
                <a:lnTo>
                  <a:pt x="353679" y="29259"/>
                </a:lnTo>
                <a:lnTo>
                  <a:pt x="358019" y="26818"/>
                </a:lnTo>
                <a:close/>
              </a:path>
            </a:pathLst>
          </a:custGeom>
          <a:solidFill>
            <a:srgbClr val="0075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09108" y="8629188"/>
            <a:ext cx="380365" cy="275590"/>
          </a:xfrm>
          <a:custGeom>
            <a:avLst/>
            <a:gdLst/>
            <a:ahLst/>
            <a:cxnLst/>
            <a:rect l="l" t="t" r="r" b="b"/>
            <a:pathLst>
              <a:path w="380364" h="275590">
                <a:moveTo>
                  <a:pt x="380363" y="230262"/>
                </a:moveTo>
                <a:lnTo>
                  <a:pt x="208937" y="230262"/>
                </a:lnTo>
                <a:lnTo>
                  <a:pt x="208937" y="275468"/>
                </a:lnTo>
                <a:lnTo>
                  <a:pt x="380363" y="275468"/>
                </a:lnTo>
                <a:lnTo>
                  <a:pt x="380363" y="230262"/>
                </a:lnTo>
                <a:close/>
              </a:path>
              <a:path w="380364" h="275590">
                <a:moveTo>
                  <a:pt x="161176" y="206381"/>
                </a:moveTo>
                <a:lnTo>
                  <a:pt x="0" y="206381"/>
                </a:lnTo>
                <a:lnTo>
                  <a:pt x="0" y="252426"/>
                </a:lnTo>
                <a:lnTo>
                  <a:pt x="161176" y="252426"/>
                </a:lnTo>
                <a:lnTo>
                  <a:pt x="161176" y="206381"/>
                </a:lnTo>
                <a:close/>
              </a:path>
              <a:path w="380364" h="275590">
                <a:moveTo>
                  <a:pt x="296398" y="160324"/>
                </a:moveTo>
                <a:lnTo>
                  <a:pt x="227808" y="160324"/>
                </a:lnTo>
                <a:lnTo>
                  <a:pt x="262803" y="230262"/>
                </a:lnTo>
                <a:lnTo>
                  <a:pt x="331406" y="230262"/>
                </a:lnTo>
                <a:lnTo>
                  <a:pt x="296398" y="160324"/>
                </a:lnTo>
                <a:close/>
              </a:path>
              <a:path w="380364" h="275590">
                <a:moveTo>
                  <a:pt x="233225" y="34117"/>
                </a:moveTo>
                <a:lnTo>
                  <a:pt x="141923" y="34117"/>
                </a:lnTo>
                <a:lnTo>
                  <a:pt x="54756" y="206381"/>
                </a:lnTo>
                <a:lnTo>
                  <a:pt x="123485" y="206381"/>
                </a:lnTo>
                <a:lnTo>
                  <a:pt x="146768" y="160324"/>
                </a:lnTo>
                <a:lnTo>
                  <a:pt x="296398" y="160324"/>
                </a:lnTo>
                <a:lnTo>
                  <a:pt x="278474" y="124516"/>
                </a:lnTo>
                <a:lnTo>
                  <a:pt x="164901" y="124516"/>
                </a:lnTo>
                <a:lnTo>
                  <a:pt x="187511" y="79806"/>
                </a:lnTo>
                <a:lnTo>
                  <a:pt x="256095" y="79806"/>
                </a:lnTo>
                <a:lnTo>
                  <a:pt x="233225" y="34117"/>
                </a:lnTo>
                <a:close/>
              </a:path>
              <a:path w="380364" h="275590">
                <a:moveTo>
                  <a:pt x="256095" y="79806"/>
                </a:moveTo>
                <a:lnTo>
                  <a:pt x="187511" y="79806"/>
                </a:lnTo>
                <a:lnTo>
                  <a:pt x="209878" y="124516"/>
                </a:lnTo>
                <a:lnTo>
                  <a:pt x="278474" y="124516"/>
                </a:lnTo>
                <a:lnTo>
                  <a:pt x="256095" y="79806"/>
                </a:lnTo>
                <a:close/>
              </a:path>
              <a:path w="380364" h="275590">
                <a:moveTo>
                  <a:pt x="288260" y="0"/>
                </a:moveTo>
                <a:lnTo>
                  <a:pt x="116836" y="0"/>
                </a:lnTo>
                <a:lnTo>
                  <a:pt x="116836" y="34117"/>
                </a:lnTo>
                <a:lnTo>
                  <a:pt x="288260" y="34117"/>
                </a:lnTo>
                <a:lnTo>
                  <a:pt x="288260" y="0"/>
                </a:lnTo>
                <a:close/>
              </a:path>
            </a:pathLst>
          </a:custGeom>
          <a:solidFill>
            <a:srgbClr val="9EA5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291343" y="8606983"/>
            <a:ext cx="380365" cy="275590"/>
          </a:xfrm>
          <a:custGeom>
            <a:avLst/>
            <a:gdLst/>
            <a:ahLst/>
            <a:cxnLst/>
            <a:rect l="l" t="t" r="r" b="b"/>
            <a:pathLst>
              <a:path w="380364" h="275590">
                <a:moveTo>
                  <a:pt x="380363" y="230262"/>
                </a:moveTo>
                <a:lnTo>
                  <a:pt x="208939" y="230262"/>
                </a:lnTo>
                <a:lnTo>
                  <a:pt x="208939" y="275468"/>
                </a:lnTo>
                <a:lnTo>
                  <a:pt x="380363" y="275468"/>
                </a:lnTo>
                <a:lnTo>
                  <a:pt x="380363" y="230262"/>
                </a:lnTo>
                <a:close/>
              </a:path>
              <a:path w="380364" h="275590">
                <a:moveTo>
                  <a:pt x="161189" y="206382"/>
                </a:moveTo>
                <a:lnTo>
                  <a:pt x="0" y="206382"/>
                </a:lnTo>
                <a:lnTo>
                  <a:pt x="0" y="252452"/>
                </a:lnTo>
                <a:lnTo>
                  <a:pt x="161189" y="252452"/>
                </a:lnTo>
                <a:lnTo>
                  <a:pt x="161189" y="206382"/>
                </a:lnTo>
                <a:close/>
              </a:path>
              <a:path w="380364" h="275590">
                <a:moveTo>
                  <a:pt x="296399" y="160324"/>
                </a:moveTo>
                <a:lnTo>
                  <a:pt x="227808" y="160324"/>
                </a:lnTo>
                <a:lnTo>
                  <a:pt x="262803" y="230262"/>
                </a:lnTo>
                <a:lnTo>
                  <a:pt x="331406" y="230262"/>
                </a:lnTo>
                <a:lnTo>
                  <a:pt x="296399" y="160324"/>
                </a:lnTo>
                <a:close/>
              </a:path>
              <a:path w="380364" h="275590">
                <a:moveTo>
                  <a:pt x="233226" y="34117"/>
                </a:moveTo>
                <a:lnTo>
                  <a:pt x="141925" y="34117"/>
                </a:lnTo>
                <a:lnTo>
                  <a:pt x="54756" y="206382"/>
                </a:lnTo>
                <a:lnTo>
                  <a:pt x="123485" y="206382"/>
                </a:lnTo>
                <a:lnTo>
                  <a:pt x="146782" y="160324"/>
                </a:lnTo>
                <a:lnTo>
                  <a:pt x="296399" y="160324"/>
                </a:lnTo>
                <a:lnTo>
                  <a:pt x="278475" y="124515"/>
                </a:lnTo>
                <a:lnTo>
                  <a:pt x="164903" y="124515"/>
                </a:lnTo>
                <a:lnTo>
                  <a:pt x="187511" y="79831"/>
                </a:lnTo>
                <a:lnTo>
                  <a:pt x="256108" y="79831"/>
                </a:lnTo>
                <a:lnTo>
                  <a:pt x="233226" y="34117"/>
                </a:lnTo>
                <a:close/>
              </a:path>
              <a:path w="380364" h="275590">
                <a:moveTo>
                  <a:pt x="256108" y="79831"/>
                </a:moveTo>
                <a:lnTo>
                  <a:pt x="187511" y="79831"/>
                </a:lnTo>
                <a:lnTo>
                  <a:pt x="209878" y="124515"/>
                </a:lnTo>
                <a:lnTo>
                  <a:pt x="278475" y="124515"/>
                </a:lnTo>
                <a:lnTo>
                  <a:pt x="256108" y="79831"/>
                </a:lnTo>
                <a:close/>
              </a:path>
              <a:path w="380364" h="275590">
                <a:moveTo>
                  <a:pt x="288260" y="0"/>
                </a:moveTo>
                <a:lnTo>
                  <a:pt x="116836" y="0"/>
                </a:lnTo>
                <a:lnTo>
                  <a:pt x="116836" y="34117"/>
                </a:lnTo>
                <a:lnTo>
                  <a:pt x="288260" y="34117"/>
                </a:lnTo>
                <a:lnTo>
                  <a:pt x="288260" y="0"/>
                </a:lnTo>
                <a:close/>
              </a:path>
            </a:pathLst>
          </a:custGeom>
          <a:solidFill>
            <a:srgbClr val="EE2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2994383" y="8433428"/>
            <a:ext cx="127635" cy="299720"/>
          </a:xfrm>
          <a:custGeom>
            <a:avLst/>
            <a:gdLst/>
            <a:ahLst/>
            <a:cxnLst/>
            <a:rect l="l" t="t" r="r" b="b"/>
            <a:pathLst>
              <a:path w="127635" h="299720">
                <a:moveTo>
                  <a:pt x="0" y="0"/>
                </a:moveTo>
                <a:lnTo>
                  <a:pt x="2288" y="298268"/>
                </a:lnTo>
                <a:lnTo>
                  <a:pt x="59637" y="299412"/>
                </a:lnTo>
                <a:lnTo>
                  <a:pt x="127337" y="11470"/>
                </a:lnTo>
                <a:lnTo>
                  <a:pt x="0" y="0"/>
                </a:lnTo>
                <a:close/>
              </a:path>
            </a:pathLst>
          </a:custGeom>
          <a:solidFill>
            <a:srgbClr val="EE2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6961642" y="8487668"/>
            <a:ext cx="456565" cy="350520"/>
          </a:xfrm>
          <a:custGeom>
            <a:avLst/>
            <a:gdLst/>
            <a:ahLst/>
            <a:cxnLst/>
            <a:rect l="l" t="t" r="r" b="b"/>
            <a:pathLst>
              <a:path w="456565" h="350520">
                <a:moveTo>
                  <a:pt x="216820" y="0"/>
                </a:moveTo>
                <a:lnTo>
                  <a:pt x="77847" y="0"/>
                </a:lnTo>
                <a:lnTo>
                  <a:pt x="0" y="350467"/>
                </a:lnTo>
                <a:lnTo>
                  <a:pt x="101893" y="350467"/>
                </a:lnTo>
                <a:lnTo>
                  <a:pt x="148662" y="162040"/>
                </a:lnTo>
                <a:lnTo>
                  <a:pt x="222073" y="162040"/>
                </a:lnTo>
                <a:lnTo>
                  <a:pt x="216820" y="0"/>
                </a:lnTo>
                <a:close/>
              </a:path>
              <a:path w="456565" h="350520">
                <a:moveTo>
                  <a:pt x="222073" y="162040"/>
                </a:moveTo>
                <a:lnTo>
                  <a:pt x="148662" y="162040"/>
                </a:lnTo>
                <a:lnTo>
                  <a:pt x="152337" y="350467"/>
                </a:lnTo>
                <a:lnTo>
                  <a:pt x="224844" y="350467"/>
                </a:lnTo>
                <a:lnTo>
                  <a:pt x="301908" y="195776"/>
                </a:lnTo>
                <a:lnTo>
                  <a:pt x="223166" y="195776"/>
                </a:lnTo>
                <a:lnTo>
                  <a:pt x="222073" y="162040"/>
                </a:lnTo>
                <a:close/>
              </a:path>
              <a:path w="456565" h="350520">
                <a:moveTo>
                  <a:pt x="419889" y="162040"/>
                </a:moveTo>
                <a:lnTo>
                  <a:pt x="318715" y="162040"/>
                </a:lnTo>
                <a:lnTo>
                  <a:pt x="276955" y="350467"/>
                </a:lnTo>
                <a:lnTo>
                  <a:pt x="377856" y="350467"/>
                </a:lnTo>
                <a:lnTo>
                  <a:pt x="419889" y="162040"/>
                </a:lnTo>
                <a:close/>
              </a:path>
              <a:path w="456565" h="350520">
                <a:moveTo>
                  <a:pt x="456036" y="0"/>
                </a:moveTo>
                <a:lnTo>
                  <a:pt x="316717" y="0"/>
                </a:lnTo>
                <a:lnTo>
                  <a:pt x="223166" y="195776"/>
                </a:lnTo>
                <a:lnTo>
                  <a:pt x="301908" y="195776"/>
                </a:lnTo>
                <a:lnTo>
                  <a:pt x="318715" y="162040"/>
                </a:lnTo>
                <a:lnTo>
                  <a:pt x="419889" y="162040"/>
                </a:lnTo>
                <a:lnTo>
                  <a:pt x="456036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429702" y="8487677"/>
            <a:ext cx="106680" cy="57150"/>
          </a:xfrm>
          <a:custGeom>
            <a:avLst/>
            <a:gdLst/>
            <a:ahLst/>
            <a:cxnLst/>
            <a:rect l="l" t="t" r="r" b="b"/>
            <a:pathLst>
              <a:path w="106679" h="57150">
                <a:moveTo>
                  <a:pt x="106573" y="0"/>
                </a:moveTo>
                <a:lnTo>
                  <a:pt x="12359" y="0"/>
                </a:lnTo>
                <a:lnTo>
                  <a:pt x="0" y="57120"/>
                </a:lnTo>
                <a:lnTo>
                  <a:pt x="93883" y="57120"/>
                </a:lnTo>
                <a:lnTo>
                  <a:pt x="106573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7363887" y="8578543"/>
            <a:ext cx="152400" cy="260350"/>
          </a:xfrm>
          <a:custGeom>
            <a:avLst/>
            <a:gdLst/>
            <a:ahLst/>
            <a:cxnLst/>
            <a:rect l="l" t="t" r="r" b="b"/>
            <a:pathLst>
              <a:path w="152400" h="260350">
                <a:moveTo>
                  <a:pt x="152339" y="0"/>
                </a:moveTo>
                <a:lnTo>
                  <a:pt x="57795" y="0"/>
                </a:lnTo>
                <a:lnTo>
                  <a:pt x="0" y="259598"/>
                </a:lnTo>
                <a:lnTo>
                  <a:pt x="94543" y="259929"/>
                </a:lnTo>
                <a:lnTo>
                  <a:pt x="15233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7758112" y="8574207"/>
            <a:ext cx="223520" cy="264795"/>
          </a:xfrm>
          <a:custGeom>
            <a:avLst/>
            <a:gdLst/>
            <a:ahLst/>
            <a:cxnLst/>
            <a:rect l="l" t="t" r="r" b="b"/>
            <a:pathLst>
              <a:path w="223520" h="264795">
                <a:moveTo>
                  <a:pt x="142993" y="4336"/>
                </a:moveTo>
                <a:lnTo>
                  <a:pt x="58468" y="4336"/>
                </a:lnTo>
                <a:lnTo>
                  <a:pt x="0" y="264265"/>
                </a:lnTo>
                <a:lnTo>
                  <a:pt x="89203" y="264265"/>
                </a:lnTo>
                <a:lnTo>
                  <a:pt x="110248" y="171730"/>
                </a:lnTo>
                <a:lnTo>
                  <a:pt x="132348" y="115955"/>
                </a:lnTo>
                <a:lnTo>
                  <a:pt x="161496" y="90661"/>
                </a:lnTo>
                <a:lnTo>
                  <a:pt x="187822" y="84100"/>
                </a:lnTo>
                <a:lnTo>
                  <a:pt x="201570" y="84100"/>
                </a:lnTo>
                <a:lnTo>
                  <a:pt x="213825" y="36406"/>
                </a:lnTo>
                <a:lnTo>
                  <a:pt x="135642" y="36406"/>
                </a:lnTo>
                <a:lnTo>
                  <a:pt x="142993" y="4336"/>
                </a:lnTo>
                <a:close/>
              </a:path>
              <a:path w="223520" h="264795">
                <a:moveTo>
                  <a:pt x="201570" y="84100"/>
                </a:moveTo>
                <a:lnTo>
                  <a:pt x="187822" y="84100"/>
                </a:lnTo>
                <a:lnTo>
                  <a:pt x="201461" y="84523"/>
                </a:lnTo>
                <a:lnTo>
                  <a:pt x="201570" y="84100"/>
                </a:lnTo>
                <a:close/>
              </a:path>
              <a:path w="223520" h="264795">
                <a:moveTo>
                  <a:pt x="223179" y="0"/>
                </a:moveTo>
                <a:lnTo>
                  <a:pt x="179068" y="7006"/>
                </a:lnTo>
                <a:lnTo>
                  <a:pt x="144874" y="26601"/>
                </a:lnTo>
                <a:lnTo>
                  <a:pt x="135642" y="36406"/>
                </a:lnTo>
                <a:lnTo>
                  <a:pt x="213825" y="36406"/>
                </a:lnTo>
                <a:lnTo>
                  <a:pt x="22317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7498684" y="8571531"/>
            <a:ext cx="283845" cy="274320"/>
          </a:xfrm>
          <a:custGeom>
            <a:avLst/>
            <a:gdLst/>
            <a:ahLst/>
            <a:cxnLst/>
            <a:rect l="l" t="t" r="r" b="b"/>
            <a:pathLst>
              <a:path w="283845" h="274320">
                <a:moveTo>
                  <a:pt x="177248" y="0"/>
                </a:moveTo>
                <a:lnTo>
                  <a:pt x="134126" y="2588"/>
                </a:lnTo>
                <a:lnTo>
                  <a:pt x="96632" y="13946"/>
                </a:lnTo>
                <a:lnTo>
                  <a:pt x="39261" y="56768"/>
                </a:lnTo>
                <a:lnTo>
                  <a:pt x="6603" y="116064"/>
                </a:lnTo>
                <a:lnTo>
                  <a:pt x="0" y="148014"/>
                </a:lnTo>
                <a:lnTo>
                  <a:pt x="124" y="179433"/>
                </a:lnTo>
                <a:lnTo>
                  <a:pt x="21291" y="234475"/>
                </a:lnTo>
                <a:lnTo>
                  <a:pt x="71570" y="268789"/>
                </a:lnTo>
                <a:lnTo>
                  <a:pt x="108086" y="274298"/>
                </a:lnTo>
                <a:lnTo>
                  <a:pt x="174926" y="264739"/>
                </a:lnTo>
                <a:lnTo>
                  <a:pt x="220966" y="239563"/>
                </a:lnTo>
                <a:lnTo>
                  <a:pt x="249644" y="208770"/>
                </a:lnTo>
                <a:lnTo>
                  <a:pt x="249998" y="208136"/>
                </a:lnTo>
                <a:lnTo>
                  <a:pt x="124451" y="208136"/>
                </a:lnTo>
                <a:lnTo>
                  <a:pt x="98049" y="192566"/>
                </a:lnTo>
                <a:lnTo>
                  <a:pt x="92590" y="156533"/>
                </a:lnTo>
                <a:lnTo>
                  <a:pt x="103841" y="113654"/>
                </a:lnTo>
                <a:lnTo>
                  <a:pt x="127567" y="77542"/>
                </a:lnTo>
                <a:lnTo>
                  <a:pt x="159534" y="61813"/>
                </a:lnTo>
                <a:lnTo>
                  <a:pt x="275874" y="61813"/>
                </a:lnTo>
                <a:lnTo>
                  <a:pt x="273086" y="52406"/>
                </a:lnTo>
                <a:lnTo>
                  <a:pt x="241626" y="18010"/>
                </a:lnTo>
                <a:lnTo>
                  <a:pt x="177248" y="0"/>
                </a:lnTo>
                <a:close/>
              </a:path>
              <a:path w="283845" h="274320">
                <a:moveTo>
                  <a:pt x="268448" y="170713"/>
                </a:moveTo>
                <a:lnTo>
                  <a:pt x="170228" y="170713"/>
                </a:lnTo>
                <a:lnTo>
                  <a:pt x="166086" y="178535"/>
                </a:lnTo>
                <a:lnTo>
                  <a:pt x="157368" y="191428"/>
                </a:lnTo>
                <a:lnTo>
                  <a:pt x="143637" y="203319"/>
                </a:lnTo>
                <a:lnTo>
                  <a:pt x="124451" y="208136"/>
                </a:lnTo>
                <a:lnTo>
                  <a:pt x="249998" y="208136"/>
                </a:lnTo>
                <a:lnTo>
                  <a:pt x="264311" y="182513"/>
                </a:lnTo>
                <a:lnTo>
                  <a:pt x="268448" y="170713"/>
                </a:lnTo>
                <a:close/>
              </a:path>
              <a:path w="283845" h="274320">
                <a:moveTo>
                  <a:pt x="275874" y="61813"/>
                </a:moveTo>
                <a:lnTo>
                  <a:pt x="159534" y="61813"/>
                </a:lnTo>
                <a:lnTo>
                  <a:pt x="176952" y="67536"/>
                </a:lnTo>
                <a:lnTo>
                  <a:pt x="184884" y="81062"/>
                </a:lnTo>
                <a:lnTo>
                  <a:pt x="186740" y="95402"/>
                </a:lnTo>
                <a:lnTo>
                  <a:pt x="185933" y="103572"/>
                </a:lnTo>
                <a:lnTo>
                  <a:pt x="283491" y="103572"/>
                </a:lnTo>
                <a:lnTo>
                  <a:pt x="283188" y="86491"/>
                </a:lnTo>
                <a:lnTo>
                  <a:pt x="275874" y="6181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8489410" y="8568187"/>
            <a:ext cx="290830" cy="278765"/>
          </a:xfrm>
          <a:custGeom>
            <a:avLst/>
            <a:gdLst/>
            <a:ahLst/>
            <a:cxnLst/>
            <a:rect l="l" t="t" r="r" b="b"/>
            <a:pathLst>
              <a:path w="290829" h="278765">
                <a:moveTo>
                  <a:pt x="178103" y="0"/>
                </a:moveTo>
                <a:lnTo>
                  <a:pt x="135576" y="2720"/>
                </a:lnTo>
                <a:lnTo>
                  <a:pt x="98246" y="14181"/>
                </a:lnTo>
                <a:lnTo>
                  <a:pt x="40372" y="57189"/>
                </a:lnTo>
                <a:lnTo>
                  <a:pt x="6868" y="116760"/>
                </a:lnTo>
                <a:lnTo>
                  <a:pt x="0" y="148924"/>
                </a:lnTo>
                <a:lnTo>
                  <a:pt x="119" y="180630"/>
                </a:lnTo>
                <a:lnTo>
                  <a:pt x="22511" y="236535"/>
                </a:lnTo>
                <a:lnTo>
                  <a:pt x="76432" y="272213"/>
                </a:lnTo>
                <a:lnTo>
                  <a:pt x="115960" y="278634"/>
                </a:lnTo>
                <a:lnTo>
                  <a:pt x="158048" y="275600"/>
                </a:lnTo>
                <a:lnTo>
                  <a:pt x="194862" y="263958"/>
                </a:lnTo>
                <a:lnTo>
                  <a:pt x="226143" y="245221"/>
                </a:lnTo>
                <a:lnTo>
                  <a:pt x="251636" y="220900"/>
                </a:lnTo>
                <a:lnTo>
                  <a:pt x="257407" y="212472"/>
                </a:lnTo>
                <a:lnTo>
                  <a:pt x="121644" y="212472"/>
                </a:lnTo>
                <a:lnTo>
                  <a:pt x="100087" y="196093"/>
                </a:lnTo>
                <a:lnTo>
                  <a:pt x="100465" y="127411"/>
                </a:lnTo>
                <a:lnTo>
                  <a:pt x="117334" y="91983"/>
                </a:lnTo>
                <a:lnTo>
                  <a:pt x="171758" y="61138"/>
                </a:lnTo>
                <a:lnTo>
                  <a:pt x="279180" y="61138"/>
                </a:lnTo>
                <a:lnTo>
                  <a:pt x="268611" y="42304"/>
                </a:lnTo>
                <a:lnTo>
                  <a:pt x="246375" y="21196"/>
                </a:lnTo>
                <a:lnTo>
                  <a:pt x="216292" y="6591"/>
                </a:lnTo>
                <a:lnTo>
                  <a:pt x="178103" y="0"/>
                </a:lnTo>
                <a:close/>
              </a:path>
              <a:path w="290829" h="278765">
                <a:moveTo>
                  <a:pt x="279180" y="61138"/>
                </a:moveTo>
                <a:lnTo>
                  <a:pt x="171758" y="61138"/>
                </a:lnTo>
                <a:lnTo>
                  <a:pt x="194029" y="77615"/>
                </a:lnTo>
                <a:lnTo>
                  <a:pt x="200932" y="108986"/>
                </a:lnTo>
                <a:lnTo>
                  <a:pt x="194805" y="146705"/>
                </a:lnTo>
                <a:lnTo>
                  <a:pt x="177989" y="182224"/>
                </a:lnTo>
                <a:lnTo>
                  <a:pt x="152822" y="206995"/>
                </a:lnTo>
                <a:lnTo>
                  <a:pt x="121644" y="212472"/>
                </a:lnTo>
                <a:lnTo>
                  <a:pt x="257407" y="212472"/>
                </a:lnTo>
                <a:lnTo>
                  <a:pt x="271082" y="192504"/>
                </a:lnTo>
                <a:lnTo>
                  <a:pt x="284225" y="161546"/>
                </a:lnTo>
                <a:lnTo>
                  <a:pt x="290806" y="129536"/>
                </a:lnTo>
                <a:lnTo>
                  <a:pt x="290569" y="97985"/>
                </a:lnTo>
                <a:lnTo>
                  <a:pt x="283257" y="68404"/>
                </a:lnTo>
                <a:lnTo>
                  <a:pt x="279180" y="6113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8773415" y="8489387"/>
            <a:ext cx="337185" cy="349885"/>
          </a:xfrm>
          <a:custGeom>
            <a:avLst/>
            <a:gdLst/>
            <a:ahLst/>
            <a:cxnLst/>
            <a:rect l="l" t="t" r="r" b="b"/>
            <a:pathLst>
              <a:path w="337184" h="349884">
                <a:moveTo>
                  <a:pt x="279638" y="148960"/>
                </a:moveTo>
                <a:lnTo>
                  <a:pt x="140995" y="148960"/>
                </a:lnTo>
                <a:lnTo>
                  <a:pt x="192775" y="149291"/>
                </a:lnTo>
                <a:lnTo>
                  <a:pt x="163706" y="280267"/>
                </a:lnTo>
                <a:lnTo>
                  <a:pt x="164590" y="319353"/>
                </a:lnTo>
                <a:lnTo>
                  <a:pt x="206218" y="347274"/>
                </a:lnTo>
                <a:lnTo>
                  <a:pt x="239708" y="349542"/>
                </a:lnTo>
                <a:lnTo>
                  <a:pt x="268437" y="348490"/>
                </a:lnTo>
                <a:lnTo>
                  <a:pt x="280630" y="347408"/>
                </a:lnTo>
                <a:lnTo>
                  <a:pt x="294787" y="288815"/>
                </a:lnTo>
                <a:lnTo>
                  <a:pt x="276001" y="288815"/>
                </a:lnTo>
                <a:lnTo>
                  <a:pt x="262163" y="287237"/>
                </a:lnTo>
                <a:lnTo>
                  <a:pt x="254245" y="281933"/>
                </a:lnTo>
                <a:lnTo>
                  <a:pt x="251918" y="274913"/>
                </a:lnTo>
                <a:lnTo>
                  <a:pt x="254245" y="269242"/>
                </a:lnTo>
                <a:lnTo>
                  <a:pt x="255249" y="262897"/>
                </a:lnTo>
                <a:lnTo>
                  <a:pt x="279638" y="148960"/>
                </a:lnTo>
                <a:close/>
              </a:path>
              <a:path w="337184" h="349884">
                <a:moveTo>
                  <a:pt x="140995" y="148960"/>
                </a:moveTo>
                <a:lnTo>
                  <a:pt x="47773" y="148960"/>
                </a:lnTo>
                <a:lnTo>
                  <a:pt x="4348" y="348756"/>
                </a:lnTo>
                <a:lnTo>
                  <a:pt x="97227" y="348756"/>
                </a:lnTo>
                <a:lnTo>
                  <a:pt x="140995" y="148960"/>
                </a:lnTo>
                <a:close/>
              </a:path>
              <a:path w="337184" h="349884">
                <a:moveTo>
                  <a:pt x="295000" y="287935"/>
                </a:moveTo>
                <a:lnTo>
                  <a:pt x="289149" y="288452"/>
                </a:lnTo>
                <a:lnTo>
                  <a:pt x="276001" y="288815"/>
                </a:lnTo>
                <a:lnTo>
                  <a:pt x="294787" y="288815"/>
                </a:lnTo>
                <a:lnTo>
                  <a:pt x="295000" y="287935"/>
                </a:lnTo>
                <a:close/>
              </a:path>
              <a:path w="337184" h="349884">
                <a:moveTo>
                  <a:pt x="337102" y="89157"/>
                </a:moveTo>
                <a:lnTo>
                  <a:pt x="13376" y="89157"/>
                </a:lnTo>
                <a:lnTo>
                  <a:pt x="0" y="148960"/>
                </a:lnTo>
                <a:lnTo>
                  <a:pt x="324068" y="148960"/>
                </a:lnTo>
                <a:lnTo>
                  <a:pt x="337102" y="89157"/>
                </a:lnTo>
                <a:close/>
              </a:path>
              <a:path w="337184" h="349884">
                <a:moveTo>
                  <a:pt x="157983" y="0"/>
                </a:moveTo>
                <a:lnTo>
                  <a:pt x="96222" y="15658"/>
                </a:lnTo>
                <a:lnTo>
                  <a:pt x="73378" y="46394"/>
                </a:lnTo>
                <a:lnTo>
                  <a:pt x="59804" y="89157"/>
                </a:lnTo>
                <a:lnTo>
                  <a:pt x="151015" y="89157"/>
                </a:lnTo>
                <a:lnTo>
                  <a:pt x="152681" y="80472"/>
                </a:lnTo>
                <a:lnTo>
                  <a:pt x="156385" y="67511"/>
                </a:lnTo>
                <a:lnTo>
                  <a:pt x="162248" y="58215"/>
                </a:lnTo>
                <a:lnTo>
                  <a:pt x="172181" y="52615"/>
                </a:lnTo>
                <a:lnTo>
                  <a:pt x="188095" y="50741"/>
                </a:lnTo>
                <a:lnTo>
                  <a:pt x="198447" y="1632"/>
                </a:lnTo>
                <a:lnTo>
                  <a:pt x="186468" y="581"/>
                </a:lnTo>
                <a:lnTo>
                  <a:pt x="157983" y="0"/>
                </a:lnTo>
                <a:close/>
              </a:path>
              <a:path w="337184" h="349884">
                <a:moveTo>
                  <a:pt x="306025" y="26352"/>
                </a:moveTo>
                <a:lnTo>
                  <a:pt x="219834" y="26352"/>
                </a:lnTo>
                <a:lnTo>
                  <a:pt x="206140" y="89157"/>
                </a:lnTo>
                <a:lnTo>
                  <a:pt x="292672" y="89157"/>
                </a:lnTo>
                <a:lnTo>
                  <a:pt x="306025" y="2635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7227493" y="3251339"/>
            <a:ext cx="2376170" cy="585470"/>
          </a:xfrm>
          <a:custGeom>
            <a:avLst/>
            <a:gdLst/>
            <a:ahLst/>
            <a:cxnLst/>
            <a:rect l="l" t="t" r="r" b="b"/>
            <a:pathLst>
              <a:path w="2376170" h="585470">
                <a:moveTo>
                  <a:pt x="2065502" y="0"/>
                </a:moveTo>
                <a:lnTo>
                  <a:pt x="310514" y="0"/>
                </a:lnTo>
                <a:lnTo>
                  <a:pt x="256689" y="3788"/>
                </a:lnTo>
                <a:lnTo>
                  <a:pt x="206903" y="14967"/>
                </a:lnTo>
                <a:lnTo>
                  <a:pt x="161539" y="32894"/>
                </a:lnTo>
                <a:lnTo>
                  <a:pt x="120980" y="56924"/>
                </a:lnTo>
                <a:lnTo>
                  <a:pt x="85610" y="86412"/>
                </a:lnTo>
                <a:lnTo>
                  <a:pt x="55812" y="120715"/>
                </a:lnTo>
                <a:lnTo>
                  <a:pt x="31969" y="159189"/>
                </a:lnTo>
                <a:lnTo>
                  <a:pt x="14463" y="201189"/>
                </a:lnTo>
                <a:lnTo>
                  <a:pt x="3679" y="246071"/>
                </a:lnTo>
                <a:lnTo>
                  <a:pt x="0" y="293192"/>
                </a:lnTo>
                <a:lnTo>
                  <a:pt x="3671" y="340264"/>
                </a:lnTo>
                <a:lnTo>
                  <a:pt x="14436" y="385029"/>
                </a:lnTo>
                <a:lnTo>
                  <a:pt x="31918" y="426864"/>
                </a:lnTo>
                <a:lnTo>
                  <a:pt x="55741" y="465147"/>
                </a:lnTo>
                <a:lnTo>
                  <a:pt x="85529" y="499252"/>
                </a:lnTo>
                <a:lnTo>
                  <a:pt x="120906" y="528558"/>
                </a:lnTo>
                <a:lnTo>
                  <a:pt x="161496" y="552441"/>
                </a:lnTo>
                <a:lnTo>
                  <a:pt x="206922" y="570277"/>
                </a:lnTo>
                <a:lnTo>
                  <a:pt x="256809" y="581444"/>
                </a:lnTo>
                <a:lnTo>
                  <a:pt x="310781" y="585317"/>
                </a:lnTo>
                <a:lnTo>
                  <a:pt x="2065210" y="585317"/>
                </a:lnTo>
                <a:lnTo>
                  <a:pt x="2119185" y="581444"/>
                </a:lnTo>
                <a:lnTo>
                  <a:pt x="2169075" y="570277"/>
                </a:lnTo>
                <a:lnTo>
                  <a:pt x="2214504" y="552441"/>
                </a:lnTo>
                <a:lnTo>
                  <a:pt x="2255095" y="528558"/>
                </a:lnTo>
                <a:lnTo>
                  <a:pt x="2290473" y="499252"/>
                </a:lnTo>
                <a:lnTo>
                  <a:pt x="2320262" y="465147"/>
                </a:lnTo>
                <a:lnTo>
                  <a:pt x="2344085" y="426864"/>
                </a:lnTo>
                <a:lnTo>
                  <a:pt x="2361567" y="385029"/>
                </a:lnTo>
                <a:lnTo>
                  <a:pt x="2372332" y="340264"/>
                </a:lnTo>
                <a:lnTo>
                  <a:pt x="2376004" y="293192"/>
                </a:lnTo>
                <a:lnTo>
                  <a:pt x="2372325" y="246071"/>
                </a:lnTo>
                <a:lnTo>
                  <a:pt x="2361542" y="201189"/>
                </a:lnTo>
                <a:lnTo>
                  <a:pt x="2344038" y="159189"/>
                </a:lnTo>
                <a:lnTo>
                  <a:pt x="2320196" y="120715"/>
                </a:lnTo>
                <a:lnTo>
                  <a:pt x="2290400" y="86412"/>
                </a:lnTo>
                <a:lnTo>
                  <a:pt x="2255032" y="56924"/>
                </a:lnTo>
                <a:lnTo>
                  <a:pt x="2214475" y="32894"/>
                </a:lnTo>
                <a:lnTo>
                  <a:pt x="2169113" y="14967"/>
                </a:lnTo>
                <a:lnTo>
                  <a:pt x="2119327" y="3788"/>
                </a:lnTo>
                <a:lnTo>
                  <a:pt x="2065502" y="0"/>
                </a:lnTo>
                <a:close/>
              </a:path>
            </a:pathLst>
          </a:custGeom>
          <a:solidFill>
            <a:srgbClr val="ED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7300823" y="3323361"/>
            <a:ext cx="2229485" cy="441959"/>
          </a:xfrm>
          <a:custGeom>
            <a:avLst/>
            <a:gdLst/>
            <a:ahLst/>
            <a:cxnLst/>
            <a:rect l="l" t="t" r="r" b="b"/>
            <a:pathLst>
              <a:path w="2229484" h="441960">
                <a:moveTo>
                  <a:pt x="1991283" y="0"/>
                </a:moveTo>
                <a:lnTo>
                  <a:pt x="238023" y="0"/>
                </a:lnTo>
                <a:lnTo>
                  <a:pt x="185451" y="4561"/>
                </a:lnTo>
                <a:lnTo>
                  <a:pt x="138611" y="17462"/>
                </a:lnTo>
                <a:lnTo>
                  <a:pt x="97898" y="37822"/>
                </a:lnTo>
                <a:lnTo>
                  <a:pt x="63704" y="64763"/>
                </a:lnTo>
                <a:lnTo>
                  <a:pt x="36424" y="97408"/>
                </a:lnTo>
                <a:lnTo>
                  <a:pt x="16451" y="134877"/>
                </a:lnTo>
                <a:lnTo>
                  <a:pt x="4178" y="176293"/>
                </a:lnTo>
                <a:lnTo>
                  <a:pt x="0" y="220776"/>
                </a:lnTo>
                <a:lnTo>
                  <a:pt x="4154" y="265280"/>
                </a:lnTo>
                <a:lnTo>
                  <a:pt x="16370" y="306766"/>
                </a:lnTo>
                <a:lnTo>
                  <a:pt x="36273" y="344327"/>
                </a:lnTo>
                <a:lnTo>
                  <a:pt x="63490" y="377056"/>
                </a:lnTo>
                <a:lnTo>
                  <a:pt x="97647" y="404046"/>
                </a:lnTo>
                <a:lnTo>
                  <a:pt x="138370" y="424391"/>
                </a:lnTo>
                <a:lnTo>
                  <a:pt x="185287" y="437183"/>
                </a:lnTo>
                <a:lnTo>
                  <a:pt x="238023" y="441515"/>
                </a:lnTo>
                <a:lnTo>
                  <a:pt x="1991283" y="441515"/>
                </a:lnTo>
                <a:lnTo>
                  <a:pt x="2044021" y="437183"/>
                </a:lnTo>
                <a:lnTo>
                  <a:pt x="2090944" y="424391"/>
                </a:lnTo>
                <a:lnTo>
                  <a:pt x="2131675" y="404046"/>
                </a:lnTo>
                <a:lnTo>
                  <a:pt x="2165842" y="377056"/>
                </a:lnTo>
                <a:lnTo>
                  <a:pt x="2193068" y="344327"/>
                </a:lnTo>
                <a:lnTo>
                  <a:pt x="2212979" y="306766"/>
                </a:lnTo>
                <a:lnTo>
                  <a:pt x="2225200" y="265280"/>
                </a:lnTo>
                <a:lnTo>
                  <a:pt x="2229357" y="220776"/>
                </a:lnTo>
                <a:lnTo>
                  <a:pt x="2225179" y="176293"/>
                </a:lnTo>
                <a:lnTo>
                  <a:pt x="2212904" y="134877"/>
                </a:lnTo>
                <a:lnTo>
                  <a:pt x="2192927" y="97408"/>
                </a:lnTo>
                <a:lnTo>
                  <a:pt x="2165642" y="64763"/>
                </a:lnTo>
                <a:lnTo>
                  <a:pt x="2131441" y="37822"/>
                </a:lnTo>
                <a:lnTo>
                  <a:pt x="2090719" y="17462"/>
                </a:lnTo>
                <a:lnTo>
                  <a:pt x="2043868" y="4561"/>
                </a:lnTo>
                <a:lnTo>
                  <a:pt x="19912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7463193" y="3405733"/>
            <a:ext cx="290195" cy="275590"/>
          </a:xfrm>
          <a:custGeom>
            <a:avLst/>
            <a:gdLst/>
            <a:ahLst/>
            <a:cxnLst/>
            <a:rect l="l" t="t" r="r" b="b"/>
            <a:pathLst>
              <a:path w="290195" h="275589">
                <a:moveTo>
                  <a:pt x="85839" y="0"/>
                </a:moveTo>
                <a:lnTo>
                  <a:pt x="25" y="0"/>
                </a:lnTo>
                <a:lnTo>
                  <a:pt x="0" y="275577"/>
                </a:lnTo>
                <a:lnTo>
                  <a:pt x="85293" y="275577"/>
                </a:lnTo>
                <a:lnTo>
                  <a:pt x="85293" y="83426"/>
                </a:lnTo>
                <a:lnTo>
                  <a:pt x="137420" y="83426"/>
                </a:lnTo>
                <a:lnTo>
                  <a:pt x="85839" y="0"/>
                </a:lnTo>
                <a:close/>
              </a:path>
              <a:path w="290195" h="275589">
                <a:moveTo>
                  <a:pt x="137420" y="83426"/>
                </a:moveTo>
                <a:lnTo>
                  <a:pt x="85293" y="83426"/>
                </a:lnTo>
                <a:lnTo>
                  <a:pt x="204698" y="275577"/>
                </a:lnTo>
                <a:lnTo>
                  <a:pt x="289725" y="275577"/>
                </a:lnTo>
                <a:lnTo>
                  <a:pt x="289725" y="192138"/>
                </a:lnTo>
                <a:lnTo>
                  <a:pt x="204635" y="192138"/>
                </a:lnTo>
                <a:lnTo>
                  <a:pt x="137420" y="83426"/>
                </a:lnTo>
                <a:close/>
              </a:path>
              <a:path w="290195" h="275589">
                <a:moveTo>
                  <a:pt x="289725" y="0"/>
                </a:moveTo>
                <a:lnTo>
                  <a:pt x="204584" y="0"/>
                </a:lnTo>
                <a:lnTo>
                  <a:pt x="204635" y="192138"/>
                </a:lnTo>
                <a:lnTo>
                  <a:pt x="289725" y="192138"/>
                </a:lnTo>
                <a:lnTo>
                  <a:pt x="289725" y="0"/>
                </a:lnTo>
                <a:close/>
              </a:path>
            </a:pathLst>
          </a:custGeom>
          <a:solidFill>
            <a:srgbClr val="ED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8257552" y="3498392"/>
            <a:ext cx="0" cy="183515"/>
          </a:xfrm>
          <a:custGeom>
            <a:avLst/>
            <a:gdLst/>
            <a:ahLst/>
            <a:cxnLst/>
            <a:rect l="l" t="t" r="r" b="b"/>
            <a:pathLst>
              <a:path h="183514">
                <a:moveTo>
                  <a:pt x="0" y="0"/>
                </a:moveTo>
                <a:lnTo>
                  <a:pt x="0" y="182918"/>
                </a:lnTo>
              </a:path>
            </a:pathLst>
          </a:custGeom>
          <a:ln w="82981">
            <a:solidFill>
              <a:srgbClr val="ED1B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8171065" y="3484879"/>
            <a:ext cx="173355" cy="0"/>
          </a:xfrm>
          <a:custGeom>
            <a:avLst/>
            <a:gdLst/>
            <a:ahLst/>
            <a:cxnLst/>
            <a:rect l="l" t="t" r="r" b="b"/>
            <a:pathLst>
              <a:path w="173354">
                <a:moveTo>
                  <a:pt x="0" y="0"/>
                </a:moveTo>
                <a:lnTo>
                  <a:pt x="172796" y="0"/>
                </a:lnTo>
              </a:path>
            </a:pathLst>
          </a:custGeom>
          <a:ln w="27940">
            <a:solidFill>
              <a:srgbClr val="ED1B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8216086" y="3434079"/>
            <a:ext cx="83185" cy="36830"/>
          </a:xfrm>
          <a:custGeom>
            <a:avLst/>
            <a:gdLst/>
            <a:ahLst/>
            <a:cxnLst/>
            <a:rect l="l" t="t" r="r" b="b"/>
            <a:pathLst>
              <a:path w="83184" h="36829">
                <a:moveTo>
                  <a:pt x="0" y="36829"/>
                </a:moveTo>
                <a:lnTo>
                  <a:pt x="82893" y="36829"/>
                </a:lnTo>
                <a:lnTo>
                  <a:pt x="82893" y="0"/>
                </a:lnTo>
                <a:lnTo>
                  <a:pt x="0" y="0"/>
                </a:lnTo>
                <a:lnTo>
                  <a:pt x="0" y="36829"/>
                </a:lnTo>
                <a:close/>
              </a:path>
            </a:pathLst>
          </a:custGeom>
          <a:solidFill>
            <a:srgbClr val="ED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7800200" y="3405682"/>
            <a:ext cx="83185" cy="56515"/>
          </a:xfrm>
          <a:custGeom>
            <a:avLst/>
            <a:gdLst/>
            <a:ahLst/>
            <a:cxnLst/>
            <a:rect l="l" t="t" r="r" b="b"/>
            <a:pathLst>
              <a:path w="83184" h="56514">
                <a:moveTo>
                  <a:pt x="0" y="56349"/>
                </a:moveTo>
                <a:lnTo>
                  <a:pt x="83045" y="56349"/>
                </a:lnTo>
                <a:lnTo>
                  <a:pt x="83045" y="0"/>
                </a:lnTo>
                <a:lnTo>
                  <a:pt x="0" y="0"/>
                </a:lnTo>
                <a:lnTo>
                  <a:pt x="0" y="56349"/>
                </a:lnTo>
                <a:close/>
              </a:path>
            </a:pathLst>
          </a:custGeom>
          <a:solidFill>
            <a:srgbClr val="ED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8870327" y="3405733"/>
            <a:ext cx="234315" cy="281305"/>
          </a:xfrm>
          <a:custGeom>
            <a:avLst/>
            <a:gdLst/>
            <a:ahLst/>
            <a:cxnLst/>
            <a:rect l="l" t="t" r="r" b="b"/>
            <a:pathLst>
              <a:path w="234315" h="281304">
                <a:moveTo>
                  <a:pt x="105359" y="85051"/>
                </a:moveTo>
                <a:lnTo>
                  <a:pt x="63709" y="91024"/>
                </a:lnTo>
                <a:lnTo>
                  <a:pt x="30291" y="112909"/>
                </a:lnTo>
                <a:lnTo>
                  <a:pt x="8066" y="144852"/>
                </a:lnTo>
                <a:lnTo>
                  <a:pt x="0" y="181000"/>
                </a:lnTo>
                <a:lnTo>
                  <a:pt x="7805" y="221589"/>
                </a:lnTo>
                <a:lnTo>
                  <a:pt x="44668" y="265143"/>
                </a:lnTo>
                <a:lnTo>
                  <a:pt x="102955" y="280741"/>
                </a:lnTo>
                <a:lnTo>
                  <a:pt x="127729" y="276272"/>
                </a:lnTo>
                <a:lnTo>
                  <a:pt x="152082" y="264985"/>
                </a:lnTo>
                <a:lnTo>
                  <a:pt x="234048" y="264985"/>
                </a:lnTo>
                <a:lnTo>
                  <a:pt x="234048" y="251244"/>
                </a:lnTo>
                <a:lnTo>
                  <a:pt x="120396" y="251244"/>
                </a:lnTo>
                <a:lnTo>
                  <a:pt x="109743" y="249644"/>
                </a:lnTo>
                <a:lnTo>
                  <a:pt x="99186" y="244003"/>
                </a:lnTo>
                <a:lnTo>
                  <a:pt x="91106" y="233054"/>
                </a:lnTo>
                <a:lnTo>
                  <a:pt x="87883" y="215531"/>
                </a:lnTo>
                <a:lnTo>
                  <a:pt x="87883" y="150266"/>
                </a:lnTo>
                <a:lnTo>
                  <a:pt x="91106" y="132764"/>
                </a:lnTo>
                <a:lnTo>
                  <a:pt x="99186" y="121872"/>
                </a:lnTo>
                <a:lnTo>
                  <a:pt x="109743" y="116290"/>
                </a:lnTo>
                <a:lnTo>
                  <a:pt x="120396" y="114719"/>
                </a:lnTo>
                <a:lnTo>
                  <a:pt x="234048" y="114719"/>
                </a:lnTo>
                <a:lnTo>
                  <a:pt x="234048" y="101396"/>
                </a:lnTo>
                <a:lnTo>
                  <a:pt x="152260" y="101396"/>
                </a:lnTo>
                <a:lnTo>
                  <a:pt x="142097" y="95953"/>
                </a:lnTo>
                <a:lnTo>
                  <a:pt x="131205" y="91090"/>
                </a:lnTo>
                <a:lnTo>
                  <a:pt x="119115" y="87295"/>
                </a:lnTo>
                <a:lnTo>
                  <a:pt x="105359" y="85051"/>
                </a:lnTo>
                <a:close/>
              </a:path>
              <a:path w="234315" h="281304">
                <a:moveTo>
                  <a:pt x="234048" y="264985"/>
                </a:moveTo>
                <a:lnTo>
                  <a:pt x="152082" y="264985"/>
                </a:lnTo>
                <a:lnTo>
                  <a:pt x="152133" y="275526"/>
                </a:lnTo>
                <a:lnTo>
                  <a:pt x="234048" y="275526"/>
                </a:lnTo>
                <a:lnTo>
                  <a:pt x="234048" y="264985"/>
                </a:lnTo>
                <a:close/>
              </a:path>
              <a:path w="234315" h="281304">
                <a:moveTo>
                  <a:pt x="234048" y="114719"/>
                </a:moveTo>
                <a:lnTo>
                  <a:pt x="120396" y="114719"/>
                </a:lnTo>
                <a:lnTo>
                  <a:pt x="130916" y="116290"/>
                </a:lnTo>
                <a:lnTo>
                  <a:pt x="141470" y="121872"/>
                </a:lnTo>
                <a:lnTo>
                  <a:pt x="149601" y="132764"/>
                </a:lnTo>
                <a:lnTo>
                  <a:pt x="152857" y="150266"/>
                </a:lnTo>
                <a:lnTo>
                  <a:pt x="152857" y="215531"/>
                </a:lnTo>
                <a:lnTo>
                  <a:pt x="149601" y="233054"/>
                </a:lnTo>
                <a:lnTo>
                  <a:pt x="141470" y="244003"/>
                </a:lnTo>
                <a:lnTo>
                  <a:pt x="130916" y="249644"/>
                </a:lnTo>
                <a:lnTo>
                  <a:pt x="120396" y="251244"/>
                </a:lnTo>
                <a:lnTo>
                  <a:pt x="234048" y="251244"/>
                </a:lnTo>
                <a:lnTo>
                  <a:pt x="234048" y="114719"/>
                </a:lnTo>
                <a:close/>
              </a:path>
              <a:path w="234315" h="281304">
                <a:moveTo>
                  <a:pt x="234048" y="0"/>
                </a:moveTo>
                <a:lnTo>
                  <a:pt x="152260" y="0"/>
                </a:lnTo>
                <a:lnTo>
                  <a:pt x="152260" y="101396"/>
                </a:lnTo>
                <a:lnTo>
                  <a:pt x="234048" y="101396"/>
                </a:lnTo>
                <a:lnTo>
                  <a:pt x="234048" y="0"/>
                </a:lnTo>
                <a:close/>
              </a:path>
            </a:pathLst>
          </a:custGeom>
          <a:solidFill>
            <a:srgbClr val="ED1B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8332914" y="3486543"/>
            <a:ext cx="244259" cy="2057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11273815" y="7052653"/>
            <a:ext cx="276225" cy="263525"/>
          </a:xfrm>
          <a:custGeom>
            <a:avLst/>
            <a:gdLst/>
            <a:ahLst/>
            <a:cxnLst/>
            <a:rect l="l" t="t" r="r" b="b"/>
            <a:pathLst>
              <a:path w="276225" h="263525">
                <a:moveTo>
                  <a:pt x="112166" y="102273"/>
                </a:moveTo>
                <a:lnTo>
                  <a:pt x="71407" y="106281"/>
                </a:lnTo>
                <a:lnTo>
                  <a:pt x="16061" y="144739"/>
                </a:lnTo>
                <a:lnTo>
                  <a:pt x="1777" y="183451"/>
                </a:lnTo>
                <a:lnTo>
                  <a:pt x="0" y="223274"/>
                </a:lnTo>
                <a:lnTo>
                  <a:pt x="13139" y="247572"/>
                </a:lnTo>
                <a:lnTo>
                  <a:pt x="39673" y="259694"/>
                </a:lnTo>
                <a:lnTo>
                  <a:pt x="78079" y="262991"/>
                </a:lnTo>
                <a:lnTo>
                  <a:pt x="101290" y="261419"/>
                </a:lnTo>
                <a:lnTo>
                  <a:pt x="124956" y="255282"/>
                </a:lnTo>
                <a:lnTo>
                  <a:pt x="145882" y="242449"/>
                </a:lnTo>
                <a:lnTo>
                  <a:pt x="160870" y="220789"/>
                </a:lnTo>
                <a:lnTo>
                  <a:pt x="245438" y="220789"/>
                </a:lnTo>
                <a:lnTo>
                  <a:pt x="248194" y="207797"/>
                </a:lnTo>
                <a:lnTo>
                  <a:pt x="117043" y="207797"/>
                </a:lnTo>
                <a:lnTo>
                  <a:pt x="106743" y="207366"/>
                </a:lnTo>
                <a:lnTo>
                  <a:pt x="95532" y="204347"/>
                </a:lnTo>
                <a:lnTo>
                  <a:pt x="87364" y="196154"/>
                </a:lnTo>
                <a:lnTo>
                  <a:pt x="86194" y="180200"/>
                </a:lnTo>
                <a:lnTo>
                  <a:pt x="92133" y="166549"/>
                </a:lnTo>
                <a:lnTo>
                  <a:pt x="102028" y="158683"/>
                </a:lnTo>
                <a:lnTo>
                  <a:pt x="114966" y="155079"/>
                </a:lnTo>
                <a:lnTo>
                  <a:pt x="130035" y="154216"/>
                </a:lnTo>
                <a:lnTo>
                  <a:pt x="259562" y="154216"/>
                </a:lnTo>
                <a:lnTo>
                  <a:pt x="264382" y="131495"/>
                </a:lnTo>
                <a:lnTo>
                  <a:pt x="175488" y="131495"/>
                </a:lnTo>
                <a:lnTo>
                  <a:pt x="168333" y="114601"/>
                </a:lnTo>
                <a:lnTo>
                  <a:pt x="152352" y="105925"/>
                </a:lnTo>
                <a:lnTo>
                  <a:pt x="132107" y="102729"/>
                </a:lnTo>
                <a:lnTo>
                  <a:pt x="112166" y="102273"/>
                </a:lnTo>
                <a:close/>
              </a:path>
              <a:path w="276225" h="263525">
                <a:moveTo>
                  <a:pt x="245438" y="220789"/>
                </a:moveTo>
                <a:lnTo>
                  <a:pt x="164121" y="220789"/>
                </a:lnTo>
                <a:lnTo>
                  <a:pt x="152755" y="259753"/>
                </a:lnTo>
                <a:lnTo>
                  <a:pt x="237172" y="259753"/>
                </a:lnTo>
                <a:lnTo>
                  <a:pt x="245438" y="220789"/>
                </a:lnTo>
                <a:close/>
              </a:path>
              <a:path w="276225" h="263525">
                <a:moveTo>
                  <a:pt x="259562" y="154216"/>
                </a:moveTo>
                <a:lnTo>
                  <a:pt x="130035" y="154216"/>
                </a:lnTo>
                <a:lnTo>
                  <a:pt x="148017" y="154799"/>
                </a:lnTo>
                <a:lnTo>
                  <a:pt x="161891" y="157667"/>
                </a:lnTo>
                <a:lnTo>
                  <a:pt x="169981" y="164492"/>
                </a:lnTo>
                <a:lnTo>
                  <a:pt x="170611" y="176949"/>
                </a:lnTo>
                <a:lnTo>
                  <a:pt x="164525" y="193411"/>
                </a:lnTo>
                <a:lnTo>
                  <a:pt x="154785" y="202722"/>
                </a:lnTo>
                <a:lnTo>
                  <a:pt x="139566" y="206858"/>
                </a:lnTo>
                <a:lnTo>
                  <a:pt x="117043" y="207797"/>
                </a:lnTo>
                <a:lnTo>
                  <a:pt x="248194" y="207797"/>
                </a:lnTo>
                <a:lnTo>
                  <a:pt x="259562" y="154216"/>
                </a:lnTo>
                <a:close/>
              </a:path>
              <a:path w="276225" h="263525">
                <a:moveTo>
                  <a:pt x="275338" y="51943"/>
                </a:moveTo>
                <a:lnTo>
                  <a:pt x="159245" y="51943"/>
                </a:lnTo>
                <a:lnTo>
                  <a:pt x="179568" y="54607"/>
                </a:lnTo>
                <a:lnTo>
                  <a:pt x="189082" y="62295"/>
                </a:lnTo>
                <a:lnTo>
                  <a:pt x="190982" y="74547"/>
                </a:lnTo>
                <a:lnTo>
                  <a:pt x="188467" y="90906"/>
                </a:lnTo>
                <a:lnTo>
                  <a:pt x="180352" y="131495"/>
                </a:lnTo>
                <a:lnTo>
                  <a:pt x="264382" y="131495"/>
                </a:lnTo>
                <a:lnTo>
                  <a:pt x="271271" y="99021"/>
                </a:lnTo>
                <a:lnTo>
                  <a:pt x="275338" y="51943"/>
                </a:lnTo>
                <a:close/>
              </a:path>
              <a:path w="276225" h="263525">
                <a:moveTo>
                  <a:pt x="170611" y="0"/>
                </a:moveTo>
                <a:lnTo>
                  <a:pt x="125793" y="1242"/>
                </a:lnTo>
                <a:lnTo>
                  <a:pt x="85994" y="9942"/>
                </a:lnTo>
                <a:lnTo>
                  <a:pt x="54411" y="33555"/>
                </a:lnTo>
                <a:lnTo>
                  <a:pt x="34239" y="79540"/>
                </a:lnTo>
                <a:lnTo>
                  <a:pt x="118668" y="79540"/>
                </a:lnTo>
                <a:lnTo>
                  <a:pt x="124094" y="65642"/>
                </a:lnTo>
                <a:lnTo>
                  <a:pt x="132870" y="57221"/>
                </a:lnTo>
                <a:lnTo>
                  <a:pt x="144689" y="53060"/>
                </a:lnTo>
                <a:lnTo>
                  <a:pt x="159245" y="51943"/>
                </a:lnTo>
                <a:lnTo>
                  <a:pt x="275338" y="51943"/>
                </a:lnTo>
                <a:lnTo>
                  <a:pt x="275862" y="45884"/>
                </a:lnTo>
                <a:lnTo>
                  <a:pt x="260513" y="16030"/>
                </a:lnTo>
                <a:lnTo>
                  <a:pt x="225378" y="2917"/>
                </a:lnTo>
                <a:lnTo>
                  <a:pt x="170611" y="0"/>
                </a:lnTo>
                <a:close/>
              </a:path>
            </a:pathLst>
          </a:custGeom>
          <a:solidFill>
            <a:srgbClr val="E9A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11566194" y="7052653"/>
            <a:ext cx="438784" cy="260350"/>
          </a:xfrm>
          <a:custGeom>
            <a:avLst/>
            <a:gdLst/>
            <a:ahLst/>
            <a:cxnLst/>
            <a:rect l="l" t="t" r="r" b="b"/>
            <a:pathLst>
              <a:path w="438784" h="260350">
                <a:moveTo>
                  <a:pt x="136359" y="3238"/>
                </a:moveTo>
                <a:lnTo>
                  <a:pt x="55194" y="3238"/>
                </a:lnTo>
                <a:lnTo>
                  <a:pt x="0" y="259753"/>
                </a:lnTo>
                <a:lnTo>
                  <a:pt x="84416" y="259753"/>
                </a:lnTo>
                <a:lnTo>
                  <a:pt x="115265" y="113639"/>
                </a:lnTo>
                <a:lnTo>
                  <a:pt x="121097" y="93015"/>
                </a:lnTo>
                <a:lnTo>
                  <a:pt x="130278" y="77719"/>
                </a:lnTo>
                <a:lnTo>
                  <a:pt x="144938" y="68207"/>
                </a:lnTo>
                <a:lnTo>
                  <a:pt x="167208" y="64935"/>
                </a:lnTo>
                <a:lnTo>
                  <a:pt x="437625" y="64935"/>
                </a:lnTo>
                <a:lnTo>
                  <a:pt x="438318" y="50317"/>
                </a:lnTo>
                <a:lnTo>
                  <a:pt x="277609" y="50317"/>
                </a:lnTo>
                <a:lnTo>
                  <a:pt x="276174" y="38950"/>
                </a:lnTo>
                <a:lnTo>
                  <a:pt x="128244" y="38950"/>
                </a:lnTo>
                <a:lnTo>
                  <a:pt x="136359" y="3238"/>
                </a:lnTo>
                <a:close/>
              </a:path>
              <a:path w="438784" h="260350">
                <a:moveTo>
                  <a:pt x="321436" y="64935"/>
                </a:moveTo>
                <a:lnTo>
                  <a:pt x="167208" y="64935"/>
                </a:lnTo>
                <a:lnTo>
                  <a:pt x="183772" y="67826"/>
                </a:lnTo>
                <a:lnTo>
                  <a:pt x="191357" y="75892"/>
                </a:lnTo>
                <a:lnTo>
                  <a:pt x="192550" y="88220"/>
                </a:lnTo>
                <a:lnTo>
                  <a:pt x="189941" y="103898"/>
                </a:lnTo>
                <a:lnTo>
                  <a:pt x="157467" y="259753"/>
                </a:lnTo>
                <a:lnTo>
                  <a:pt x="241884" y="259753"/>
                </a:lnTo>
                <a:lnTo>
                  <a:pt x="272732" y="113639"/>
                </a:lnTo>
                <a:lnTo>
                  <a:pt x="277835" y="94386"/>
                </a:lnTo>
                <a:lnTo>
                  <a:pt x="286740" y="78938"/>
                </a:lnTo>
                <a:lnTo>
                  <a:pt x="300818" y="68664"/>
                </a:lnTo>
                <a:lnTo>
                  <a:pt x="321436" y="64935"/>
                </a:lnTo>
                <a:close/>
              </a:path>
              <a:path w="438784" h="260350">
                <a:moveTo>
                  <a:pt x="437625" y="64935"/>
                </a:moveTo>
                <a:lnTo>
                  <a:pt x="321436" y="64935"/>
                </a:lnTo>
                <a:lnTo>
                  <a:pt x="340312" y="68384"/>
                </a:lnTo>
                <a:lnTo>
                  <a:pt x="348227" y="77922"/>
                </a:lnTo>
                <a:lnTo>
                  <a:pt x="348663" y="88220"/>
                </a:lnTo>
                <a:lnTo>
                  <a:pt x="348721" y="93015"/>
                </a:lnTo>
                <a:lnTo>
                  <a:pt x="345795" y="110388"/>
                </a:lnTo>
                <a:lnTo>
                  <a:pt x="314947" y="259753"/>
                </a:lnTo>
                <a:lnTo>
                  <a:pt x="399364" y="259753"/>
                </a:lnTo>
                <a:lnTo>
                  <a:pt x="436702" y="84416"/>
                </a:lnTo>
                <a:lnTo>
                  <a:pt x="437625" y="64935"/>
                </a:lnTo>
                <a:close/>
              </a:path>
              <a:path w="438784" h="260350">
                <a:moveTo>
                  <a:pt x="363651" y="0"/>
                </a:moveTo>
                <a:lnTo>
                  <a:pt x="338866" y="2611"/>
                </a:lnTo>
                <a:lnTo>
                  <a:pt x="315147" y="11156"/>
                </a:lnTo>
                <a:lnTo>
                  <a:pt x="295386" y="26703"/>
                </a:lnTo>
                <a:lnTo>
                  <a:pt x="282473" y="50317"/>
                </a:lnTo>
                <a:lnTo>
                  <a:pt x="438318" y="50317"/>
                </a:lnTo>
                <a:lnTo>
                  <a:pt x="438529" y="45884"/>
                </a:lnTo>
                <a:lnTo>
                  <a:pt x="426961" y="19681"/>
                </a:lnTo>
                <a:lnTo>
                  <a:pt x="402001" y="4742"/>
                </a:lnTo>
                <a:lnTo>
                  <a:pt x="363651" y="0"/>
                </a:lnTo>
                <a:close/>
              </a:path>
              <a:path w="438784" h="260350">
                <a:moveTo>
                  <a:pt x="211048" y="0"/>
                </a:moveTo>
                <a:lnTo>
                  <a:pt x="188801" y="1749"/>
                </a:lnTo>
                <a:lnTo>
                  <a:pt x="167009" y="7912"/>
                </a:lnTo>
                <a:lnTo>
                  <a:pt x="147349" y="19856"/>
                </a:lnTo>
                <a:lnTo>
                  <a:pt x="131495" y="38950"/>
                </a:lnTo>
                <a:lnTo>
                  <a:pt x="276174" y="38950"/>
                </a:lnTo>
                <a:lnTo>
                  <a:pt x="274283" y="23965"/>
                </a:lnTo>
                <a:lnTo>
                  <a:pt x="259545" y="8723"/>
                </a:lnTo>
                <a:lnTo>
                  <a:pt x="237198" y="1698"/>
                </a:lnTo>
                <a:lnTo>
                  <a:pt x="211048" y="0"/>
                </a:lnTo>
                <a:close/>
              </a:path>
            </a:pathLst>
          </a:custGeom>
          <a:solidFill>
            <a:srgbClr val="E9A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10874530" y="4953600"/>
            <a:ext cx="1353820" cy="679450"/>
          </a:xfrm>
          <a:custGeom>
            <a:avLst/>
            <a:gdLst/>
            <a:ahLst/>
            <a:cxnLst/>
            <a:rect l="l" t="t" r="r" b="b"/>
            <a:pathLst>
              <a:path w="1353820" h="679450">
                <a:moveTo>
                  <a:pt x="1353800" y="507441"/>
                </a:moveTo>
                <a:lnTo>
                  <a:pt x="1034568" y="507441"/>
                </a:lnTo>
                <a:lnTo>
                  <a:pt x="1114734" y="679215"/>
                </a:lnTo>
                <a:lnTo>
                  <a:pt x="1353800" y="679215"/>
                </a:lnTo>
                <a:lnTo>
                  <a:pt x="1353800" y="507441"/>
                </a:lnTo>
                <a:close/>
              </a:path>
              <a:path w="1353820" h="679450">
                <a:moveTo>
                  <a:pt x="1353800" y="0"/>
                </a:moveTo>
                <a:lnTo>
                  <a:pt x="0" y="39"/>
                </a:lnTo>
                <a:lnTo>
                  <a:pt x="0" y="677959"/>
                </a:lnTo>
                <a:lnTo>
                  <a:pt x="955666" y="677959"/>
                </a:lnTo>
                <a:lnTo>
                  <a:pt x="1034568" y="507441"/>
                </a:lnTo>
                <a:lnTo>
                  <a:pt x="1353800" y="507441"/>
                </a:lnTo>
                <a:lnTo>
                  <a:pt x="1353800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10870713" y="5776948"/>
            <a:ext cx="86735" cy="1542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11047392" y="5779515"/>
            <a:ext cx="83531" cy="1491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11206564" y="5776948"/>
            <a:ext cx="112567" cy="1542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11415507" y="5779515"/>
            <a:ext cx="115780" cy="15166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11638775" y="5779515"/>
            <a:ext cx="106384" cy="14913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11851764" y="5779517"/>
            <a:ext cx="0" cy="149225"/>
          </a:xfrm>
          <a:custGeom>
            <a:avLst/>
            <a:gdLst/>
            <a:ahLst/>
            <a:cxnLst/>
            <a:rect l="l" t="t" r="r" b="b"/>
            <a:pathLst>
              <a:path h="149225">
                <a:moveTo>
                  <a:pt x="0" y="0"/>
                </a:moveTo>
                <a:lnTo>
                  <a:pt x="0" y="149132"/>
                </a:lnTo>
              </a:path>
            </a:pathLst>
          </a:custGeom>
          <a:ln w="2136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11994277" y="5798309"/>
            <a:ext cx="0" cy="130810"/>
          </a:xfrm>
          <a:custGeom>
            <a:avLst/>
            <a:gdLst/>
            <a:ahLst/>
            <a:cxnLst/>
            <a:rect l="l" t="t" r="r" b="b"/>
            <a:pathLst>
              <a:path h="130810">
                <a:moveTo>
                  <a:pt x="0" y="0"/>
                </a:moveTo>
                <a:lnTo>
                  <a:pt x="0" y="130340"/>
                </a:lnTo>
              </a:path>
            </a:pathLst>
          </a:custGeom>
          <a:ln w="2134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11937257" y="578891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065" y="0"/>
                </a:lnTo>
              </a:path>
            </a:pathLst>
          </a:custGeom>
          <a:ln w="1879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12105199" y="5779515"/>
            <a:ext cx="137754" cy="14913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11716219" y="5085920"/>
            <a:ext cx="391160" cy="375285"/>
          </a:xfrm>
          <a:custGeom>
            <a:avLst/>
            <a:gdLst/>
            <a:ahLst/>
            <a:cxnLst/>
            <a:rect l="l" t="t" r="r" b="b"/>
            <a:pathLst>
              <a:path w="391159" h="375285">
                <a:moveTo>
                  <a:pt x="226569" y="39"/>
                </a:moveTo>
                <a:lnTo>
                  <a:pt x="160525" y="39"/>
                </a:lnTo>
                <a:lnTo>
                  <a:pt x="0" y="375121"/>
                </a:lnTo>
                <a:lnTo>
                  <a:pt x="70737" y="375121"/>
                </a:lnTo>
                <a:lnTo>
                  <a:pt x="192943" y="80986"/>
                </a:lnTo>
                <a:lnTo>
                  <a:pt x="261952" y="80986"/>
                </a:lnTo>
                <a:lnTo>
                  <a:pt x="226504" y="63"/>
                </a:lnTo>
                <a:close/>
              </a:path>
              <a:path w="391159" h="375285">
                <a:moveTo>
                  <a:pt x="261952" y="80986"/>
                </a:moveTo>
                <a:lnTo>
                  <a:pt x="192943" y="80986"/>
                </a:lnTo>
                <a:lnTo>
                  <a:pt x="320382" y="375121"/>
                </a:lnTo>
                <a:lnTo>
                  <a:pt x="390734" y="374976"/>
                </a:lnTo>
                <a:lnTo>
                  <a:pt x="261952" y="80986"/>
                </a:lnTo>
                <a:close/>
              </a:path>
              <a:path w="391159" h="375285">
                <a:moveTo>
                  <a:pt x="226504" y="0"/>
                </a:move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11040949" y="5083368"/>
            <a:ext cx="299085" cy="377825"/>
          </a:xfrm>
          <a:custGeom>
            <a:avLst/>
            <a:gdLst/>
            <a:ahLst/>
            <a:cxnLst/>
            <a:rect l="l" t="t" r="r" b="b"/>
            <a:pathLst>
              <a:path w="299084" h="377825">
                <a:moveTo>
                  <a:pt x="265365" y="55059"/>
                </a:moveTo>
                <a:lnTo>
                  <a:pt x="154680" y="55059"/>
                </a:lnTo>
                <a:lnTo>
                  <a:pt x="178978" y="58341"/>
                </a:lnTo>
                <a:lnTo>
                  <a:pt x="200729" y="68605"/>
                </a:lnTo>
                <a:lnTo>
                  <a:pt x="216481" y="86481"/>
                </a:lnTo>
                <a:lnTo>
                  <a:pt x="222784" y="112599"/>
                </a:lnTo>
                <a:lnTo>
                  <a:pt x="218136" y="137065"/>
                </a:lnTo>
                <a:lnTo>
                  <a:pt x="181200" y="168075"/>
                </a:lnTo>
                <a:lnTo>
                  <a:pt x="114806" y="173634"/>
                </a:lnTo>
                <a:lnTo>
                  <a:pt x="230844" y="377673"/>
                </a:lnTo>
                <a:lnTo>
                  <a:pt x="298796" y="377529"/>
                </a:lnTo>
                <a:lnTo>
                  <a:pt x="207961" y="217002"/>
                </a:lnTo>
                <a:lnTo>
                  <a:pt x="241606" y="198542"/>
                </a:lnTo>
                <a:lnTo>
                  <a:pt x="265319" y="173448"/>
                </a:lnTo>
                <a:lnTo>
                  <a:pt x="279256" y="143831"/>
                </a:lnTo>
                <a:lnTo>
                  <a:pt x="283570" y="111801"/>
                </a:lnTo>
                <a:lnTo>
                  <a:pt x="273828" y="66556"/>
                </a:lnTo>
                <a:lnTo>
                  <a:pt x="265365" y="55059"/>
                </a:lnTo>
                <a:close/>
              </a:path>
              <a:path w="299084" h="377825">
                <a:moveTo>
                  <a:pt x="157957" y="0"/>
                </a:moveTo>
                <a:lnTo>
                  <a:pt x="0" y="0"/>
                </a:lnTo>
                <a:lnTo>
                  <a:pt x="0" y="377061"/>
                </a:lnTo>
                <a:lnTo>
                  <a:pt x="57524" y="377061"/>
                </a:lnTo>
                <a:lnTo>
                  <a:pt x="57524" y="55059"/>
                </a:lnTo>
                <a:lnTo>
                  <a:pt x="265365" y="55059"/>
                </a:lnTo>
                <a:lnTo>
                  <a:pt x="247812" y="31210"/>
                </a:lnTo>
                <a:lnTo>
                  <a:pt x="208272" y="8210"/>
                </a:lnTo>
                <a:lnTo>
                  <a:pt x="1579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11397349" y="5076580"/>
            <a:ext cx="284480" cy="393700"/>
          </a:xfrm>
          <a:custGeom>
            <a:avLst/>
            <a:gdLst/>
            <a:ahLst/>
            <a:cxnLst/>
            <a:rect l="l" t="t" r="r" b="b"/>
            <a:pathLst>
              <a:path w="284479" h="393700">
                <a:moveTo>
                  <a:pt x="28859" y="305856"/>
                </a:moveTo>
                <a:lnTo>
                  <a:pt x="0" y="354757"/>
                </a:lnTo>
                <a:lnTo>
                  <a:pt x="65976" y="383906"/>
                </a:lnTo>
                <a:lnTo>
                  <a:pt x="139132" y="393326"/>
                </a:lnTo>
                <a:lnTo>
                  <a:pt x="187748" y="388064"/>
                </a:lnTo>
                <a:lnTo>
                  <a:pt x="227957" y="372933"/>
                </a:lnTo>
                <a:lnTo>
                  <a:pt x="258383" y="348913"/>
                </a:lnTo>
                <a:lnTo>
                  <a:pt x="264705" y="338435"/>
                </a:lnTo>
                <a:lnTo>
                  <a:pt x="139132" y="338435"/>
                </a:lnTo>
                <a:lnTo>
                  <a:pt x="108983" y="336281"/>
                </a:lnTo>
                <a:lnTo>
                  <a:pt x="80967" y="329976"/>
                </a:lnTo>
                <a:lnTo>
                  <a:pt x="54465" y="319755"/>
                </a:lnTo>
                <a:lnTo>
                  <a:pt x="28859" y="305856"/>
                </a:lnTo>
                <a:close/>
              </a:path>
              <a:path w="284479" h="393700">
                <a:moveTo>
                  <a:pt x="142353" y="0"/>
                </a:moveTo>
                <a:lnTo>
                  <a:pt x="85317" y="7029"/>
                </a:lnTo>
                <a:lnTo>
                  <a:pt x="42107" y="27425"/>
                </a:lnTo>
                <a:lnTo>
                  <a:pt x="14719" y="60146"/>
                </a:lnTo>
                <a:lnTo>
                  <a:pt x="5146" y="104152"/>
                </a:lnTo>
                <a:lnTo>
                  <a:pt x="17693" y="151127"/>
                </a:lnTo>
                <a:lnTo>
                  <a:pt x="49644" y="182486"/>
                </a:lnTo>
                <a:lnTo>
                  <a:pt x="92458" y="202829"/>
                </a:lnTo>
                <a:lnTo>
                  <a:pt x="137594" y="216753"/>
                </a:lnTo>
                <a:lnTo>
                  <a:pt x="175769" y="230078"/>
                </a:lnTo>
                <a:lnTo>
                  <a:pt x="200912" y="244945"/>
                </a:lnTo>
                <a:lnTo>
                  <a:pt x="214740" y="262079"/>
                </a:lnTo>
                <a:lnTo>
                  <a:pt x="218968" y="282207"/>
                </a:lnTo>
                <a:lnTo>
                  <a:pt x="210784" y="311511"/>
                </a:lnTo>
                <a:lnTo>
                  <a:pt x="190491" y="328559"/>
                </a:lnTo>
                <a:lnTo>
                  <a:pt x="164477" y="336489"/>
                </a:lnTo>
                <a:lnTo>
                  <a:pt x="139132" y="338435"/>
                </a:lnTo>
                <a:lnTo>
                  <a:pt x="264705" y="338435"/>
                </a:lnTo>
                <a:lnTo>
                  <a:pt x="277648" y="316986"/>
                </a:lnTo>
                <a:lnTo>
                  <a:pt x="284375" y="278133"/>
                </a:lnTo>
                <a:lnTo>
                  <a:pt x="272429" y="229310"/>
                </a:lnTo>
                <a:lnTo>
                  <a:pt x="241699" y="196840"/>
                </a:lnTo>
                <a:lnTo>
                  <a:pt x="199852" y="175880"/>
                </a:lnTo>
                <a:lnTo>
                  <a:pt x="154551" y="161588"/>
                </a:lnTo>
                <a:lnTo>
                  <a:pt x="115943" y="149009"/>
                </a:lnTo>
                <a:lnTo>
                  <a:pt x="89895" y="135790"/>
                </a:lnTo>
                <a:lnTo>
                  <a:pt x="75170" y="120302"/>
                </a:lnTo>
                <a:lnTo>
                  <a:pt x="70537" y="100915"/>
                </a:lnTo>
                <a:lnTo>
                  <a:pt x="79287" y="74707"/>
                </a:lnTo>
                <a:lnTo>
                  <a:pt x="99992" y="60118"/>
                </a:lnTo>
                <a:lnTo>
                  <a:pt x="124327" y="53811"/>
                </a:lnTo>
                <a:lnTo>
                  <a:pt x="143971" y="52450"/>
                </a:lnTo>
                <a:lnTo>
                  <a:pt x="247280" y="52450"/>
                </a:lnTo>
                <a:lnTo>
                  <a:pt x="260363" y="26692"/>
                </a:lnTo>
                <a:lnTo>
                  <a:pt x="234456" y="15775"/>
                </a:lnTo>
                <a:lnTo>
                  <a:pt x="204634" y="7349"/>
                </a:lnTo>
                <a:lnTo>
                  <a:pt x="173174" y="1921"/>
                </a:lnTo>
                <a:lnTo>
                  <a:pt x="142353" y="0"/>
                </a:lnTo>
                <a:close/>
              </a:path>
              <a:path w="284479" h="393700">
                <a:moveTo>
                  <a:pt x="247280" y="52450"/>
                </a:moveTo>
                <a:lnTo>
                  <a:pt x="143971" y="52450"/>
                </a:lnTo>
                <a:lnTo>
                  <a:pt x="167990" y="54229"/>
                </a:lnTo>
                <a:lnTo>
                  <a:pt x="192852" y="59031"/>
                </a:lnTo>
                <a:lnTo>
                  <a:pt x="216303" y="66052"/>
                </a:lnTo>
                <a:lnTo>
                  <a:pt x="236086" y="74489"/>
                </a:lnTo>
                <a:lnTo>
                  <a:pt x="247280" y="52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6622057" y="1511300"/>
            <a:ext cx="2559685" cy="927100"/>
          </a:xfrm>
          <a:custGeom>
            <a:avLst/>
            <a:gdLst/>
            <a:ahLst/>
            <a:cxnLst/>
            <a:rect l="l" t="t" r="r" b="b"/>
            <a:pathLst>
              <a:path w="2559684" h="927100">
                <a:moveTo>
                  <a:pt x="0" y="927100"/>
                </a:moveTo>
                <a:lnTo>
                  <a:pt x="2559086" y="927100"/>
                </a:lnTo>
                <a:lnTo>
                  <a:pt x="2559086" y="0"/>
                </a:lnTo>
                <a:lnTo>
                  <a:pt x="0" y="0"/>
                </a:lnTo>
                <a:lnTo>
                  <a:pt x="0" y="927100"/>
                </a:lnTo>
                <a:close/>
              </a:path>
            </a:pathLst>
          </a:custGeom>
          <a:solidFill>
            <a:srgbClr val="0054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6899030" y="1764059"/>
            <a:ext cx="2005330" cy="410845"/>
          </a:xfrm>
          <a:custGeom>
            <a:avLst/>
            <a:gdLst/>
            <a:ahLst/>
            <a:cxnLst/>
            <a:rect l="l" t="t" r="r" b="b"/>
            <a:pathLst>
              <a:path w="2005329" h="410844">
                <a:moveTo>
                  <a:pt x="1606049" y="129592"/>
                </a:moveTo>
                <a:lnTo>
                  <a:pt x="1545096" y="139152"/>
                </a:lnTo>
                <a:lnTo>
                  <a:pt x="1507447" y="164475"/>
                </a:lnTo>
                <a:lnTo>
                  <a:pt x="1488345" y="200520"/>
                </a:lnTo>
                <a:lnTo>
                  <a:pt x="1483034" y="242248"/>
                </a:lnTo>
                <a:lnTo>
                  <a:pt x="1483034" y="297479"/>
                </a:lnTo>
                <a:lnTo>
                  <a:pt x="1488345" y="339200"/>
                </a:lnTo>
                <a:lnTo>
                  <a:pt x="1507447" y="375246"/>
                </a:lnTo>
                <a:lnTo>
                  <a:pt x="1545096" y="400573"/>
                </a:lnTo>
                <a:lnTo>
                  <a:pt x="1606049" y="410136"/>
                </a:lnTo>
                <a:lnTo>
                  <a:pt x="1666881" y="400573"/>
                </a:lnTo>
                <a:lnTo>
                  <a:pt x="1704346" y="375246"/>
                </a:lnTo>
                <a:lnTo>
                  <a:pt x="1722474" y="340734"/>
                </a:lnTo>
                <a:lnTo>
                  <a:pt x="1605742" y="340734"/>
                </a:lnTo>
                <a:lnTo>
                  <a:pt x="1587675" y="337987"/>
                </a:lnTo>
                <a:lnTo>
                  <a:pt x="1575785" y="330482"/>
                </a:lnTo>
                <a:lnTo>
                  <a:pt x="1569252" y="319322"/>
                </a:lnTo>
                <a:lnTo>
                  <a:pt x="1567257" y="305611"/>
                </a:lnTo>
                <a:lnTo>
                  <a:pt x="1567257" y="234665"/>
                </a:lnTo>
                <a:lnTo>
                  <a:pt x="1569252" y="221007"/>
                </a:lnTo>
                <a:lnTo>
                  <a:pt x="1575785" y="209878"/>
                </a:lnTo>
                <a:lnTo>
                  <a:pt x="1587675" y="202389"/>
                </a:lnTo>
                <a:lnTo>
                  <a:pt x="1605742" y="199646"/>
                </a:lnTo>
                <a:lnTo>
                  <a:pt x="1722820" y="199646"/>
                </a:lnTo>
                <a:lnTo>
                  <a:pt x="1704346" y="164475"/>
                </a:lnTo>
                <a:lnTo>
                  <a:pt x="1666881" y="139152"/>
                </a:lnTo>
                <a:lnTo>
                  <a:pt x="1606049" y="129592"/>
                </a:lnTo>
                <a:close/>
              </a:path>
              <a:path w="2005329" h="410844">
                <a:moveTo>
                  <a:pt x="1722820" y="199646"/>
                </a:moveTo>
                <a:lnTo>
                  <a:pt x="1605742" y="199646"/>
                </a:lnTo>
                <a:lnTo>
                  <a:pt x="1623828" y="202389"/>
                </a:lnTo>
                <a:lnTo>
                  <a:pt x="1635777" y="209878"/>
                </a:lnTo>
                <a:lnTo>
                  <a:pt x="1642372" y="221007"/>
                </a:lnTo>
                <a:lnTo>
                  <a:pt x="1644397" y="234665"/>
                </a:lnTo>
                <a:lnTo>
                  <a:pt x="1644397" y="305611"/>
                </a:lnTo>
                <a:lnTo>
                  <a:pt x="1642372" y="319322"/>
                </a:lnTo>
                <a:lnTo>
                  <a:pt x="1635777" y="330482"/>
                </a:lnTo>
                <a:lnTo>
                  <a:pt x="1623828" y="337987"/>
                </a:lnTo>
                <a:lnTo>
                  <a:pt x="1605742" y="340734"/>
                </a:lnTo>
                <a:lnTo>
                  <a:pt x="1722474" y="340734"/>
                </a:lnTo>
                <a:lnTo>
                  <a:pt x="1723280" y="339200"/>
                </a:lnTo>
                <a:lnTo>
                  <a:pt x="1728516" y="297479"/>
                </a:lnTo>
                <a:lnTo>
                  <a:pt x="1728516" y="242248"/>
                </a:lnTo>
                <a:lnTo>
                  <a:pt x="1723280" y="200520"/>
                </a:lnTo>
                <a:lnTo>
                  <a:pt x="1722820" y="199646"/>
                </a:lnTo>
                <a:close/>
              </a:path>
              <a:path w="2005329" h="410844">
                <a:moveTo>
                  <a:pt x="1836802" y="7052"/>
                </a:moveTo>
                <a:lnTo>
                  <a:pt x="1752646" y="21052"/>
                </a:lnTo>
                <a:lnTo>
                  <a:pt x="1752646" y="407013"/>
                </a:lnTo>
                <a:lnTo>
                  <a:pt x="1836802" y="407013"/>
                </a:lnTo>
                <a:lnTo>
                  <a:pt x="1836802" y="278399"/>
                </a:lnTo>
                <a:lnTo>
                  <a:pt x="1927973" y="278399"/>
                </a:lnTo>
                <a:lnTo>
                  <a:pt x="1920921" y="266646"/>
                </a:lnTo>
                <a:lnTo>
                  <a:pt x="1927956" y="255512"/>
                </a:lnTo>
                <a:lnTo>
                  <a:pt x="1836802" y="255512"/>
                </a:lnTo>
                <a:lnTo>
                  <a:pt x="1836802" y="7052"/>
                </a:lnTo>
                <a:close/>
              </a:path>
              <a:path w="2005329" h="410844">
                <a:moveTo>
                  <a:pt x="1927973" y="278399"/>
                </a:moveTo>
                <a:lnTo>
                  <a:pt x="1836802" y="278399"/>
                </a:lnTo>
                <a:lnTo>
                  <a:pt x="1913925" y="407013"/>
                </a:lnTo>
                <a:lnTo>
                  <a:pt x="2005144" y="407013"/>
                </a:lnTo>
                <a:lnTo>
                  <a:pt x="1927973" y="278399"/>
                </a:lnTo>
                <a:close/>
              </a:path>
              <a:path w="2005329" h="410844">
                <a:moveTo>
                  <a:pt x="2005144" y="133350"/>
                </a:moveTo>
                <a:lnTo>
                  <a:pt x="1913925" y="133350"/>
                </a:lnTo>
                <a:lnTo>
                  <a:pt x="1836802" y="255512"/>
                </a:lnTo>
                <a:lnTo>
                  <a:pt x="1927956" y="255512"/>
                </a:lnTo>
                <a:lnTo>
                  <a:pt x="2005144" y="133350"/>
                </a:lnTo>
                <a:close/>
              </a:path>
              <a:path w="2005329" h="410844">
                <a:moveTo>
                  <a:pt x="1336540" y="129592"/>
                </a:moveTo>
                <a:lnTo>
                  <a:pt x="1275591" y="139152"/>
                </a:lnTo>
                <a:lnTo>
                  <a:pt x="1237953" y="164475"/>
                </a:lnTo>
                <a:lnTo>
                  <a:pt x="1218862" y="200520"/>
                </a:lnTo>
                <a:lnTo>
                  <a:pt x="1213557" y="242248"/>
                </a:lnTo>
                <a:lnTo>
                  <a:pt x="1213557" y="297479"/>
                </a:lnTo>
                <a:lnTo>
                  <a:pt x="1218862" y="339200"/>
                </a:lnTo>
                <a:lnTo>
                  <a:pt x="1237953" y="375246"/>
                </a:lnTo>
                <a:lnTo>
                  <a:pt x="1275591" y="400573"/>
                </a:lnTo>
                <a:lnTo>
                  <a:pt x="1336540" y="410136"/>
                </a:lnTo>
                <a:lnTo>
                  <a:pt x="1397391" y="400573"/>
                </a:lnTo>
                <a:lnTo>
                  <a:pt x="1434866" y="375246"/>
                </a:lnTo>
                <a:lnTo>
                  <a:pt x="1452997" y="340734"/>
                </a:lnTo>
                <a:lnTo>
                  <a:pt x="1336266" y="340734"/>
                </a:lnTo>
                <a:lnTo>
                  <a:pt x="1318159" y="337987"/>
                </a:lnTo>
                <a:lnTo>
                  <a:pt x="1306248" y="330482"/>
                </a:lnTo>
                <a:lnTo>
                  <a:pt x="1299708" y="319322"/>
                </a:lnTo>
                <a:lnTo>
                  <a:pt x="1297712" y="305611"/>
                </a:lnTo>
                <a:lnTo>
                  <a:pt x="1297712" y="234665"/>
                </a:lnTo>
                <a:lnTo>
                  <a:pt x="1299708" y="221007"/>
                </a:lnTo>
                <a:lnTo>
                  <a:pt x="1306248" y="209878"/>
                </a:lnTo>
                <a:lnTo>
                  <a:pt x="1318159" y="202389"/>
                </a:lnTo>
                <a:lnTo>
                  <a:pt x="1336266" y="199646"/>
                </a:lnTo>
                <a:lnTo>
                  <a:pt x="1453344" y="199646"/>
                </a:lnTo>
                <a:lnTo>
                  <a:pt x="1434866" y="164475"/>
                </a:lnTo>
                <a:lnTo>
                  <a:pt x="1397391" y="139152"/>
                </a:lnTo>
                <a:lnTo>
                  <a:pt x="1336540" y="129592"/>
                </a:lnTo>
                <a:close/>
              </a:path>
              <a:path w="2005329" h="410844">
                <a:moveTo>
                  <a:pt x="1453344" y="199646"/>
                </a:moveTo>
                <a:lnTo>
                  <a:pt x="1336266" y="199646"/>
                </a:lnTo>
                <a:lnTo>
                  <a:pt x="1354326" y="202389"/>
                </a:lnTo>
                <a:lnTo>
                  <a:pt x="1366235" y="209878"/>
                </a:lnTo>
                <a:lnTo>
                  <a:pt x="1372793" y="221007"/>
                </a:lnTo>
                <a:lnTo>
                  <a:pt x="1374801" y="234665"/>
                </a:lnTo>
                <a:lnTo>
                  <a:pt x="1374801" y="305611"/>
                </a:lnTo>
                <a:lnTo>
                  <a:pt x="1372793" y="319322"/>
                </a:lnTo>
                <a:lnTo>
                  <a:pt x="1366235" y="330482"/>
                </a:lnTo>
                <a:lnTo>
                  <a:pt x="1354326" y="337987"/>
                </a:lnTo>
                <a:lnTo>
                  <a:pt x="1336266" y="340734"/>
                </a:lnTo>
                <a:lnTo>
                  <a:pt x="1452997" y="340734"/>
                </a:lnTo>
                <a:lnTo>
                  <a:pt x="1453803" y="339200"/>
                </a:lnTo>
                <a:lnTo>
                  <a:pt x="1459040" y="297479"/>
                </a:lnTo>
                <a:lnTo>
                  <a:pt x="1459040" y="242248"/>
                </a:lnTo>
                <a:lnTo>
                  <a:pt x="1453803" y="200520"/>
                </a:lnTo>
                <a:lnTo>
                  <a:pt x="1453344" y="199646"/>
                </a:lnTo>
                <a:close/>
              </a:path>
              <a:path w="2005329" h="410844">
                <a:moveTo>
                  <a:pt x="1028030" y="7052"/>
                </a:moveTo>
                <a:lnTo>
                  <a:pt x="943893" y="21052"/>
                </a:lnTo>
                <a:lnTo>
                  <a:pt x="943893" y="399978"/>
                </a:lnTo>
                <a:lnTo>
                  <a:pt x="974819" y="404616"/>
                </a:lnTo>
                <a:lnTo>
                  <a:pt x="1001320" y="407961"/>
                </a:lnTo>
                <a:lnTo>
                  <a:pt x="1027010" y="409987"/>
                </a:lnTo>
                <a:lnTo>
                  <a:pt x="1055504" y="410668"/>
                </a:lnTo>
                <a:lnTo>
                  <a:pt x="1113533" y="405107"/>
                </a:lnTo>
                <a:lnTo>
                  <a:pt x="1152239" y="389401"/>
                </a:lnTo>
                <a:lnTo>
                  <a:pt x="1175314" y="365009"/>
                </a:lnTo>
                <a:lnTo>
                  <a:pt x="1183497" y="341779"/>
                </a:lnTo>
                <a:lnTo>
                  <a:pt x="1058334" y="341779"/>
                </a:lnTo>
                <a:lnTo>
                  <a:pt x="1050474" y="341761"/>
                </a:lnTo>
                <a:lnTo>
                  <a:pt x="1043414" y="341631"/>
                </a:lnTo>
                <a:lnTo>
                  <a:pt x="1036238" y="341280"/>
                </a:lnTo>
                <a:lnTo>
                  <a:pt x="1028030" y="340596"/>
                </a:lnTo>
                <a:lnTo>
                  <a:pt x="1028030" y="210987"/>
                </a:lnTo>
                <a:lnTo>
                  <a:pt x="1037481" y="206805"/>
                </a:lnTo>
                <a:lnTo>
                  <a:pt x="1047337" y="203174"/>
                </a:lnTo>
                <a:lnTo>
                  <a:pt x="1058061" y="200615"/>
                </a:lnTo>
                <a:lnTo>
                  <a:pt x="1070117" y="199646"/>
                </a:lnTo>
                <a:lnTo>
                  <a:pt x="1186943" y="199646"/>
                </a:lnTo>
                <a:lnTo>
                  <a:pt x="1185840" y="186760"/>
                </a:lnTo>
                <a:lnTo>
                  <a:pt x="1171821" y="155822"/>
                </a:lnTo>
                <a:lnTo>
                  <a:pt x="1147097" y="139578"/>
                </a:lnTo>
                <a:lnTo>
                  <a:pt x="1028030" y="139578"/>
                </a:lnTo>
                <a:lnTo>
                  <a:pt x="1028030" y="7052"/>
                </a:lnTo>
                <a:close/>
              </a:path>
              <a:path w="2005329" h="410844">
                <a:moveTo>
                  <a:pt x="1186943" y="199646"/>
                </a:moveTo>
                <a:lnTo>
                  <a:pt x="1070117" y="199646"/>
                </a:lnTo>
                <a:lnTo>
                  <a:pt x="1087672" y="202389"/>
                </a:lnTo>
                <a:lnTo>
                  <a:pt x="1098386" y="209878"/>
                </a:lnTo>
                <a:lnTo>
                  <a:pt x="1103733" y="221007"/>
                </a:lnTo>
                <a:lnTo>
                  <a:pt x="1105188" y="234665"/>
                </a:lnTo>
                <a:lnTo>
                  <a:pt x="1105188" y="296586"/>
                </a:lnTo>
                <a:lnTo>
                  <a:pt x="1103665" y="314752"/>
                </a:lnTo>
                <a:lnTo>
                  <a:pt x="1097222" y="329053"/>
                </a:lnTo>
                <a:lnTo>
                  <a:pt x="1083048" y="338419"/>
                </a:lnTo>
                <a:lnTo>
                  <a:pt x="1058334" y="341779"/>
                </a:lnTo>
                <a:lnTo>
                  <a:pt x="1183497" y="341779"/>
                </a:lnTo>
                <a:lnTo>
                  <a:pt x="1186450" y="333396"/>
                </a:lnTo>
                <a:lnTo>
                  <a:pt x="1189298" y="296586"/>
                </a:lnTo>
                <a:lnTo>
                  <a:pt x="1189342" y="227665"/>
                </a:lnTo>
                <a:lnTo>
                  <a:pt x="1186943" y="199646"/>
                </a:lnTo>
                <a:close/>
              </a:path>
              <a:path w="2005329" h="410844">
                <a:moveTo>
                  <a:pt x="1091159" y="129404"/>
                </a:moveTo>
                <a:lnTo>
                  <a:pt x="1074815" y="130043"/>
                </a:lnTo>
                <a:lnTo>
                  <a:pt x="1058379" y="131956"/>
                </a:lnTo>
                <a:lnTo>
                  <a:pt x="1042551" y="135136"/>
                </a:lnTo>
                <a:lnTo>
                  <a:pt x="1028030" y="139578"/>
                </a:lnTo>
                <a:lnTo>
                  <a:pt x="1147097" y="139578"/>
                </a:lnTo>
                <a:lnTo>
                  <a:pt x="1142017" y="136240"/>
                </a:lnTo>
                <a:lnTo>
                  <a:pt x="1091159" y="129404"/>
                </a:lnTo>
                <a:close/>
              </a:path>
              <a:path w="2005329" h="410844">
                <a:moveTo>
                  <a:pt x="796524" y="129404"/>
                </a:moveTo>
                <a:lnTo>
                  <a:pt x="738835" y="138022"/>
                </a:lnTo>
                <a:lnTo>
                  <a:pt x="702178" y="161482"/>
                </a:lnTo>
                <a:lnTo>
                  <a:pt x="682880" y="196191"/>
                </a:lnTo>
                <a:lnTo>
                  <a:pt x="677264" y="238559"/>
                </a:lnTo>
                <a:lnTo>
                  <a:pt x="677264" y="294733"/>
                </a:lnTo>
                <a:lnTo>
                  <a:pt x="684290" y="341809"/>
                </a:lnTo>
                <a:lnTo>
                  <a:pt x="706526" y="378493"/>
                </a:lnTo>
                <a:lnTo>
                  <a:pt x="745708" y="402315"/>
                </a:lnTo>
                <a:lnTo>
                  <a:pt x="803573" y="410805"/>
                </a:lnTo>
                <a:lnTo>
                  <a:pt x="831494" y="410320"/>
                </a:lnTo>
                <a:lnTo>
                  <a:pt x="855857" y="408609"/>
                </a:lnTo>
                <a:lnTo>
                  <a:pt x="880364" y="405289"/>
                </a:lnTo>
                <a:lnTo>
                  <a:pt x="908719" y="399978"/>
                </a:lnTo>
                <a:lnTo>
                  <a:pt x="908719" y="340734"/>
                </a:lnTo>
                <a:lnTo>
                  <a:pt x="810535" y="340734"/>
                </a:lnTo>
                <a:lnTo>
                  <a:pt x="786950" y="338931"/>
                </a:lnTo>
                <a:lnTo>
                  <a:pt x="771834" y="332562"/>
                </a:lnTo>
                <a:lnTo>
                  <a:pt x="763789" y="320191"/>
                </a:lnTo>
                <a:lnTo>
                  <a:pt x="761418" y="300379"/>
                </a:lnTo>
                <a:lnTo>
                  <a:pt x="761418" y="294733"/>
                </a:lnTo>
                <a:lnTo>
                  <a:pt x="915750" y="294733"/>
                </a:lnTo>
                <a:lnTo>
                  <a:pt x="915750" y="238559"/>
                </a:lnTo>
                <a:lnTo>
                  <a:pt x="761418" y="238559"/>
                </a:lnTo>
                <a:lnTo>
                  <a:pt x="761418" y="227665"/>
                </a:lnTo>
                <a:lnTo>
                  <a:pt x="762883" y="213989"/>
                </a:lnTo>
                <a:lnTo>
                  <a:pt x="768250" y="202838"/>
                </a:lnTo>
                <a:lnTo>
                  <a:pt x="778978" y="195328"/>
                </a:lnTo>
                <a:lnTo>
                  <a:pt x="796524" y="192577"/>
                </a:lnTo>
                <a:lnTo>
                  <a:pt x="908272" y="192577"/>
                </a:lnTo>
                <a:lnTo>
                  <a:pt x="890866" y="161263"/>
                </a:lnTo>
                <a:lnTo>
                  <a:pt x="854223" y="137940"/>
                </a:lnTo>
                <a:lnTo>
                  <a:pt x="796524" y="129404"/>
                </a:lnTo>
                <a:close/>
              </a:path>
              <a:path w="2005329" h="410844">
                <a:moveTo>
                  <a:pt x="908719" y="331571"/>
                </a:moveTo>
                <a:lnTo>
                  <a:pt x="879764" y="336174"/>
                </a:lnTo>
                <a:lnTo>
                  <a:pt x="856006" y="338971"/>
                </a:lnTo>
                <a:lnTo>
                  <a:pt x="834059" y="340359"/>
                </a:lnTo>
                <a:lnTo>
                  <a:pt x="810535" y="340734"/>
                </a:lnTo>
                <a:lnTo>
                  <a:pt x="908719" y="340734"/>
                </a:lnTo>
                <a:lnTo>
                  <a:pt x="908719" y="331571"/>
                </a:lnTo>
                <a:close/>
              </a:path>
              <a:path w="2005329" h="410844">
                <a:moveTo>
                  <a:pt x="908272" y="192577"/>
                </a:moveTo>
                <a:lnTo>
                  <a:pt x="796524" y="192577"/>
                </a:lnTo>
                <a:lnTo>
                  <a:pt x="814051" y="195328"/>
                </a:lnTo>
                <a:lnTo>
                  <a:pt x="824768" y="202838"/>
                </a:lnTo>
                <a:lnTo>
                  <a:pt x="830131" y="213989"/>
                </a:lnTo>
                <a:lnTo>
                  <a:pt x="831596" y="227665"/>
                </a:lnTo>
                <a:lnTo>
                  <a:pt x="831596" y="238559"/>
                </a:lnTo>
                <a:lnTo>
                  <a:pt x="915750" y="238559"/>
                </a:lnTo>
                <a:lnTo>
                  <a:pt x="910144" y="195945"/>
                </a:lnTo>
                <a:lnTo>
                  <a:pt x="908272" y="192577"/>
                </a:lnTo>
                <a:close/>
              </a:path>
              <a:path w="2005329" h="410844">
                <a:moveTo>
                  <a:pt x="568173" y="129404"/>
                </a:moveTo>
                <a:lnTo>
                  <a:pt x="510331" y="137907"/>
                </a:lnTo>
                <a:lnTo>
                  <a:pt x="471165" y="161763"/>
                </a:lnTo>
                <a:lnTo>
                  <a:pt x="448939" y="198486"/>
                </a:lnTo>
                <a:lnTo>
                  <a:pt x="441916" y="245595"/>
                </a:lnTo>
                <a:lnTo>
                  <a:pt x="441916" y="294733"/>
                </a:lnTo>
                <a:lnTo>
                  <a:pt x="448939" y="341809"/>
                </a:lnTo>
                <a:lnTo>
                  <a:pt x="471165" y="378493"/>
                </a:lnTo>
                <a:lnTo>
                  <a:pt x="510331" y="402315"/>
                </a:lnTo>
                <a:lnTo>
                  <a:pt x="568173" y="410805"/>
                </a:lnTo>
                <a:lnTo>
                  <a:pt x="584837" y="410320"/>
                </a:lnTo>
                <a:lnTo>
                  <a:pt x="603833" y="408609"/>
                </a:lnTo>
                <a:lnTo>
                  <a:pt x="626050" y="405289"/>
                </a:lnTo>
                <a:lnTo>
                  <a:pt x="652379" y="399978"/>
                </a:lnTo>
                <a:lnTo>
                  <a:pt x="652379" y="340734"/>
                </a:lnTo>
                <a:lnTo>
                  <a:pt x="575188" y="340734"/>
                </a:lnTo>
                <a:lnTo>
                  <a:pt x="551596" y="338931"/>
                </a:lnTo>
                <a:lnTo>
                  <a:pt x="536481" y="332562"/>
                </a:lnTo>
                <a:lnTo>
                  <a:pt x="528439" y="320191"/>
                </a:lnTo>
                <a:lnTo>
                  <a:pt x="526070" y="300379"/>
                </a:lnTo>
                <a:lnTo>
                  <a:pt x="526070" y="239830"/>
                </a:lnTo>
                <a:lnTo>
                  <a:pt x="528439" y="220037"/>
                </a:lnTo>
                <a:lnTo>
                  <a:pt x="536481" y="207676"/>
                </a:lnTo>
                <a:lnTo>
                  <a:pt x="551596" y="201312"/>
                </a:lnTo>
                <a:lnTo>
                  <a:pt x="575188" y="199509"/>
                </a:lnTo>
                <a:lnTo>
                  <a:pt x="652379" y="199509"/>
                </a:lnTo>
                <a:lnTo>
                  <a:pt x="652379" y="140263"/>
                </a:lnTo>
                <a:lnTo>
                  <a:pt x="626050" y="134940"/>
                </a:lnTo>
                <a:lnTo>
                  <a:pt x="603833" y="131610"/>
                </a:lnTo>
                <a:lnTo>
                  <a:pt x="584837" y="129892"/>
                </a:lnTo>
                <a:lnTo>
                  <a:pt x="568173" y="129404"/>
                </a:lnTo>
                <a:close/>
              </a:path>
              <a:path w="2005329" h="410844">
                <a:moveTo>
                  <a:pt x="652379" y="331571"/>
                </a:moveTo>
                <a:lnTo>
                  <a:pt x="624852" y="336174"/>
                </a:lnTo>
                <a:lnTo>
                  <a:pt x="605288" y="338971"/>
                </a:lnTo>
                <a:lnTo>
                  <a:pt x="589972" y="340359"/>
                </a:lnTo>
                <a:lnTo>
                  <a:pt x="575188" y="340734"/>
                </a:lnTo>
                <a:lnTo>
                  <a:pt x="652379" y="340734"/>
                </a:lnTo>
                <a:lnTo>
                  <a:pt x="652379" y="331571"/>
                </a:lnTo>
                <a:close/>
              </a:path>
              <a:path w="2005329" h="410844">
                <a:moveTo>
                  <a:pt x="652379" y="199509"/>
                </a:moveTo>
                <a:lnTo>
                  <a:pt x="575188" y="199509"/>
                </a:lnTo>
                <a:lnTo>
                  <a:pt x="589972" y="199883"/>
                </a:lnTo>
                <a:lnTo>
                  <a:pt x="605288" y="201268"/>
                </a:lnTo>
                <a:lnTo>
                  <a:pt x="624852" y="204054"/>
                </a:lnTo>
                <a:lnTo>
                  <a:pt x="652379" y="208636"/>
                </a:lnTo>
                <a:lnTo>
                  <a:pt x="652379" y="199509"/>
                </a:lnTo>
                <a:close/>
              </a:path>
              <a:path w="2005329" h="410844">
                <a:moveTo>
                  <a:pt x="296091" y="133350"/>
                </a:moveTo>
                <a:lnTo>
                  <a:pt x="217459" y="133350"/>
                </a:lnTo>
                <a:lnTo>
                  <a:pt x="210411" y="203507"/>
                </a:lnTo>
                <a:lnTo>
                  <a:pt x="282371" y="203507"/>
                </a:lnTo>
                <a:lnTo>
                  <a:pt x="308327" y="205262"/>
                </a:lnTo>
                <a:lnTo>
                  <a:pt x="322523" y="211269"/>
                </a:lnTo>
                <a:lnTo>
                  <a:pt x="328468" y="222638"/>
                </a:lnTo>
                <a:lnTo>
                  <a:pt x="329670" y="240482"/>
                </a:lnTo>
                <a:lnTo>
                  <a:pt x="329670" y="252577"/>
                </a:lnTo>
                <a:lnTo>
                  <a:pt x="271498" y="252577"/>
                </a:lnTo>
                <a:lnTo>
                  <a:pt x="233460" y="256578"/>
                </a:lnTo>
                <a:lnTo>
                  <a:pt x="205507" y="269583"/>
                </a:lnTo>
                <a:lnTo>
                  <a:pt x="188272" y="293091"/>
                </a:lnTo>
                <a:lnTo>
                  <a:pt x="182387" y="328603"/>
                </a:lnTo>
                <a:lnTo>
                  <a:pt x="187468" y="361414"/>
                </a:lnTo>
                <a:lnTo>
                  <a:pt x="202504" y="387310"/>
                </a:lnTo>
                <a:lnTo>
                  <a:pt x="227187" y="404304"/>
                </a:lnTo>
                <a:lnTo>
                  <a:pt x="261208" y="410410"/>
                </a:lnTo>
                <a:lnTo>
                  <a:pt x="277072" y="409686"/>
                </a:lnTo>
                <a:lnTo>
                  <a:pt x="295999" y="406762"/>
                </a:lnTo>
                <a:lnTo>
                  <a:pt x="317398" y="400515"/>
                </a:lnTo>
                <a:lnTo>
                  <a:pt x="340681" y="389821"/>
                </a:lnTo>
                <a:lnTo>
                  <a:pt x="413859" y="389821"/>
                </a:lnTo>
                <a:lnTo>
                  <a:pt x="413859" y="350822"/>
                </a:lnTo>
                <a:lnTo>
                  <a:pt x="289779" y="350822"/>
                </a:lnTo>
                <a:lnTo>
                  <a:pt x="279395" y="349338"/>
                </a:lnTo>
                <a:lnTo>
                  <a:pt x="272151" y="344921"/>
                </a:lnTo>
                <a:lnTo>
                  <a:pt x="267908" y="337626"/>
                </a:lnTo>
                <a:lnTo>
                  <a:pt x="266524" y="327505"/>
                </a:lnTo>
                <a:lnTo>
                  <a:pt x="268022" y="318052"/>
                </a:lnTo>
                <a:lnTo>
                  <a:pt x="272649" y="312331"/>
                </a:lnTo>
                <a:lnTo>
                  <a:pt x="280612" y="309508"/>
                </a:lnTo>
                <a:lnTo>
                  <a:pt x="292112" y="308752"/>
                </a:lnTo>
                <a:lnTo>
                  <a:pt x="413859" y="308752"/>
                </a:lnTo>
                <a:lnTo>
                  <a:pt x="413804" y="240482"/>
                </a:lnTo>
                <a:lnTo>
                  <a:pt x="409041" y="191647"/>
                </a:lnTo>
                <a:lnTo>
                  <a:pt x="391196" y="158245"/>
                </a:lnTo>
                <a:lnTo>
                  <a:pt x="355241" y="139320"/>
                </a:lnTo>
                <a:lnTo>
                  <a:pt x="296091" y="133350"/>
                </a:lnTo>
                <a:close/>
              </a:path>
              <a:path w="2005329" h="410844">
                <a:moveTo>
                  <a:pt x="413859" y="389821"/>
                </a:moveTo>
                <a:lnTo>
                  <a:pt x="340681" y="389821"/>
                </a:lnTo>
                <a:lnTo>
                  <a:pt x="343716" y="407545"/>
                </a:lnTo>
                <a:lnTo>
                  <a:pt x="413859" y="407545"/>
                </a:lnTo>
                <a:lnTo>
                  <a:pt x="413859" y="389821"/>
                </a:lnTo>
                <a:close/>
              </a:path>
              <a:path w="2005329" h="410844">
                <a:moveTo>
                  <a:pt x="126221" y="203507"/>
                </a:moveTo>
                <a:lnTo>
                  <a:pt x="42049" y="203507"/>
                </a:lnTo>
                <a:lnTo>
                  <a:pt x="42049" y="407013"/>
                </a:lnTo>
                <a:lnTo>
                  <a:pt x="126221" y="407013"/>
                </a:lnTo>
                <a:lnTo>
                  <a:pt x="126221" y="203507"/>
                </a:lnTo>
                <a:close/>
              </a:path>
              <a:path w="2005329" h="410844">
                <a:moveTo>
                  <a:pt x="413859" y="308752"/>
                </a:moveTo>
                <a:lnTo>
                  <a:pt x="329670" y="308752"/>
                </a:lnTo>
                <a:lnTo>
                  <a:pt x="329670" y="339463"/>
                </a:lnTo>
                <a:lnTo>
                  <a:pt x="320565" y="343670"/>
                </a:lnTo>
                <a:lnTo>
                  <a:pt x="311468" y="347304"/>
                </a:lnTo>
                <a:lnTo>
                  <a:pt x="301499" y="349858"/>
                </a:lnTo>
                <a:lnTo>
                  <a:pt x="289779" y="350822"/>
                </a:lnTo>
                <a:lnTo>
                  <a:pt x="413859" y="350822"/>
                </a:lnTo>
                <a:lnTo>
                  <a:pt x="413859" y="308752"/>
                </a:lnTo>
                <a:close/>
              </a:path>
              <a:path w="2005329" h="410844">
                <a:moveTo>
                  <a:pt x="189830" y="133350"/>
                </a:moveTo>
                <a:lnTo>
                  <a:pt x="0" y="133350"/>
                </a:lnTo>
                <a:lnTo>
                  <a:pt x="0" y="203507"/>
                </a:lnTo>
                <a:lnTo>
                  <a:pt x="182387" y="203507"/>
                </a:lnTo>
                <a:lnTo>
                  <a:pt x="189830" y="133350"/>
                </a:lnTo>
                <a:close/>
              </a:path>
              <a:path w="2005329" h="410844">
                <a:moveTo>
                  <a:pt x="189419" y="0"/>
                </a:moveTo>
                <a:lnTo>
                  <a:pt x="133253" y="0"/>
                </a:lnTo>
                <a:lnTo>
                  <a:pt x="90547" y="6212"/>
                </a:lnTo>
                <a:lnTo>
                  <a:pt x="62357" y="24170"/>
                </a:lnTo>
                <a:lnTo>
                  <a:pt x="46814" y="52854"/>
                </a:lnTo>
                <a:lnTo>
                  <a:pt x="42049" y="91244"/>
                </a:lnTo>
                <a:lnTo>
                  <a:pt x="42049" y="133350"/>
                </a:lnTo>
                <a:lnTo>
                  <a:pt x="126221" y="133350"/>
                </a:lnTo>
                <a:lnTo>
                  <a:pt x="126325" y="98244"/>
                </a:lnTo>
                <a:lnTo>
                  <a:pt x="127006" y="86139"/>
                </a:lnTo>
                <a:lnTo>
                  <a:pt x="130475" y="77342"/>
                </a:lnTo>
                <a:lnTo>
                  <a:pt x="138870" y="71974"/>
                </a:lnTo>
                <a:lnTo>
                  <a:pt x="154330" y="70158"/>
                </a:lnTo>
                <a:lnTo>
                  <a:pt x="189419" y="70158"/>
                </a:lnTo>
                <a:lnTo>
                  <a:pt x="1894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12198783" y="2413810"/>
            <a:ext cx="155885" cy="1549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10313310" y="1493652"/>
            <a:ext cx="0" cy="224154"/>
          </a:xfrm>
          <a:custGeom>
            <a:avLst/>
            <a:gdLst/>
            <a:ahLst/>
            <a:cxnLst/>
            <a:rect l="l" t="t" r="r" b="b"/>
            <a:pathLst>
              <a:path h="224155">
                <a:moveTo>
                  <a:pt x="0" y="0"/>
                </a:moveTo>
                <a:lnTo>
                  <a:pt x="0" y="223705"/>
                </a:lnTo>
              </a:path>
            </a:pathLst>
          </a:custGeom>
          <a:ln w="42532">
            <a:solidFill>
              <a:srgbClr val="BF2F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10570943" y="1490555"/>
            <a:ext cx="96639" cy="22821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10732115" y="1492242"/>
            <a:ext cx="101365" cy="22623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11200890" y="1494217"/>
            <a:ext cx="114659" cy="22117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11367947" y="1491964"/>
            <a:ext cx="95507" cy="22680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11574314" y="1540026"/>
            <a:ext cx="0" cy="174625"/>
          </a:xfrm>
          <a:custGeom>
            <a:avLst/>
            <a:gdLst/>
            <a:ahLst/>
            <a:cxnLst/>
            <a:rect l="l" t="t" r="r" b="b"/>
            <a:pathLst>
              <a:path h="174625">
                <a:moveTo>
                  <a:pt x="0" y="0"/>
                </a:moveTo>
                <a:lnTo>
                  <a:pt x="0" y="174513"/>
                </a:lnTo>
              </a:path>
            </a:pathLst>
          </a:custGeom>
          <a:ln w="38604">
            <a:solidFill>
              <a:srgbClr val="BF2F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11523742" y="151712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145" y="0"/>
                </a:lnTo>
              </a:path>
            </a:pathLst>
          </a:custGeom>
          <a:ln w="45808">
            <a:solidFill>
              <a:srgbClr val="BF2F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11691932" y="1495626"/>
            <a:ext cx="84245" cy="21863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11856182" y="1494770"/>
            <a:ext cx="138328" cy="22062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12069167" y="1491964"/>
            <a:ext cx="95784" cy="22680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10405571" y="1492531"/>
            <a:ext cx="95784" cy="22651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10097365" y="1410188"/>
            <a:ext cx="123189" cy="309245"/>
          </a:xfrm>
          <a:custGeom>
            <a:avLst/>
            <a:gdLst/>
            <a:ahLst/>
            <a:cxnLst/>
            <a:rect l="l" t="t" r="r" b="b"/>
            <a:pathLst>
              <a:path w="123190" h="309244">
                <a:moveTo>
                  <a:pt x="65636" y="0"/>
                </a:moveTo>
                <a:lnTo>
                  <a:pt x="27690" y="13045"/>
                </a:lnTo>
                <a:lnTo>
                  <a:pt x="8204" y="47669"/>
                </a:lnTo>
                <a:lnTo>
                  <a:pt x="1025" y="97099"/>
                </a:lnTo>
                <a:lnTo>
                  <a:pt x="0" y="154565"/>
                </a:lnTo>
                <a:lnTo>
                  <a:pt x="1025" y="211793"/>
                </a:lnTo>
                <a:lnTo>
                  <a:pt x="8204" y="261250"/>
                </a:lnTo>
                <a:lnTo>
                  <a:pt x="27690" y="296006"/>
                </a:lnTo>
                <a:lnTo>
                  <a:pt x="65636" y="309131"/>
                </a:lnTo>
                <a:lnTo>
                  <a:pt x="90309" y="303845"/>
                </a:lnTo>
                <a:lnTo>
                  <a:pt x="108324" y="286230"/>
                </a:lnTo>
                <a:lnTo>
                  <a:pt x="115708" y="264443"/>
                </a:lnTo>
                <a:lnTo>
                  <a:pt x="65636" y="264443"/>
                </a:lnTo>
                <a:lnTo>
                  <a:pt x="52166" y="258063"/>
                </a:lnTo>
                <a:lnTo>
                  <a:pt x="44506" y="238273"/>
                </a:lnTo>
                <a:lnTo>
                  <a:pt x="41073" y="204099"/>
                </a:lnTo>
                <a:lnTo>
                  <a:pt x="40280" y="154565"/>
                </a:lnTo>
                <a:lnTo>
                  <a:pt x="41073" y="105192"/>
                </a:lnTo>
                <a:lnTo>
                  <a:pt x="44506" y="71100"/>
                </a:lnTo>
                <a:lnTo>
                  <a:pt x="52166" y="51341"/>
                </a:lnTo>
                <a:lnTo>
                  <a:pt x="65636" y="44965"/>
                </a:lnTo>
                <a:lnTo>
                  <a:pt x="115192" y="44965"/>
                </a:lnTo>
                <a:lnTo>
                  <a:pt x="109238" y="25715"/>
                </a:lnTo>
                <a:lnTo>
                  <a:pt x="91665" y="6534"/>
                </a:lnTo>
                <a:lnTo>
                  <a:pt x="65636" y="0"/>
                </a:lnTo>
                <a:close/>
              </a:path>
              <a:path w="123190" h="309244">
                <a:moveTo>
                  <a:pt x="123116" y="203470"/>
                </a:moveTo>
                <a:lnTo>
                  <a:pt x="83957" y="203470"/>
                </a:lnTo>
                <a:lnTo>
                  <a:pt x="83470" y="222957"/>
                </a:lnTo>
                <a:lnTo>
                  <a:pt x="81558" y="242810"/>
                </a:lnTo>
                <a:lnTo>
                  <a:pt x="76265" y="258236"/>
                </a:lnTo>
                <a:lnTo>
                  <a:pt x="65636" y="264443"/>
                </a:lnTo>
                <a:lnTo>
                  <a:pt x="115708" y="264443"/>
                </a:lnTo>
                <a:lnTo>
                  <a:pt x="119365" y="253650"/>
                </a:lnTo>
                <a:lnTo>
                  <a:pt x="123116" y="203470"/>
                </a:lnTo>
                <a:close/>
              </a:path>
              <a:path w="123190" h="309244">
                <a:moveTo>
                  <a:pt x="115192" y="44965"/>
                </a:moveTo>
                <a:lnTo>
                  <a:pt x="65636" y="44965"/>
                </a:lnTo>
                <a:lnTo>
                  <a:pt x="73185" y="47910"/>
                </a:lnTo>
                <a:lnTo>
                  <a:pt x="78248" y="57362"/>
                </a:lnTo>
                <a:lnTo>
                  <a:pt x="81092" y="74245"/>
                </a:lnTo>
                <a:lnTo>
                  <a:pt x="81981" y="99482"/>
                </a:lnTo>
                <a:lnTo>
                  <a:pt x="121141" y="99482"/>
                </a:lnTo>
                <a:lnTo>
                  <a:pt x="118886" y="56909"/>
                </a:lnTo>
                <a:lnTo>
                  <a:pt x="115192" y="44965"/>
                </a:lnTo>
                <a:close/>
              </a:path>
            </a:pathLst>
          </a:custGeom>
          <a:solidFill>
            <a:srgbClr val="BF2F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5211508" y="6940475"/>
            <a:ext cx="411480" cy="297815"/>
          </a:xfrm>
          <a:custGeom>
            <a:avLst/>
            <a:gdLst/>
            <a:ahLst/>
            <a:cxnLst/>
            <a:rect l="l" t="t" r="r" b="b"/>
            <a:pathLst>
              <a:path w="411479" h="297815">
                <a:moveTo>
                  <a:pt x="205478" y="0"/>
                </a:moveTo>
                <a:lnTo>
                  <a:pt x="190411" y="3677"/>
                </a:lnTo>
                <a:lnTo>
                  <a:pt x="178384" y="14476"/>
                </a:lnTo>
                <a:lnTo>
                  <a:pt x="0" y="297534"/>
                </a:lnTo>
                <a:lnTo>
                  <a:pt x="58966" y="297534"/>
                </a:lnTo>
                <a:lnTo>
                  <a:pt x="112775" y="212024"/>
                </a:lnTo>
                <a:lnTo>
                  <a:pt x="227774" y="212024"/>
                </a:lnTo>
                <a:lnTo>
                  <a:pt x="258000" y="163371"/>
                </a:lnTo>
                <a:lnTo>
                  <a:pt x="143001" y="163371"/>
                </a:lnTo>
                <a:lnTo>
                  <a:pt x="205663" y="65327"/>
                </a:lnTo>
                <a:lnTo>
                  <a:pt x="264160" y="65327"/>
                </a:lnTo>
                <a:lnTo>
                  <a:pt x="231457" y="13727"/>
                </a:lnTo>
                <a:lnTo>
                  <a:pt x="220266" y="3373"/>
                </a:lnTo>
                <a:lnTo>
                  <a:pt x="205478" y="0"/>
                </a:lnTo>
                <a:close/>
              </a:path>
              <a:path w="411479" h="297815">
                <a:moveTo>
                  <a:pt x="264160" y="65327"/>
                </a:moveTo>
                <a:lnTo>
                  <a:pt x="205663" y="65327"/>
                </a:lnTo>
                <a:lnTo>
                  <a:pt x="352348" y="297534"/>
                </a:lnTo>
                <a:lnTo>
                  <a:pt x="411327" y="297534"/>
                </a:lnTo>
                <a:lnTo>
                  <a:pt x="264160" y="65327"/>
                </a:lnTo>
                <a:close/>
              </a:path>
            </a:pathLst>
          </a:custGeom>
          <a:solidFill>
            <a:srgbClr val="EF3E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4344593" y="6940295"/>
            <a:ext cx="483870" cy="297815"/>
          </a:xfrm>
          <a:custGeom>
            <a:avLst/>
            <a:gdLst/>
            <a:ahLst/>
            <a:cxnLst/>
            <a:rect l="l" t="t" r="r" b="b"/>
            <a:pathLst>
              <a:path w="483870" h="297815">
                <a:moveTo>
                  <a:pt x="347116" y="0"/>
                </a:moveTo>
                <a:lnTo>
                  <a:pt x="136283" y="0"/>
                </a:lnTo>
                <a:lnTo>
                  <a:pt x="90552" y="7586"/>
                </a:lnTo>
                <a:lnTo>
                  <a:pt x="52809" y="28711"/>
                </a:lnTo>
                <a:lnTo>
                  <a:pt x="24303" y="60923"/>
                </a:lnTo>
                <a:lnTo>
                  <a:pt x="6284" y="101772"/>
                </a:lnTo>
                <a:lnTo>
                  <a:pt x="0" y="148805"/>
                </a:lnTo>
                <a:lnTo>
                  <a:pt x="6284" y="195845"/>
                </a:lnTo>
                <a:lnTo>
                  <a:pt x="24303" y="236698"/>
                </a:lnTo>
                <a:lnTo>
                  <a:pt x="52809" y="268912"/>
                </a:lnTo>
                <a:lnTo>
                  <a:pt x="90552" y="290038"/>
                </a:lnTo>
                <a:lnTo>
                  <a:pt x="136283" y="297624"/>
                </a:lnTo>
                <a:lnTo>
                  <a:pt x="347116" y="297624"/>
                </a:lnTo>
                <a:lnTo>
                  <a:pt x="392847" y="290038"/>
                </a:lnTo>
                <a:lnTo>
                  <a:pt x="430590" y="268912"/>
                </a:lnTo>
                <a:lnTo>
                  <a:pt x="448079" y="249148"/>
                </a:lnTo>
                <a:lnTo>
                  <a:pt x="136283" y="249148"/>
                </a:lnTo>
                <a:lnTo>
                  <a:pt x="99187" y="241263"/>
                </a:lnTo>
                <a:lnTo>
                  <a:pt x="71601" y="219760"/>
                </a:lnTo>
                <a:lnTo>
                  <a:pt x="54403" y="187865"/>
                </a:lnTo>
                <a:lnTo>
                  <a:pt x="48475" y="148805"/>
                </a:lnTo>
                <a:lnTo>
                  <a:pt x="54403" y="109753"/>
                </a:lnTo>
                <a:lnTo>
                  <a:pt x="71601" y="77862"/>
                </a:lnTo>
                <a:lnTo>
                  <a:pt x="99187" y="56360"/>
                </a:lnTo>
                <a:lnTo>
                  <a:pt x="136283" y="48475"/>
                </a:lnTo>
                <a:lnTo>
                  <a:pt x="448081" y="48475"/>
                </a:lnTo>
                <a:lnTo>
                  <a:pt x="430590" y="28711"/>
                </a:lnTo>
                <a:lnTo>
                  <a:pt x="392847" y="7586"/>
                </a:lnTo>
                <a:lnTo>
                  <a:pt x="347116" y="0"/>
                </a:lnTo>
                <a:close/>
              </a:path>
              <a:path w="483870" h="297815">
                <a:moveTo>
                  <a:pt x="448081" y="48475"/>
                </a:moveTo>
                <a:lnTo>
                  <a:pt x="347116" y="48475"/>
                </a:lnTo>
                <a:lnTo>
                  <a:pt x="384212" y="56360"/>
                </a:lnTo>
                <a:lnTo>
                  <a:pt x="411799" y="77862"/>
                </a:lnTo>
                <a:lnTo>
                  <a:pt x="428996" y="109753"/>
                </a:lnTo>
                <a:lnTo>
                  <a:pt x="434924" y="148805"/>
                </a:lnTo>
                <a:lnTo>
                  <a:pt x="428996" y="187865"/>
                </a:lnTo>
                <a:lnTo>
                  <a:pt x="411799" y="219760"/>
                </a:lnTo>
                <a:lnTo>
                  <a:pt x="384212" y="241263"/>
                </a:lnTo>
                <a:lnTo>
                  <a:pt x="347116" y="249148"/>
                </a:lnTo>
                <a:lnTo>
                  <a:pt x="448079" y="249148"/>
                </a:lnTo>
                <a:lnTo>
                  <a:pt x="459096" y="236698"/>
                </a:lnTo>
                <a:lnTo>
                  <a:pt x="477116" y="195845"/>
                </a:lnTo>
                <a:lnTo>
                  <a:pt x="483400" y="148805"/>
                </a:lnTo>
                <a:lnTo>
                  <a:pt x="477116" y="101772"/>
                </a:lnTo>
                <a:lnTo>
                  <a:pt x="459096" y="60923"/>
                </a:lnTo>
                <a:lnTo>
                  <a:pt x="448081" y="48475"/>
                </a:lnTo>
                <a:close/>
              </a:path>
            </a:pathLst>
          </a:custGeom>
          <a:solidFill>
            <a:srgbClr val="EF3E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6269075" y="6940156"/>
            <a:ext cx="372745" cy="297815"/>
          </a:xfrm>
          <a:custGeom>
            <a:avLst/>
            <a:gdLst/>
            <a:ahLst/>
            <a:cxnLst/>
            <a:rect l="l" t="t" r="r" b="b"/>
            <a:pathLst>
              <a:path w="372745" h="297815">
                <a:moveTo>
                  <a:pt x="372490" y="0"/>
                </a:moveTo>
                <a:lnTo>
                  <a:pt x="136283" y="139"/>
                </a:lnTo>
                <a:lnTo>
                  <a:pt x="90547" y="7726"/>
                </a:lnTo>
                <a:lnTo>
                  <a:pt x="52803" y="28851"/>
                </a:lnTo>
                <a:lnTo>
                  <a:pt x="24299" y="61063"/>
                </a:lnTo>
                <a:lnTo>
                  <a:pt x="6282" y="101912"/>
                </a:lnTo>
                <a:lnTo>
                  <a:pt x="0" y="148945"/>
                </a:lnTo>
                <a:lnTo>
                  <a:pt x="6282" y="195985"/>
                </a:lnTo>
                <a:lnTo>
                  <a:pt x="24299" y="236837"/>
                </a:lnTo>
                <a:lnTo>
                  <a:pt x="52803" y="269052"/>
                </a:lnTo>
                <a:lnTo>
                  <a:pt x="90547" y="290177"/>
                </a:lnTo>
                <a:lnTo>
                  <a:pt x="136283" y="297764"/>
                </a:lnTo>
                <a:lnTo>
                  <a:pt x="336092" y="297535"/>
                </a:lnTo>
                <a:lnTo>
                  <a:pt x="367385" y="249288"/>
                </a:lnTo>
                <a:lnTo>
                  <a:pt x="137756" y="249288"/>
                </a:lnTo>
                <a:lnTo>
                  <a:pt x="105558" y="243490"/>
                </a:lnTo>
                <a:lnTo>
                  <a:pt x="80238" y="227431"/>
                </a:lnTo>
                <a:lnTo>
                  <a:pt x="62301" y="203114"/>
                </a:lnTo>
                <a:lnTo>
                  <a:pt x="52247" y="172542"/>
                </a:lnTo>
                <a:lnTo>
                  <a:pt x="309880" y="172542"/>
                </a:lnTo>
                <a:lnTo>
                  <a:pt x="340842" y="123888"/>
                </a:lnTo>
                <a:lnTo>
                  <a:pt x="52247" y="123888"/>
                </a:lnTo>
                <a:lnTo>
                  <a:pt x="62608" y="93937"/>
                </a:lnTo>
                <a:lnTo>
                  <a:pt x="80676" y="70083"/>
                </a:lnTo>
                <a:lnTo>
                  <a:pt x="105908" y="54313"/>
                </a:lnTo>
                <a:lnTo>
                  <a:pt x="137756" y="48615"/>
                </a:lnTo>
                <a:lnTo>
                  <a:pt x="342315" y="48615"/>
                </a:lnTo>
                <a:lnTo>
                  <a:pt x="372490" y="0"/>
                </a:lnTo>
                <a:close/>
              </a:path>
            </a:pathLst>
          </a:custGeom>
          <a:solidFill>
            <a:srgbClr val="EF3E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4857191" y="6940207"/>
            <a:ext cx="338455" cy="297815"/>
          </a:xfrm>
          <a:custGeom>
            <a:avLst/>
            <a:gdLst/>
            <a:ahLst/>
            <a:cxnLst/>
            <a:rect l="l" t="t" r="r" b="b"/>
            <a:pathLst>
              <a:path w="338454" h="297815">
                <a:moveTo>
                  <a:pt x="0" y="0"/>
                </a:moveTo>
                <a:lnTo>
                  <a:pt x="0" y="297802"/>
                </a:lnTo>
                <a:lnTo>
                  <a:pt x="54546" y="297802"/>
                </a:lnTo>
                <a:lnTo>
                  <a:pt x="54546" y="48577"/>
                </a:lnTo>
                <a:lnTo>
                  <a:pt x="325756" y="48577"/>
                </a:lnTo>
                <a:lnTo>
                  <a:pt x="310524" y="25981"/>
                </a:lnTo>
                <a:lnTo>
                  <a:pt x="282444" y="7045"/>
                </a:lnTo>
                <a:lnTo>
                  <a:pt x="248056" y="101"/>
                </a:lnTo>
                <a:lnTo>
                  <a:pt x="0" y="0"/>
                </a:lnTo>
                <a:close/>
              </a:path>
              <a:path w="338454" h="297815">
                <a:moveTo>
                  <a:pt x="325756" y="48577"/>
                </a:moveTo>
                <a:lnTo>
                  <a:pt x="248056" y="48577"/>
                </a:lnTo>
                <a:lnTo>
                  <a:pt x="263575" y="51711"/>
                </a:lnTo>
                <a:lnTo>
                  <a:pt x="276247" y="60258"/>
                </a:lnTo>
                <a:lnTo>
                  <a:pt x="284789" y="72934"/>
                </a:lnTo>
                <a:lnTo>
                  <a:pt x="287921" y="88455"/>
                </a:lnTo>
                <a:lnTo>
                  <a:pt x="284789" y="103974"/>
                </a:lnTo>
                <a:lnTo>
                  <a:pt x="276247" y="116646"/>
                </a:lnTo>
                <a:lnTo>
                  <a:pt x="263575" y="125188"/>
                </a:lnTo>
                <a:lnTo>
                  <a:pt x="248056" y="128320"/>
                </a:lnTo>
                <a:lnTo>
                  <a:pt x="92887" y="128320"/>
                </a:lnTo>
                <a:lnTo>
                  <a:pt x="267919" y="297472"/>
                </a:lnTo>
                <a:lnTo>
                  <a:pt x="338353" y="297472"/>
                </a:lnTo>
                <a:lnTo>
                  <a:pt x="213029" y="176911"/>
                </a:lnTo>
                <a:lnTo>
                  <a:pt x="248056" y="176809"/>
                </a:lnTo>
                <a:lnTo>
                  <a:pt x="282444" y="169865"/>
                </a:lnTo>
                <a:lnTo>
                  <a:pt x="310524" y="150929"/>
                </a:lnTo>
                <a:lnTo>
                  <a:pt x="329455" y="122845"/>
                </a:lnTo>
                <a:lnTo>
                  <a:pt x="336397" y="88455"/>
                </a:lnTo>
                <a:lnTo>
                  <a:pt x="329455" y="54065"/>
                </a:lnTo>
                <a:lnTo>
                  <a:pt x="325756" y="48577"/>
                </a:lnTo>
                <a:close/>
              </a:path>
            </a:pathLst>
          </a:custGeom>
          <a:solidFill>
            <a:srgbClr val="EF3E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6666750" y="6936587"/>
            <a:ext cx="53975" cy="53340"/>
          </a:xfrm>
          <a:custGeom>
            <a:avLst/>
            <a:gdLst/>
            <a:ahLst/>
            <a:cxnLst/>
            <a:rect l="l" t="t" r="r" b="b"/>
            <a:pathLst>
              <a:path w="53975" h="53340">
                <a:moveTo>
                  <a:pt x="26987" y="0"/>
                </a:moveTo>
                <a:lnTo>
                  <a:pt x="16603" y="1994"/>
                </a:lnTo>
                <a:lnTo>
                  <a:pt x="8012" y="7527"/>
                </a:lnTo>
                <a:lnTo>
                  <a:pt x="2161" y="15923"/>
                </a:lnTo>
                <a:lnTo>
                  <a:pt x="0" y="26504"/>
                </a:lnTo>
                <a:lnTo>
                  <a:pt x="2161" y="37161"/>
                </a:lnTo>
                <a:lnTo>
                  <a:pt x="8012" y="45599"/>
                </a:lnTo>
                <a:lnTo>
                  <a:pt x="16603" y="51150"/>
                </a:lnTo>
                <a:lnTo>
                  <a:pt x="26987" y="53149"/>
                </a:lnTo>
                <a:lnTo>
                  <a:pt x="37297" y="51150"/>
                </a:lnTo>
                <a:lnTo>
                  <a:pt x="41047" y="48717"/>
                </a:lnTo>
                <a:lnTo>
                  <a:pt x="26987" y="48717"/>
                </a:lnTo>
                <a:lnTo>
                  <a:pt x="18476" y="47044"/>
                </a:lnTo>
                <a:lnTo>
                  <a:pt x="11603" y="42406"/>
                </a:lnTo>
                <a:lnTo>
                  <a:pt x="7008" y="35370"/>
                </a:lnTo>
                <a:lnTo>
                  <a:pt x="5333" y="26504"/>
                </a:lnTo>
                <a:lnTo>
                  <a:pt x="7008" y="17746"/>
                </a:lnTo>
                <a:lnTo>
                  <a:pt x="11603" y="10748"/>
                </a:lnTo>
                <a:lnTo>
                  <a:pt x="18476" y="6111"/>
                </a:lnTo>
                <a:lnTo>
                  <a:pt x="26987" y="4432"/>
                </a:lnTo>
                <a:lnTo>
                  <a:pt x="41066" y="4432"/>
                </a:lnTo>
                <a:lnTo>
                  <a:pt x="37297" y="1994"/>
                </a:lnTo>
                <a:lnTo>
                  <a:pt x="26987" y="0"/>
                </a:lnTo>
                <a:close/>
              </a:path>
              <a:path w="53975" h="53340">
                <a:moveTo>
                  <a:pt x="41066" y="4432"/>
                </a:moveTo>
                <a:lnTo>
                  <a:pt x="26987" y="4432"/>
                </a:lnTo>
                <a:lnTo>
                  <a:pt x="35422" y="6111"/>
                </a:lnTo>
                <a:lnTo>
                  <a:pt x="42254" y="10748"/>
                </a:lnTo>
                <a:lnTo>
                  <a:pt x="46831" y="17746"/>
                </a:lnTo>
                <a:lnTo>
                  <a:pt x="48501" y="26504"/>
                </a:lnTo>
                <a:lnTo>
                  <a:pt x="46831" y="35370"/>
                </a:lnTo>
                <a:lnTo>
                  <a:pt x="42254" y="42406"/>
                </a:lnTo>
                <a:lnTo>
                  <a:pt x="35422" y="47044"/>
                </a:lnTo>
                <a:lnTo>
                  <a:pt x="26987" y="48717"/>
                </a:lnTo>
                <a:lnTo>
                  <a:pt x="41047" y="48717"/>
                </a:lnTo>
                <a:lnTo>
                  <a:pt x="45851" y="45599"/>
                </a:lnTo>
                <a:lnTo>
                  <a:pt x="51688" y="37161"/>
                </a:lnTo>
                <a:lnTo>
                  <a:pt x="53848" y="26504"/>
                </a:lnTo>
                <a:lnTo>
                  <a:pt x="51688" y="15923"/>
                </a:lnTo>
                <a:lnTo>
                  <a:pt x="45851" y="7527"/>
                </a:lnTo>
                <a:lnTo>
                  <a:pt x="41066" y="4432"/>
                </a:lnTo>
                <a:close/>
              </a:path>
            </a:pathLst>
          </a:custGeom>
          <a:solidFill>
            <a:srgbClr val="EF3E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6683488" y="6947827"/>
            <a:ext cx="23495" cy="31115"/>
          </a:xfrm>
          <a:custGeom>
            <a:avLst/>
            <a:gdLst/>
            <a:ahLst/>
            <a:cxnLst/>
            <a:rect l="l" t="t" r="r" b="b"/>
            <a:pathLst>
              <a:path w="23495" h="31115">
                <a:moveTo>
                  <a:pt x="18910" y="0"/>
                </a:moveTo>
                <a:lnTo>
                  <a:pt x="0" y="0"/>
                </a:lnTo>
                <a:lnTo>
                  <a:pt x="0" y="30657"/>
                </a:lnTo>
                <a:lnTo>
                  <a:pt x="4635" y="30657"/>
                </a:lnTo>
                <a:lnTo>
                  <a:pt x="4635" y="17373"/>
                </a:lnTo>
                <a:lnTo>
                  <a:pt x="14693" y="17373"/>
                </a:lnTo>
                <a:lnTo>
                  <a:pt x="14554" y="17157"/>
                </a:lnTo>
                <a:lnTo>
                  <a:pt x="19050" y="16598"/>
                </a:lnTo>
                <a:lnTo>
                  <a:pt x="22491" y="14211"/>
                </a:lnTo>
                <a:lnTo>
                  <a:pt x="22491" y="13436"/>
                </a:lnTo>
                <a:lnTo>
                  <a:pt x="4635" y="13436"/>
                </a:lnTo>
                <a:lnTo>
                  <a:pt x="4635" y="3949"/>
                </a:lnTo>
                <a:lnTo>
                  <a:pt x="22491" y="3949"/>
                </a:lnTo>
                <a:lnTo>
                  <a:pt x="22491" y="2679"/>
                </a:lnTo>
                <a:lnTo>
                  <a:pt x="18910" y="0"/>
                </a:lnTo>
                <a:close/>
              </a:path>
              <a:path w="23495" h="31115">
                <a:moveTo>
                  <a:pt x="14693" y="17373"/>
                </a:moveTo>
                <a:lnTo>
                  <a:pt x="9982" y="17373"/>
                </a:lnTo>
                <a:lnTo>
                  <a:pt x="18059" y="30657"/>
                </a:lnTo>
                <a:lnTo>
                  <a:pt x="23266" y="30657"/>
                </a:lnTo>
                <a:lnTo>
                  <a:pt x="14693" y="17373"/>
                </a:lnTo>
                <a:close/>
              </a:path>
              <a:path w="23495" h="31115">
                <a:moveTo>
                  <a:pt x="22491" y="3949"/>
                </a:moveTo>
                <a:lnTo>
                  <a:pt x="14198" y="3949"/>
                </a:lnTo>
                <a:lnTo>
                  <a:pt x="17640" y="4648"/>
                </a:lnTo>
                <a:lnTo>
                  <a:pt x="17640" y="13157"/>
                </a:lnTo>
                <a:lnTo>
                  <a:pt x="14122" y="13436"/>
                </a:lnTo>
                <a:lnTo>
                  <a:pt x="22491" y="13436"/>
                </a:lnTo>
                <a:lnTo>
                  <a:pt x="22491" y="3949"/>
                </a:lnTo>
                <a:close/>
              </a:path>
            </a:pathLst>
          </a:custGeom>
          <a:solidFill>
            <a:srgbClr val="EF3E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4038600" y="3771901"/>
            <a:ext cx="2032000" cy="787400"/>
          </a:xfrm>
          <a:custGeom>
            <a:avLst/>
            <a:gdLst/>
            <a:ahLst/>
            <a:cxnLst/>
            <a:rect l="l" t="t" r="r" b="b"/>
            <a:pathLst>
              <a:path w="2032000" h="787400">
                <a:moveTo>
                  <a:pt x="410433" y="719494"/>
                </a:moveTo>
                <a:lnTo>
                  <a:pt x="0" y="719494"/>
                </a:lnTo>
                <a:lnTo>
                  <a:pt x="0" y="780616"/>
                </a:lnTo>
                <a:lnTo>
                  <a:pt x="410433" y="780616"/>
                </a:lnTo>
                <a:lnTo>
                  <a:pt x="410433" y="719494"/>
                </a:lnTo>
                <a:close/>
              </a:path>
              <a:path w="2032000" h="787400">
                <a:moveTo>
                  <a:pt x="410433" y="617710"/>
                </a:moveTo>
                <a:lnTo>
                  <a:pt x="0" y="617710"/>
                </a:lnTo>
                <a:lnTo>
                  <a:pt x="0" y="685556"/>
                </a:lnTo>
                <a:lnTo>
                  <a:pt x="410433" y="685556"/>
                </a:lnTo>
                <a:lnTo>
                  <a:pt x="410433" y="617710"/>
                </a:lnTo>
                <a:close/>
              </a:path>
              <a:path w="2032000" h="787400">
                <a:moveTo>
                  <a:pt x="296053" y="515894"/>
                </a:moveTo>
                <a:lnTo>
                  <a:pt x="114359" y="515894"/>
                </a:lnTo>
                <a:lnTo>
                  <a:pt x="114359" y="583772"/>
                </a:lnTo>
                <a:lnTo>
                  <a:pt x="296053" y="583772"/>
                </a:lnTo>
                <a:lnTo>
                  <a:pt x="296053" y="515894"/>
                </a:lnTo>
                <a:close/>
              </a:path>
              <a:path w="2032000" h="787400">
                <a:moveTo>
                  <a:pt x="296053" y="414047"/>
                </a:moveTo>
                <a:lnTo>
                  <a:pt x="114359" y="414047"/>
                </a:lnTo>
                <a:lnTo>
                  <a:pt x="114359" y="481956"/>
                </a:lnTo>
                <a:lnTo>
                  <a:pt x="296053" y="481956"/>
                </a:lnTo>
                <a:lnTo>
                  <a:pt x="296053" y="414047"/>
                </a:lnTo>
                <a:close/>
              </a:path>
              <a:path w="2032000" h="787400">
                <a:moveTo>
                  <a:pt x="296053" y="305478"/>
                </a:moveTo>
                <a:lnTo>
                  <a:pt x="114359" y="305478"/>
                </a:lnTo>
                <a:lnTo>
                  <a:pt x="114359" y="373354"/>
                </a:lnTo>
                <a:lnTo>
                  <a:pt x="296053" y="373354"/>
                </a:lnTo>
                <a:lnTo>
                  <a:pt x="296053" y="305478"/>
                </a:lnTo>
                <a:close/>
              </a:path>
              <a:path w="2032000" h="787400">
                <a:moveTo>
                  <a:pt x="296053" y="210436"/>
                </a:moveTo>
                <a:lnTo>
                  <a:pt x="114359" y="210436"/>
                </a:lnTo>
                <a:lnTo>
                  <a:pt x="114359" y="271508"/>
                </a:lnTo>
                <a:lnTo>
                  <a:pt x="296053" y="271508"/>
                </a:lnTo>
                <a:lnTo>
                  <a:pt x="296053" y="210436"/>
                </a:lnTo>
                <a:close/>
              </a:path>
              <a:path w="2032000" h="787400">
                <a:moveTo>
                  <a:pt x="410433" y="101846"/>
                </a:moveTo>
                <a:lnTo>
                  <a:pt x="0" y="101846"/>
                </a:lnTo>
                <a:lnTo>
                  <a:pt x="0" y="169712"/>
                </a:lnTo>
                <a:lnTo>
                  <a:pt x="410433" y="169712"/>
                </a:lnTo>
                <a:lnTo>
                  <a:pt x="410433" y="101846"/>
                </a:lnTo>
                <a:close/>
              </a:path>
              <a:path w="2032000" h="787400">
                <a:moveTo>
                  <a:pt x="1042921" y="719505"/>
                </a:moveTo>
                <a:lnTo>
                  <a:pt x="457508" y="719505"/>
                </a:lnTo>
                <a:lnTo>
                  <a:pt x="457508" y="780616"/>
                </a:lnTo>
                <a:lnTo>
                  <a:pt x="888131" y="780616"/>
                </a:lnTo>
                <a:lnTo>
                  <a:pt x="932187" y="776797"/>
                </a:lnTo>
                <a:lnTo>
                  <a:pt x="973093" y="765340"/>
                </a:lnTo>
                <a:lnTo>
                  <a:pt x="1010216" y="746243"/>
                </a:lnTo>
                <a:lnTo>
                  <a:pt x="1042921" y="719505"/>
                </a:lnTo>
                <a:close/>
              </a:path>
              <a:path w="2032000" h="787400">
                <a:moveTo>
                  <a:pt x="1096712" y="617710"/>
                </a:moveTo>
                <a:lnTo>
                  <a:pt x="457508" y="617710"/>
                </a:lnTo>
                <a:lnTo>
                  <a:pt x="457508" y="685556"/>
                </a:lnTo>
                <a:lnTo>
                  <a:pt x="1069826" y="685556"/>
                </a:lnTo>
                <a:lnTo>
                  <a:pt x="1078761" y="669239"/>
                </a:lnTo>
                <a:lnTo>
                  <a:pt x="1085795" y="651644"/>
                </a:lnTo>
                <a:lnTo>
                  <a:pt x="1091566" y="634043"/>
                </a:lnTo>
                <a:lnTo>
                  <a:pt x="1096712" y="617710"/>
                </a:lnTo>
                <a:close/>
              </a:path>
              <a:path w="2032000" h="787400">
                <a:moveTo>
                  <a:pt x="746836" y="515894"/>
                </a:moveTo>
                <a:lnTo>
                  <a:pt x="571919" y="515894"/>
                </a:lnTo>
                <a:lnTo>
                  <a:pt x="571919" y="583772"/>
                </a:lnTo>
                <a:lnTo>
                  <a:pt x="746836" y="583772"/>
                </a:lnTo>
                <a:lnTo>
                  <a:pt x="746836" y="515894"/>
                </a:lnTo>
                <a:close/>
              </a:path>
              <a:path w="2032000" h="787400">
                <a:moveTo>
                  <a:pt x="1083289" y="515894"/>
                </a:moveTo>
                <a:lnTo>
                  <a:pt x="908352" y="515894"/>
                </a:lnTo>
                <a:lnTo>
                  <a:pt x="908352" y="583772"/>
                </a:lnTo>
                <a:lnTo>
                  <a:pt x="1096712" y="583772"/>
                </a:lnTo>
                <a:lnTo>
                  <a:pt x="1095556" y="564561"/>
                </a:lnTo>
                <a:lnTo>
                  <a:pt x="1092511" y="547269"/>
                </a:lnTo>
                <a:lnTo>
                  <a:pt x="1088211" y="531258"/>
                </a:lnTo>
                <a:lnTo>
                  <a:pt x="1083289" y="515894"/>
                </a:lnTo>
                <a:close/>
              </a:path>
              <a:path w="2032000" h="787400">
                <a:moveTo>
                  <a:pt x="1015994" y="414047"/>
                </a:moveTo>
                <a:lnTo>
                  <a:pt x="571919" y="414047"/>
                </a:lnTo>
                <a:lnTo>
                  <a:pt x="571919" y="481956"/>
                </a:lnTo>
                <a:lnTo>
                  <a:pt x="1069826" y="481956"/>
                </a:lnTo>
                <a:lnTo>
                  <a:pt x="1058575" y="462752"/>
                </a:lnTo>
                <a:lnTo>
                  <a:pt x="1045429" y="445453"/>
                </a:lnTo>
                <a:lnTo>
                  <a:pt x="1031022" y="429428"/>
                </a:lnTo>
                <a:lnTo>
                  <a:pt x="1015994" y="414047"/>
                </a:lnTo>
                <a:close/>
              </a:path>
              <a:path w="2032000" h="787400">
                <a:moveTo>
                  <a:pt x="1063100" y="305478"/>
                </a:moveTo>
                <a:lnTo>
                  <a:pt x="571919" y="305478"/>
                </a:lnTo>
                <a:lnTo>
                  <a:pt x="571919" y="373354"/>
                </a:lnTo>
                <a:lnTo>
                  <a:pt x="1009267" y="373354"/>
                </a:lnTo>
                <a:lnTo>
                  <a:pt x="1024290" y="357974"/>
                </a:lnTo>
                <a:lnTo>
                  <a:pt x="1038695" y="341960"/>
                </a:lnTo>
                <a:lnTo>
                  <a:pt x="1051844" y="324674"/>
                </a:lnTo>
                <a:lnTo>
                  <a:pt x="1063100" y="305478"/>
                </a:lnTo>
                <a:close/>
              </a:path>
              <a:path w="2032000" h="787400">
                <a:moveTo>
                  <a:pt x="746836" y="210436"/>
                </a:moveTo>
                <a:lnTo>
                  <a:pt x="571919" y="210436"/>
                </a:lnTo>
                <a:lnTo>
                  <a:pt x="571919" y="271508"/>
                </a:lnTo>
                <a:lnTo>
                  <a:pt x="746836" y="271508"/>
                </a:lnTo>
                <a:lnTo>
                  <a:pt x="746836" y="210436"/>
                </a:lnTo>
                <a:close/>
              </a:path>
              <a:path w="2032000" h="787400">
                <a:moveTo>
                  <a:pt x="1089985" y="210437"/>
                </a:moveTo>
                <a:lnTo>
                  <a:pt x="908352" y="210437"/>
                </a:lnTo>
                <a:lnTo>
                  <a:pt x="908352" y="271508"/>
                </a:lnTo>
                <a:lnTo>
                  <a:pt x="1083289" y="271508"/>
                </a:lnTo>
                <a:lnTo>
                  <a:pt x="1084335" y="256242"/>
                </a:lnTo>
                <a:lnTo>
                  <a:pt x="1088938" y="225709"/>
                </a:lnTo>
                <a:lnTo>
                  <a:pt x="1089985" y="210437"/>
                </a:lnTo>
                <a:close/>
              </a:path>
              <a:path w="2032000" h="787400">
                <a:moveTo>
                  <a:pt x="1063100" y="101846"/>
                </a:moveTo>
                <a:lnTo>
                  <a:pt x="457508" y="101846"/>
                </a:lnTo>
                <a:lnTo>
                  <a:pt x="457508" y="169712"/>
                </a:lnTo>
                <a:lnTo>
                  <a:pt x="1083289" y="169712"/>
                </a:lnTo>
                <a:lnTo>
                  <a:pt x="1082028" y="150503"/>
                </a:lnTo>
                <a:lnTo>
                  <a:pt x="1078243" y="133212"/>
                </a:lnTo>
                <a:lnTo>
                  <a:pt x="1071934" y="117204"/>
                </a:lnTo>
                <a:lnTo>
                  <a:pt x="1063100" y="101846"/>
                </a:lnTo>
                <a:close/>
              </a:path>
              <a:path w="2032000" h="787400">
                <a:moveTo>
                  <a:pt x="861246" y="0"/>
                </a:moveTo>
                <a:lnTo>
                  <a:pt x="457508" y="0"/>
                </a:lnTo>
                <a:lnTo>
                  <a:pt x="457508" y="61111"/>
                </a:lnTo>
                <a:lnTo>
                  <a:pt x="1029427" y="61111"/>
                </a:lnTo>
                <a:lnTo>
                  <a:pt x="999377" y="37249"/>
                </a:lnTo>
                <a:lnTo>
                  <a:pt x="960486" y="17832"/>
                </a:lnTo>
                <a:lnTo>
                  <a:pt x="914021" y="4777"/>
                </a:lnTo>
                <a:lnTo>
                  <a:pt x="861246" y="0"/>
                </a:lnTo>
                <a:close/>
              </a:path>
              <a:path w="2032000" h="787400">
                <a:moveTo>
                  <a:pt x="1426438" y="719494"/>
                </a:moveTo>
                <a:lnTo>
                  <a:pt x="1143836" y="719494"/>
                </a:lnTo>
                <a:lnTo>
                  <a:pt x="1143836" y="780616"/>
                </a:lnTo>
                <a:lnTo>
                  <a:pt x="1426438" y="780616"/>
                </a:lnTo>
                <a:lnTo>
                  <a:pt x="1426438" y="719494"/>
                </a:lnTo>
                <a:close/>
              </a:path>
              <a:path w="2032000" h="787400">
                <a:moveTo>
                  <a:pt x="1426438" y="617710"/>
                </a:moveTo>
                <a:lnTo>
                  <a:pt x="1143836" y="617710"/>
                </a:lnTo>
                <a:lnTo>
                  <a:pt x="1143836" y="685556"/>
                </a:lnTo>
                <a:lnTo>
                  <a:pt x="1426438" y="685556"/>
                </a:lnTo>
                <a:lnTo>
                  <a:pt x="1426438" y="617710"/>
                </a:lnTo>
                <a:close/>
              </a:path>
              <a:path w="2032000" h="787400">
                <a:moveTo>
                  <a:pt x="1426438" y="515894"/>
                </a:moveTo>
                <a:lnTo>
                  <a:pt x="1258227" y="515894"/>
                </a:lnTo>
                <a:lnTo>
                  <a:pt x="1258227" y="583772"/>
                </a:lnTo>
                <a:lnTo>
                  <a:pt x="1426438" y="583772"/>
                </a:lnTo>
                <a:lnTo>
                  <a:pt x="1426438" y="515894"/>
                </a:lnTo>
                <a:close/>
              </a:path>
              <a:path w="2032000" h="787400">
                <a:moveTo>
                  <a:pt x="1426438" y="414047"/>
                </a:moveTo>
                <a:lnTo>
                  <a:pt x="1258227" y="414047"/>
                </a:lnTo>
                <a:lnTo>
                  <a:pt x="1258227" y="481956"/>
                </a:lnTo>
                <a:lnTo>
                  <a:pt x="1426438" y="481956"/>
                </a:lnTo>
                <a:lnTo>
                  <a:pt x="1426438" y="414047"/>
                </a:lnTo>
                <a:close/>
              </a:path>
              <a:path w="2032000" h="787400">
                <a:moveTo>
                  <a:pt x="1621566" y="719505"/>
                </a:moveTo>
                <a:lnTo>
                  <a:pt x="1567745" y="719505"/>
                </a:lnTo>
                <a:lnTo>
                  <a:pt x="1594650" y="787402"/>
                </a:lnTo>
                <a:lnTo>
                  <a:pt x="1621566" y="719505"/>
                </a:lnTo>
                <a:close/>
              </a:path>
              <a:path w="2032000" h="787400">
                <a:moveTo>
                  <a:pt x="1655177" y="617710"/>
                </a:moveTo>
                <a:lnTo>
                  <a:pt x="1527365" y="617710"/>
                </a:lnTo>
                <a:lnTo>
                  <a:pt x="1554281" y="685556"/>
                </a:lnTo>
                <a:lnTo>
                  <a:pt x="1635029" y="685556"/>
                </a:lnTo>
                <a:lnTo>
                  <a:pt x="1655177" y="617710"/>
                </a:lnTo>
                <a:close/>
              </a:path>
              <a:path w="2032000" h="787400">
                <a:moveTo>
                  <a:pt x="1688849" y="515894"/>
                </a:moveTo>
                <a:lnTo>
                  <a:pt x="1493723" y="515894"/>
                </a:lnTo>
                <a:lnTo>
                  <a:pt x="1513881" y="583772"/>
                </a:lnTo>
                <a:lnTo>
                  <a:pt x="1668661" y="583772"/>
                </a:lnTo>
                <a:lnTo>
                  <a:pt x="1688849" y="515894"/>
                </a:lnTo>
                <a:close/>
              </a:path>
              <a:path w="2032000" h="787400">
                <a:moveTo>
                  <a:pt x="1729188" y="414047"/>
                </a:moveTo>
                <a:lnTo>
                  <a:pt x="1453324" y="414047"/>
                </a:lnTo>
                <a:lnTo>
                  <a:pt x="1480259" y="481956"/>
                </a:lnTo>
                <a:lnTo>
                  <a:pt x="1702302" y="481956"/>
                </a:lnTo>
                <a:lnTo>
                  <a:pt x="1729188" y="414047"/>
                </a:lnTo>
                <a:close/>
              </a:path>
              <a:path w="2032000" h="787400">
                <a:moveTo>
                  <a:pt x="2032000" y="719494"/>
                </a:moveTo>
                <a:lnTo>
                  <a:pt x="1756135" y="719494"/>
                </a:lnTo>
                <a:lnTo>
                  <a:pt x="1756135" y="780616"/>
                </a:lnTo>
                <a:lnTo>
                  <a:pt x="2032000" y="780616"/>
                </a:lnTo>
                <a:lnTo>
                  <a:pt x="2032000" y="719494"/>
                </a:lnTo>
                <a:close/>
              </a:path>
              <a:path w="2032000" h="787400">
                <a:moveTo>
                  <a:pt x="2032000" y="617710"/>
                </a:moveTo>
                <a:lnTo>
                  <a:pt x="1756135" y="617710"/>
                </a:lnTo>
                <a:lnTo>
                  <a:pt x="1756135" y="685556"/>
                </a:lnTo>
                <a:lnTo>
                  <a:pt x="2032000" y="685556"/>
                </a:lnTo>
                <a:lnTo>
                  <a:pt x="2032000" y="617710"/>
                </a:lnTo>
                <a:close/>
              </a:path>
              <a:path w="2032000" h="787400">
                <a:moveTo>
                  <a:pt x="1924347" y="515894"/>
                </a:moveTo>
                <a:lnTo>
                  <a:pt x="1756135" y="515894"/>
                </a:lnTo>
                <a:lnTo>
                  <a:pt x="1756135" y="583772"/>
                </a:lnTo>
                <a:lnTo>
                  <a:pt x="1924347" y="583772"/>
                </a:lnTo>
                <a:lnTo>
                  <a:pt x="1924347" y="515894"/>
                </a:lnTo>
                <a:close/>
              </a:path>
              <a:path w="2032000" h="787400">
                <a:moveTo>
                  <a:pt x="1924347" y="414047"/>
                </a:moveTo>
                <a:lnTo>
                  <a:pt x="1756135" y="414047"/>
                </a:lnTo>
                <a:lnTo>
                  <a:pt x="1756135" y="481956"/>
                </a:lnTo>
                <a:lnTo>
                  <a:pt x="1924347" y="481956"/>
                </a:lnTo>
                <a:lnTo>
                  <a:pt x="1924347" y="414047"/>
                </a:lnTo>
                <a:close/>
              </a:path>
              <a:path w="2032000" h="787400">
                <a:moveTo>
                  <a:pt x="2032000" y="0"/>
                </a:moveTo>
                <a:lnTo>
                  <a:pt x="1715766" y="0"/>
                </a:lnTo>
                <a:lnTo>
                  <a:pt x="1695577" y="61111"/>
                </a:lnTo>
                <a:lnTo>
                  <a:pt x="2032000" y="61111"/>
                </a:lnTo>
                <a:lnTo>
                  <a:pt x="2032000" y="0"/>
                </a:lnTo>
                <a:close/>
              </a:path>
              <a:path w="2032000" h="787400">
                <a:moveTo>
                  <a:pt x="2032000" y="101846"/>
                </a:moveTo>
                <a:lnTo>
                  <a:pt x="1675397" y="101846"/>
                </a:lnTo>
                <a:lnTo>
                  <a:pt x="1655177" y="169712"/>
                </a:lnTo>
                <a:lnTo>
                  <a:pt x="2032000" y="169712"/>
                </a:lnTo>
                <a:lnTo>
                  <a:pt x="2032000" y="101846"/>
                </a:lnTo>
                <a:close/>
              </a:path>
              <a:path w="2032000" h="787400">
                <a:moveTo>
                  <a:pt x="1924347" y="210437"/>
                </a:moveTo>
                <a:lnTo>
                  <a:pt x="1641755" y="210437"/>
                </a:lnTo>
                <a:lnTo>
                  <a:pt x="1614839" y="271508"/>
                </a:lnTo>
                <a:lnTo>
                  <a:pt x="1924347" y="271508"/>
                </a:lnTo>
                <a:lnTo>
                  <a:pt x="1924347" y="210437"/>
                </a:lnTo>
                <a:close/>
              </a:path>
              <a:path w="2032000" h="787400">
                <a:moveTo>
                  <a:pt x="1574460" y="305478"/>
                </a:moveTo>
                <a:lnTo>
                  <a:pt x="1258227" y="305478"/>
                </a:lnTo>
                <a:lnTo>
                  <a:pt x="1258227" y="373354"/>
                </a:lnTo>
                <a:lnTo>
                  <a:pt x="1426438" y="373354"/>
                </a:lnTo>
                <a:lnTo>
                  <a:pt x="1426438" y="332630"/>
                </a:lnTo>
                <a:lnTo>
                  <a:pt x="1582137" y="332630"/>
                </a:lnTo>
                <a:lnTo>
                  <a:pt x="1574460" y="305478"/>
                </a:lnTo>
                <a:close/>
              </a:path>
              <a:path w="2032000" h="787400">
                <a:moveTo>
                  <a:pt x="1582137" y="332630"/>
                </a:moveTo>
                <a:lnTo>
                  <a:pt x="1426438" y="332630"/>
                </a:lnTo>
                <a:lnTo>
                  <a:pt x="1439861" y="373354"/>
                </a:lnTo>
                <a:lnTo>
                  <a:pt x="1742672" y="373354"/>
                </a:lnTo>
                <a:lnTo>
                  <a:pt x="1749405" y="352987"/>
                </a:lnTo>
                <a:lnTo>
                  <a:pt x="1587892" y="352987"/>
                </a:lnTo>
                <a:lnTo>
                  <a:pt x="1582137" y="332630"/>
                </a:lnTo>
                <a:close/>
              </a:path>
              <a:path w="2032000" h="787400">
                <a:moveTo>
                  <a:pt x="1924347" y="332630"/>
                </a:moveTo>
                <a:lnTo>
                  <a:pt x="1756135" y="332630"/>
                </a:lnTo>
                <a:lnTo>
                  <a:pt x="1756135" y="373354"/>
                </a:lnTo>
                <a:lnTo>
                  <a:pt x="1924347" y="373354"/>
                </a:lnTo>
                <a:lnTo>
                  <a:pt x="1924347" y="332630"/>
                </a:lnTo>
                <a:close/>
              </a:path>
              <a:path w="2032000" h="787400">
                <a:moveTo>
                  <a:pt x="1924347" y="305478"/>
                </a:moveTo>
                <a:lnTo>
                  <a:pt x="1608113" y="305478"/>
                </a:lnTo>
                <a:lnTo>
                  <a:pt x="1587892" y="352987"/>
                </a:lnTo>
                <a:lnTo>
                  <a:pt x="1749405" y="352987"/>
                </a:lnTo>
                <a:lnTo>
                  <a:pt x="1756135" y="332630"/>
                </a:lnTo>
                <a:lnTo>
                  <a:pt x="1924347" y="332630"/>
                </a:lnTo>
                <a:lnTo>
                  <a:pt x="1924347" y="305478"/>
                </a:lnTo>
                <a:close/>
              </a:path>
              <a:path w="2032000" h="787400">
                <a:moveTo>
                  <a:pt x="1534102" y="210437"/>
                </a:moveTo>
                <a:lnTo>
                  <a:pt x="1258227" y="210437"/>
                </a:lnTo>
                <a:lnTo>
                  <a:pt x="1258227" y="271508"/>
                </a:lnTo>
                <a:lnTo>
                  <a:pt x="1561007" y="271508"/>
                </a:lnTo>
                <a:lnTo>
                  <a:pt x="1534102" y="210437"/>
                </a:lnTo>
                <a:close/>
              </a:path>
              <a:path w="2032000" h="787400">
                <a:moveTo>
                  <a:pt x="1500450" y="101846"/>
                </a:moveTo>
                <a:lnTo>
                  <a:pt x="1143836" y="101846"/>
                </a:lnTo>
                <a:lnTo>
                  <a:pt x="1143836" y="169712"/>
                </a:lnTo>
                <a:lnTo>
                  <a:pt x="1520619" y="169712"/>
                </a:lnTo>
                <a:lnTo>
                  <a:pt x="1500450" y="101846"/>
                </a:lnTo>
                <a:close/>
              </a:path>
              <a:path w="2032000" h="787400">
                <a:moveTo>
                  <a:pt x="1460050" y="0"/>
                </a:moveTo>
                <a:lnTo>
                  <a:pt x="1143836" y="0"/>
                </a:lnTo>
                <a:lnTo>
                  <a:pt x="1143836" y="61111"/>
                </a:lnTo>
                <a:lnTo>
                  <a:pt x="1480259" y="61111"/>
                </a:lnTo>
                <a:lnTo>
                  <a:pt x="1460050" y="0"/>
                </a:lnTo>
                <a:close/>
              </a:path>
              <a:path w="2032000" h="787400">
                <a:moveTo>
                  <a:pt x="410433" y="0"/>
                </a:moveTo>
                <a:lnTo>
                  <a:pt x="0" y="0"/>
                </a:lnTo>
                <a:lnTo>
                  <a:pt x="0" y="61122"/>
                </a:lnTo>
                <a:lnTo>
                  <a:pt x="410433" y="61122"/>
                </a:lnTo>
                <a:lnTo>
                  <a:pt x="410433" y="0"/>
                </a:lnTo>
                <a:close/>
              </a:path>
            </a:pathLst>
          </a:custGeom>
          <a:solidFill>
            <a:srgbClr val="0F82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5500" y="990493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106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7100" y="1638300"/>
            <a:ext cx="265684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35100" y="3848100"/>
            <a:ext cx="10134600" cy="2095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698162" y="9411394"/>
            <a:ext cx="147320" cy="206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g"/><Relationship Id="rId7" Type="http://schemas.openxmlformats.org/officeDocument/2006/relationships/image" Target="../media/image27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algs4.cs.princeton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802" y="1346200"/>
            <a:ext cx="10170160" cy="5890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Their </a:t>
            </a:r>
            <a:r>
              <a:rPr sz="2400" dirty="0">
                <a:solidFill>
                  <a:srgbClr val="005493"/>
                </a:solidFill>
                <a:latin typeface="Lucida Sans Unicode"/>
                <a:cs typeface="Lucida Sans Unicode"/>
              </a:rPr>
              <a:t>impact is </a:t>
            </a:r>
            <a:r>
              <a:rPr sz="24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broad </a:t>
            </a:r>
            <a:r>
              <a:rPr sz="24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and</a:t>
            </a:r>
            <a:r>
              <a:rPr sz="24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2400" spc="-65" dirty="0">
                <a:solidFill>
                  <a:srgbClr val="005493"/>
                </a:solidFill>
                <a:latin typeface="Lucida Sans Unicode"/>
                <a:cs typeface="Lucida Sans Unicode"/>
              </a:rPr>
              <a:t>far-reaching.</a:t>
            </a:r>
            <a:endParaRPr sz="2400" dirty="0">
              <a:latin typeface="Lucida Sans Unicode"/>
              <a:cs typeface="Lucida Sans Unicode"/>
            </a:endParaRPr>
          </a:p>
          <a:p>
            <a:pPr marL="12700" marR="644525">
              <a:lnSpc>
                <a:spcPct val="159700"/>
              </a:lnSpc>
              <a:spcBef>
                <a:spcPts val="1900"/>
              </a:spcBef>
              <a:tabLst>
                <a:tab pos="1359535" algn="l"/>
                <a:tab pos="1459230" algn="l"/>
              </a:tabLst>
            </a:pPr>
            <a:r>
              <a:rPr sz="24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Internet.		</a:t>
            </a:r>
            <a:r>
              <a:rPr sz="2400" spc="-35" dirty="0">
                <a:latin typeface="Lucida Sans Unicode"/>
                <a:cs typeface="Lucida Sans Unicode"/>
              </a:rPr>
              <a:t>Web </a:t>
            </a:r>
            <a:r>
              <a:rPr sz="2400" spc="-10" dirty="0">
                <a:latin typeface="Lucida Sans Unicode"/>
                <a:cs typeface="Lucida Sans Unicode"/>
              </a:rPr>
              <a:t>search, </a:t>
            </a:r>
            <a:r>
              <a:rPr sz="2400" dirty="0">
                <a:latin typeface="Lucida Sans Unicode"/>
                <a:cs typeface="Lucida Sans Unicode"/>
              </a:rPr>
              <a:t>packet </a:t>
            </a:r>
            <a:r>
              <a:rPr sz="2400" spc="-10" dirty="0">
                <a:latin typeface="Lucida Sans Unicode"/>
                <a:cs typeface="Lucida Sans Unicode"/>
              </a:rPr>
              <a:t>routing, </a:t>
            </a:r>
            <a:r>
              <a:rPr sz="2400" dirty="0">
                <a:latin typeface="Lucida Sans Unicode"/>
                <a:cs typeface="Lucida Sans Unicode"/>
              </a:rPr>
              <a:t>distributed </a:t>
            </a:r>
            <a:r>
              <a:rPr sz="2400" spc="-5" dirty="0">
                <a:latin typeface="Lucida Sans Unicode"/>
                <a:cs typeface="Lucida Sans Unicode"/>
              </a:rPr>
              <a:t>file sharing, ...  </a:t>
            </a:r>
            <a:r>
              <a:rPr sz="2400" spc="-20" dirty="0">
                <a:solidFill>
                  <a:srgbClr val="005493"/>
                </a:solidFill>
                <a:latin typeface="Lucida Sans Unicode"/>
                <a:cs typeface="Lucida Sans Unicode"/>
              </a:rPr>
              <a:t>Biology.	</a:t>
            </a:r>
            <a:r>
              <a:rPr sz="2400" spc="-5" dirty="0">
                <a:latin typeface="Lucida Sans Unicode"/>
                <a:cs typeface="Lucida Sans Unicode"/>
              </a:rPr>
              <a:t>Human genome project, </a:t>
            </a:r>
            <a:r>
              <a:rPr sz="2400" spc="-10" dirty="0">
                <a:latin typeface="Lucida Sans Unicode"/>
                <a:cs typeface="Lucida Sans Unicode"/>
              </a:rPr>
              <a:t>protein </a:t>
            </a:r>
            <a:r>
              <a:rPr sz="2400" spc="-5" dirty="0">
                <a:latin typeface="Lucida Sans Unicode"/>
                <a:cs typeface="Lucida Sans Unicode"/>
              </a:rPr>
              <a:t>folding,</a:t>
            </a:r>
            <a:r>
              <a:rPr sz="240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...</a:t>
            </a:r>
            <a:endParaRPr sz="2400" dirty="0">
              <a:latin typeface="Lucida Sans Unicode"/>
              <a:cs typeface="Lucida Sans Unicode"/>
            </a:endParaRPr>
          </a:p>
          <a:p>
            <a:pPr marL="12700" marR="1315085">
              <a:lnSpc>
                <a:spcPct val="159700"/>
              </a:lnSpc>
              <a:tabLst>
                <a:tab pos="1451610" algn="l"/>
                <a:tab pos="1929130" algn="l"/>
                <a:tab pos="3134995" algn="l"/>
              </a:tabLst>
            </a:pPr>
            <a:r>
              <a:rPr sz="24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Computers.	</a:t>
            </a:r>
            <a:r>
              <a:rPr sz="2400" spc="-10" dirty="0">
                <a:latin typeface="Lucida Sans Unicode"/>
                <a:cs typeface="Lucida Sans Unicode"/>
              </a:rPr>
              <a:t>Circuit </a:t>
            </a:r>
            <a:r>
              <a:rPr sz="2400" spc="15" dirty="0">
                <a:latin typeface="Lucida Sans Unicode"/>
                <a:cs typeface="Lucida Sans Unicode"/>
              </a:rPr>
              <a:t>layout, </a:t>
            </a:r>
            <a:r>
              <a:rPr sz="2400" spc="-5" dirty="0">
                <a:latin typeface="Lucida Sans Unicode"/>
                <a:cs typeface="Lucida Sans Unicode"/>
              </a:rPr>
              <a:t>file </a:t>
            </a:r>
            <a:r>
              <a:rPr sz="2400" spc="15" dirty="0">
                <a:latin typeface="Lucida Sans Unicode"/>
                <a:cs typeface="Lucida Sans Unicode"/>
              </a:rPr>
              <a:t>system, </a:t>
            </a:r>
            <a:r>
              <a:rPr sz="2400" dirty="0">
                <a:latin typeface="Lucida Sans Unicode"/>
                <a:cs typeface="Lucida Sans Unicode"/>
              </a:rPr>
              <a:t>compilers, </a:t>
            </a:r>
            <a:r>
              <a:rPr sz="2400" spc="-5" dirty="0">
                <a:latin typeface="Lucida Sans Unicode"/>
                <a:cs typeface="Lucida Sans Unicode"/>
              </a:rPr>
              <a:t>...  </a:t>
            </a:r>
            <a:r>
              <a:rPr sz="2400" dirty="0">
                <a:solidFill>
                  <a:srgbClr val="005493"/>
                </a:solidFill>
                <a:latin typeface="Lucida Sans Unicode"/>
                <a:cs typeface="Lucida Sans Unicode"/>
              </a:rPr>
              <a:t>Computer</a:t>
            </a:r>
            <a:r>
              <a:rPr sz="2400" spc="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005493"/>
                </a:solidFill>
                <a:latin typeface="Lucida Sans Unicode"/>
                <a:cs typeface="Lucida Sans Unicode"/>
              </a:rPr>
              <a:t>graphics.	</a:t>
            </a:r>
            <a:r>
              <a:rPr sz="2400" spc="15" dirty="0">
                <a:latin typeface="Lucida Sans Unicode"/>
                <a:cs typeface="Lucida Sans Unicode"/>
              </a:rPr>
              <a:t>Movies, </a:t>
            </a:r>
            <a:r>
              <a:rPr sz="2400" spc="25" dirty="0">
                <a:latin typeface="Lucida Sans Unicode"/>
                <a:cs typeface="Lucida Sans Unicode"/>
              </a:rPr>
              <a:t>video </a:t>
            </a:r>
            <a:r>
              <a:rPr sz="2400" spc="-5" dirty="0">
                <a:latin typeface="Lucida Sans Unicode"/>
                <a:cs typeface="Lucida Sans Unicode"/>
              </a:rPr>
              <a:t>games, </a:t>
            </a:r>
            <a:r>
              <a:rPr sz="2400" spc="15" dirty="0">
                <a:latin typeface="Lucida Sans Unicode"/>
                <a:cs typeface="Lucida Sans Unicode"/>
              </a:rPr>
              <a:t>virtual </a:t>
            </a:r>
            <a:r>
              <a:rPr sz="2400" spc="-25" dirty="0">
                <a:latin typeface="Lucida Sans Unicode"/>
                <a:cs typeface="Lucida Sans Unicode"/>
              </a:rPr>
              <a:t>reality,</a:t>
            </a:r>
            <a:r>
              <a:rPr sz="2400" spc="-6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...  </a:t>
            </a:r>
            <a:r>
              <a:rPr sz="2400" spc="-15" dirty="0">
                <a:solidFill>
                  <a:srgbClr val="005493"/>
                </a:solidFill>
                <a:latin typeface="Lucida Sans Unicode"/>
                <a:cs typeface="Lucida Sans Unicode"/>
              </a:rPr>
              <a:t>Security.	</a:t>
            </a:r>
            <a:r>
              <a:rPr sz="2400" dirty="0">
                <a:latin typeface="Lucida Sans Unicode"/>
                <a:cs typeface="Lucida Sans Unicode"/>
              </a:rPr>
              <a:t>Cell </a:t>
            </a:r>
            <a:r>
              <a:rPr sz="2400" spc="-5" dirty="0">
                <a:latin typeface="Lucida Sans Unicode"/>
                <a:cs typeface="Lucida Sans Unicode"/>
              </a:rPr>
              <a:t>phones, </a:t>
            </a:r>
            <a:r>
              <a:rPr sz="2400" spc="-60" dirty="0">
                <a:latin typeface="Lucida Sans Unicode"/>
                <a:cs typeface="Lucida Sans Unicode"/>
              </a:rPr>
              <a:t>e-commerce, </a:t>
            </a:r>
            <a:r>
              <a:rPr sz="2400" spc="20" dirty="0">
                <a:latin typeface="Lucida Sans Unicode"/>
                <a:cs typeface="Lucida Sans Unicode"/>
              </a:rPr>
              <a:t>voting </a:t>
            </a:r>
            <a:r>
              <a:rPr sz="2400" dirty="0">
                <a:latin typeface="Lucida Sans Unicode"/>
                <a:cs typeface="Lucida Sans Unicode"/>
              </a:rPr>
              <a:t>machines,</a:t>
            </a:r>
            <a:r>
              <a:rPr sz="2400" spc="1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...</a:t>
            </a:r>
            <a:endParaRPr sz="24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  <a:tabLst>
                <a:tab pos="1945639" algn="l"/>
              </a:tabLst>
            </a:pPr>
            <a:r>
              <a:rPr sz="24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Multimedia.	</a:t>
            </a:r>
            <a:r>
              <a:rPr sz="2400" dirty="0">
                <a:latin typeface="Lucida Sans Unicode"/>
                <a:cs typeface="Lucida Sans Unicode"/>
              </a:rPr>
              <a:t>MP3, JPG, </a:t>
            </a:r>
            <a:r>
              <a:rPr sz="2400" spc="25" dirty="0">
                <a:latin typeface="Lucida Sans Unicode"/>
                <a:cs typeface="Lucida Sans Unicode"/>
              </a:rPr>
              <a:t>DivX, </a:t>
            </a:r>
            <a:r>
              <a:rPr sz="2400" spc="-75" dirty="0">
                <a:latin typeface="Lucida Sans Unicode"/>
                <a:cs typeface="Lucida Sans Unicode"/>
              </a:rPr>
              <a:t>HDTV, </a:t>
            </a:r>
            <a:r>
              <a:rPr sz="2400" dirty="0">
                <a:latin typeface="Lucida Sans Unicode"/>
                <a:cs typeface="Lucida Sans Unicode"/>
              </a:rPr>
              <a:t>face </a:t>
            </a:r>
            <a:r>
              <a:rPr sz="2400" spc="-5" dirty="0">
                <a:latin typeface="Lucida Sans Unicode"/>
                <a:cs typeface="Lucida Sans Unicode"/>
              </a:rPr>
              <a:t>recognition,</a:t>
            </a:r>
            <a:r>
              <a:rPr sz="2400" spc="1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...</a:t>
            </a:r>
            <a:endParaRPr sz="2400" dirty="0">
              <a:latin typeface="Lucida Sans Unicode"/>
              <a:cs typeface="Lucida Sans Unicode"/>
            </a:endParaRPr>
          </a:p>
          <a:p>
            <a:pPr marL="12700" marR="5080">
              <a:lnSpc>
                <a:spcPct val="159700"/>
              </a:lnSpc>
              <a:tabLst>
                <a:tab pos="1388745" algn="l"/>
                <a:tab pos="2625725" algn="l"/>
              </a:tabLst>
            </a:pPr>
            <a:r>
              <a:rPr sz="2400" dirty="0">
                <a:solidFill>
                  <a:srgbClr val="005493"/>
                </a:solidFill>
                <a:latin typeface="Lucida Sans Unicode"/>
                <a:cs typeface="Lucida Sans Unicode"/>
              </a:rPr>
              <a:t>Social</a:t>
            </a:r>
            <a:r>
              <a:rPr sz="2400" spc="3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2400" spc="15" dirty="0">
                <a:solidFill>
                  <a:srgbClr val="005493"/>
                </a:solidFill>
                <a:latin typeface="Lucida Sans Unicode"/>
                <a:cs typeface="Lucida Sans Unicode"/>
              </a:rPr>
              <a:t>networks.	</a:t>
            </a:r>
            <a:r>
              <a:rPr sz="2400" dirty="0">
                <a:latin typeface="Lucida Sans Unicode"/>
                <a:cs typeface="Lucida Sans Unicode"/>
              </a:rPr>
              <a:t>Recommendations, </a:t>
            </a:r>
            <a:r>
              <a:rPr sz="2400" spc="40" dirty="0">
                <a:latin typeface="Lucida Sans Unicode"/>
                <a:cs typeface="Lucida Sans Unicode"/>
              </a:rPr>
              <a:t>news </a:t>
            </a:r>
            <a:r>
              <a:rPr sz="2400" spc="-5" dirty="0">
                <a:latin typeface="Lucida Sans Unicode"/>
                <a:cs typeface="Lucida Sans Unicode"/>
              </a:rPr>
              <a:t>feeds, </a:t>
            </a:r>
            <a:r>
              <a:rPr sz="2400" spc="5" dirty="0">
                <a:latin typeface="Lucida Sans Unicode"/>
                <a:cs typeface="Lucida Sans Unicode"/>
              </a:rPr>
              <a:t>advertisements,</a:t>
            </a:r>
            <a:r>
              <a:rPr sz="2400" spc="-4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...  </a:t>
            </a:r>
            <a:r>
              <a:rPr sz="2400" spc="15" dirty="0">
                <a:solidFill>
                  <a:srgbClr val="005493"/>
                </a:solidFill>
                <a:latin typeface="Lucida Sans Unicode"/>
                <a:cs typeface="Lucida Sans Unicode"/>
              </a:rPr>
              <a:t>Physics.	</a:t>
            </a:r>
            <a:r>
              <a:rPr sz="2400" spc="-85" dirty="0">
                <a:latin typeface="Lucida Sans Unicode"/>
                <a:cs typeface="Lucida Sans Unicode"/>
              </a:rPr>
              <a:t>N-body </a:t>
            </a:r>
            <a:r>
              <a:rPr sz="2400" spc="-5" dirty="0">
                <a:latin typeface="Lucida Sans Unicode"/>
                <a:cs typeface="Lucida Sans Unicode"/>
              </a:rPr>
              <a:t>simulation, </a:t>
            </a:r>
            <a:r>
              <a:rPr sz="2400" dirty="0">
                <a:latin typeface="Lucida Sans Unicode"/>
                <a:cs typeface="Lucida Sans Unicode"/>
              </a:rPr>
              <a:t>particle collision </a:t>
            </a:r>
            <a:r>
              <a:rPr sz="2400" spc="-5" dirty="0">
                <a:latin typeface="Lucida Sans Unicode"/>
                <a:cs typeface="Lucida Sans Unicode"/>
              </a:rPr>
              <a:t>simulation,</a:t>
            </a:r>
            <a:r>
              <a:rPr sz="2400" spc="8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...</a:t>
            </a:r>
            <a:endParaRPr sz="2400" dirty="0">
              <a:latin typeface="Lucida Sans Unicode"/>
              <a:cs typeface="Lucida Sans Unicode"/>
            </a:endParaRPr>
          </a:p>
          <a:p>
            <a:pPr marL="397510">
              <a:lnSpc>
                <a:spcPct val="100000"/>
              </a:lnSpc>
              <a:spcBef>
                <a:spcPts val="1720"/>
              </a:spcBef>
            </a:pPr>
            <a:r>
              <a:rPr sz="2400" spc="-925" dirty="0">
                <a:latin typeface="Lucida Sans Unicode"/>
                <a:cs typeface="Lucida Sans Unicode"/>
              </a:rPr>
              <a:t>⋮</a:t>
            </a:r>
            <a:endParaRPr sz="240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8802" y="355600"/>
            <a:ext cx="370077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20" dirty="0">
                <a:latin typeface="Arial"/>
                <a:cs typeface="Arial"/>
              </a:rPr>
              <a:t>Why </a:t>
            </a:r>
            <a:r>
              <a:rPr sz="2800" spc="-15" dirty="0">
                <a:latin typeface="Arial"/>
                <a:cs typeface="Arial"/>
              </a:rPr>
              <a:t>study</a:t>
            </a:r>
            <a:r>
              <a:rPr sz="2800" spc="5" dirty="0">
                <a:latin typeface="Arial"/>
                <a:cs typeface="Arial"/>
              </a:rPr>
              <a:t> algorithms?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0" y="7592694"/>
            <a:ext cx="1130300" cy="1930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67400" y="7594600"/>
            <a:ext cx="2057400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9900" y="7620000"/>
            <a:ext cx="2451100" cy="1828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6230" y="7554151"/>
            <a:ext cx="1588557" cy="1892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67596" y="7484405"/>
            <a:ext cx="61095" cy="31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06100" y="7620000"/>
            <a:ext cx="1565451" cy="180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52500" y="7581900"/>
            <a:ext cx="1701800" cy="1841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802" y="1346200"/>
            <a:ext cx="4391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5493"/>
                </a:solidFill>
                <a:latin typeface="Lucida Sans Unicode"/>
                <a:cs typeface="Lucida Sans Unicode"/>
              </a:rPr>
              <a:t>Old </a:t>
            </a:r>
            <a:r>
              <a:rPr sz="24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roots, </a:t>
            </a:r>
            <a:r>
              <a:rPr sz="2400" spc="55" dirty="0">
                <a:solidFill>
                  <a:srgbClr val="005493"/>
                </a:solidFill>
                <a:latin typeface="Lucida Sans Unicode"/>
                <a:cs typeface="Lucida Sans Unicode"/>
              </a:rPr>
              <a:t>new</a:t>
            </a:r>
            <a:r>
              <a:rPr sz="2400" spc="-3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opportunities.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7100" y="1638300"/>
            <a:ext cx="69837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aseline="-11805" dirty="0">
                <a:latin typeface="Microsoft JhengHei"/>
                <a:cs typeface="Microsoft JhengHei"/>
              </a:rPr>
              <a:t>・</a:t>
            </a:r>
            <a:r>
              <a:rPr sz="2400" spc="20" dirty="0">
                <a:latin typeface="Lucida Sans Unicode"/>
                <a:cs typeface="Lucida Sans Unicode"/>
              </a:rPr>
              <a:t>Study</a:t>
            </a:r>
            <a:r>
              <a:rPr sz="2400" spc="-1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of algorithms </a:t>
            </a:r>
            <a:r>
              <a:rPr sz="2400" dirty="0">
                <a:latin typeface="Lucida Sans Unicode"/>
                <a:cs typeface="Lucida Sans Unicode"/>
              </a:rPr>
              <a:t>dates</a:t>
            </a:r>
            <a:r>
              <a:rPr sz="2400" spc="-5" dirty="0">
                <a:latin typeface="Lucida Sans Unicode"/>
                <a:cs typeface="Lucida Sans Unicode"/>
              </a:rPr>
              <a:t> at </a:t>
            </a:r>
            <a:r>
              <a:rPr sz="2400" dirty="0">
                <a:latin typeface="Lucida Sans Unicode"/>
                <a:cs typeface="Lucida Sans Unicode"/>
              </a:rPr>
              <a:t>least</a:t>
            </a:r>
            <a:r>
              <a:rPr sz="2400" spc="-5" dirty="0">
                <a:latin typeface="Lucida Sans Unicode"/>
                <a:cs typeface="Lucida Sans Unicode"/>
              </a:rPr>
              <a:t> to </a:t>
            </a:r>
            <a:r>
              <a:rPr sz="2400" dirty="0">
                <a:latin typeface="Lucida Sans Unicode"/>
                <a:cs typeface="Lucida Sans Unicode"/>
              </a:rPr>
              <a:t>Euclid.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100" y="2133600"/>
            <a:ext cx="696023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aseline="-11805" dirty="0">
                <a:latin typeface="Microsoft JhengHei"/>
                <a:cs typeface="Microsoft JhengHei"/>
              </a:rPr>
              <a:t>・</a:t>
            </a:r>
            <a:r>
              <a:rPr sz="2400" dirty="0">
                <a:latin typeface="Lucida Sans Unicode"/>
                <a:cs typeface="Lucida Sans Unicode"/>
              </a:rPr>
              <a:t>Formalized</a:t>
            </a:r>
            <a:r>
              <a:rPr sz="2400" spc="-15" dirty="0">
                <a:latin typeface="Lucida Sans Unicode"/>
                <a:cs typeface="Lucida Sans Unicode"/>
              </a:rPr>
              <a:t> </a:t>
            </a:r>
            <a:r>
              <a:rPr sz="2400" spc="55" dirty="0">
                <a:latin typeface="Lucida Sans Unicode"/>
                <a:cs typeface="Lucida Sans Unicode"/>
              </a:rPr>
              <a:t>by</a:t>
            </a:r>
            <a:r>
              <a:rPr sz="2400" spc="-10" dirty="0">
                <a:latin typeface="Lucida Sans Unicode"/>
                <a:cs typeface="Lucida Sans Unicode"/>
              </a:rPr>
              <a:t> Church </a:t>
            </a:r>
            <a:r>
              <a:rPr sz="2400" spc="-5" dirty="0">
                <a:latin typeface="Lucida Sans Unicode"/>
                <a:cs typeface="Lucida Sans Unicode"/>
              </a:rPr>
              <a:t>and</a:t>
            </a:r>
            <a:r>
              <a:rPr sz="2400" spc="-10" dirty="0">
                <a:latin typeface="Lucida Sans Unicode"/>
                <a:cs typeface="Lucida Sans Unicode"/>
              </a:rPr>
              <a:t> </a:t>
            </a:r>
            <a:r>
              <a:rPr sz="2400" spc="-50" dirty="0">
                <a:latin typeface="Lucida Sans Unicode"/>
                <a:cs typeface="Lucida Sans Unicode"/>
              </a:rPr>
              <a:t>Turing</a:t>
            </a:r>
            <a:r>
              <a:rPr sz="2400" spc="-1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in</a:t>
            </a:r>
            <a:r>
              <a:rPr sz="2400" spc="-1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1930s.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7100" y="2480733"/>
            <a:ext cx="7094855" cy="123825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520700" marR="5080" indent="-508000">
              <a:lnSpc>
                <a:spcPct val="114599"/>
              </a:lnSpc>
              <a:spcBef>
                <a:spcPts val="565"/>
              </a:spcBef>
            </a:pPr>
            <a:r>
              <a:rPr sz="6000" baseline="-11805" dirty="0">
                <a:latin typeface="Microsoft JhengHei"/>
                <a:cs typeface="Microsoft JhengHei"/>
              </a:rPr>
              <a:t>・</a:t>
            </a:r>
            <a:r>
              <a:rPr sz="2400" dirty="0">
                <a:latin typeface="Lucida Sans Unicode"/>
                <a:cs typeface="Lucida Sans Unicode"/>
              </a:rPr>
              <a:t>Some</a:t>
            </a:r>
            <a:r>
              <a:rPr sz="2400" spc="-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important</a:t>
            </a:r>
            <a:r>
              <a:rPr sz="2400" spc="-5" dirty="0">
                <a:latin typeface="Lucida Sans Unicode"/>
                <a:cs typeface="Lucida Sans Unicode"/>
              </a:rPr>
              <a:t> algorithms</a:t>
            </a:r>
            <a:r>
              <a:rPr sz="2400" dirty="0">
                <a:latin typeface="Lucida Sans Unicode"/>
                <a:cs typeface="Lucida Sans Unicode"/>
              </a:rPr>
              <a:t> </a:t>
            </a:r>
            <a:r>
              <a:rPr sz="2400" spc="25" dirty="0">
                <a:latin typeface="Lucida Sans Unicode"/>
                <a:cs typeface="Lucida Sans Unicode"/>
              </a:rPr>
              <a:t>were</a:t>
            </a:r>
            <a:r>
              <a:rPr sz="2400" spc="-5" dirty="0">
                <a:latin typeface="Lucida Sans Unicode"/>
                <a:cs typeface="Lucida Sans Unicode"/>
              </a:rPr>
              <a:t> </a:t>
            </a:r>
            <a:r>
              <a:rPr sz="2400" spc="5" dirty="0">
                <a:latin typeface="Lucida Sans Unicode"/>
                <a:cs typeface="Lucida Sans Unicode"/>
              </a:rPr>
              <a:t>discovered  </a:t>
            </a:r>
            <a:r>
              <a:rPr sz="2400" spc="55" dirty="0">
                <a:latin typeface="Lucida Sans Unicode"/>
                <a:cs typeface="Lucida Sans Unicode"/>
              </a:rPr>
              <a:t>by </a:t>
            </a:r>
            <a:r>
              <a:rPr sz="2400" spc="-5" dirty="0">
                <a:latin typeface="Lucida Sans Unicode"/>
                <a:cs typeface="Lucida Sans Unicode"/>
              </a:rPr>
              <a:t>undergraduates in a </a:t>
            </a:r>
            <a:r>
              <a:rPr sz="2400" dirty="0">
                <a:latin typeface="Lucida Sans Unicode"/>
                <a:cs typeface="Lucida Sans Unicode"/>
              </a:rPr>
              <a:t>course like</a:t>
            </a:r>
            <a:r>
              <a:rPr sz="2400" spc="-95" dirty="0">
                <a:latin typeface="Lucida Sans Unicode"/>
                <a:cs typeface="Lucida Sans Unicode"/>
              </a:rPr>
              <a:t> </a:t>
            </a:r>
            <a:r>
              <a:rPr sz="2400" spc="-55" dirty="0">
                <a:latin typeface="Lucida Sans Unicode"/>
                <a:cs typeface="Lucida Sans Unicode"/>
              </a:rPr>
              <a:t>this!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91600" y="1181100"/>
            <a:ext cx="3200400" cy="808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67800" y="1257300"/>
            <a:ext cx="2946400" cy="7835900"/>
          </a:xfrm>
          <a:custGeom>
            <a:avLst/>
            <a:gdLst/>
            <a:ahLst/>
            <a:cxnLst/>
            <a:rect l="l" t="t" r="r" b="b"/>
            <a:pathLst>
              <a:path w="2946400" h="7835900">
                <a:moveTo>
                  <a:pt x="0" y="0"/>
                </a:moveTo>
                <a:lnTo>
                  <a:pt x="2946400" y="0"/>
                </a:lnTo>
                <a:lnTo>
                  <a:pt x="2946400" y="7835900"/>
                </a:lnTo>
                <a:lnTo>
                  <a:pt x="0" y="783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09200" y="1625600"/>
            <a:ext cx="16510" cy="7264400"/>
          </a:xfrm>
          <a:custGeom>
            <a:avLst/>
            <a:gdLst/>
            <a:ahLst/>
            <a:cxnLst/>
            <a:rect l="l" t="t" r="r" b="b"/>
            <a:pathLst>
              <a:path w="16509" h="7264400">
                <a:moveTo>
                  <a:pt x="0" y="0"/>
                </a:moveTo>
                <a:lnTo>
                  <a:pt x="16249" y="7264382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67800" y="1581150"/>
            <a:ext cx="2946400" cy="7274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8D3124"/>
                </a:solidFill>
                <a:latin typeface="Lucida Sans Unicode"/>
                <a:cs typeface="Lucida Sans Unicode"/>
              </a:rPr>
              <a:t>300</a:t>
            </a:r>
            <a:r>
              <a:rPr sz="1400" spc="-105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8D3124"/>
                </a:solidFill>
                <a:latin typeface="Lucida Sans Unicode"/>
                <a:cs typeface="Lucida Sans Unicode"/>
              </a:rPr>
              <a:t>BCE</a:t>
            </a:r>
            <a:endParaRPr sz="1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400" dirty="0">
                <a:solidFill>
                  <a:srgbClr val="8D3124"/>
                </a:solidFill>
                <a:latin typeface="Lucida Sans Unicode"/>
                <a:cs typeface="Lucida Sans Unicode"/>
              </a:rPr>
              <a:t>1920s</a:t>
            </a:r>
            <a:endParaRPr sz="1400">
              <a:latin typeface="Lucida Sans Unicode"/>
              <a:cs typeface="Lucida Sans Unicode"/>
            </a:endParaRPr>
          </a:p>
          <a:p>
            <a:pPr marL="304165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8D3124"/>
                </a:solidFill>
                <a:latin typeface="Lucida Sans Unicode"/>
                <a:cs typeface="Lucida Sans Unicode"/>
              </a:rPr>
              <a:t>1930s</a:t>
            </a:r>
            <a:endParaRPr sz="1400">
              <a:latin typeface="Lucida Sans Unicode"/>
              <a:cs typeface="Lucida Sans Unicode"/>
            </a:endParaRPr>
          </a:p>
          <a:p>
            <a:pPr marL="304165">
              <a:lnSpc>
                <a:spcPct val="100000"/>
              </a:lnSpc>
              <a:spcBef>
                <a:spcPts val="420"/>
              </a:spcBef>
            </a:pPr>
            <a:r>
              <a:rPr sz="1400" dirty="0">
                <a:solidFill>
                  <a:srgbClr val="8D3124"/>
                </a:solidFill>
                <a:latin typeface="Lucida Sans Unicode"/>
                <a:cs typeface="Lucida Sans Unicode"/>
              </a:rPr>
              <a:t>1940s</a:t>
            </a:r>
            <a:endParaRPr sz="1400">
              <a:latin typeface="Lucida Sans Unicode"/>
              <a:cs typeface="Lucida Sans Unicode"/>
            </a:endParaRPr>
          </a:p>
          <a:p>
            <a:pPr marL="304165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8D3124"/>
                </a:solidFill>
                <a:latin typeface="Lucida Sans Unicode"/>
                <a:cs typeface="Lucida Sans Unicode"/>
              </a:rPr>
              <a:t>1950s</a:t>
            </a:r>
            <a:endParaRPr sz="1400">
              <a:latin typeface="Lucida Sans Unicode"/>
              <a:cs typeface="Lucida Sans Unicode"/>
            </a:endParaRPr>
          </a:p>
          <a:p>
            <a:pPr marL="304165">
              <a:lnSpc>
                <a:spcPct val="100000"/>
              </a:lnSpc>
              <a:spcBef>
                <a:spcPts val="420"/>
              </a:spcBef>
            </a:pPr>
            <a:r>
              <a:rPr sz="1400" dirty="0">
                <a:solidFill>
                  <a:srgbClr val="8D3124"/>
                </a:solidFill>
                <a:latin typeface="Lucida Sans Unicode"/>
                <a:cs typeface="Lucida Sans Unicode"/>
              </a:rPr>
              <a:t>1960s</a:t>
            </a:r>
            <a:endParaRPr sz="1400">
              <a:latin typeface="Lucida Sans Unicode"/>
              <a:cs typeface="Lucida Sans Unicode"/>
            </a:endParaRPr>
          </a:p>
          <a:p>
            <a:pPr marL="304165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8D3124"/>
                </a:solidFill>
                <a:latin typeface="Lucida Sans Unicode"/>
                <a:cs typeface="Lucida Sans Unicode"/>
              </a:rPr>
              <a:t>1970s</a:t>
            </a:r>
            <a:endParaRPr sz="1400">
              <a:latin typeface="Lucida Sans Unicode"/>
              <a:cs typeface="Lucida Sans Unicode"/>
            </a:endParaRPr>
          </a:p>
          <a:p>
            <a:pPr marL="304165">
              <a:lnSpc>
                <a:spcPct val="100000"/>
              </a:lnSpc>
              <a:spcBef>
                <a:spcPts val="420"/>
              </a:spcBef>
            </a:pPr>
            <a:r>
              <a:rPr sz="1400" dirty="0">
                <a:solidFill>
                  <a:srgbClr val="8D3124"/>
                </a:solidFill>
                <a:latin typeface="Lucida Sans Unicode"/>
                <a:cs typeface="Lucida Sans Unicode"/>
              </a:rPr>
              <a:t>1980s</a:t>
            </a:r>
            <a:endParaRPr sz="1400">
              <a:latin typeface="Lucida Sans Unicode"/>
              <a:cs typeface="Lucida Sans Unicode"/>
            </a:endParaRPr>
          </a:p>
          <a:p>
            <a:pPr marL="304165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8D3124"/>
                </a:solidFill>
                <a:latin typeface="Lucida Sans Unicode"/>
                <a:cs typeface="Lucida Sans Unicode"/>
              </a:rPr>
              <a:t>1990s</a:t>
            </a:r>
            <a:endParaRPr sz="1400">
              <a:latin typeface="Lucida Sans Unicode"/>
              <a:cs typeface="Lucida Sans Unicode"/>
            </a:endParaRPr>
          </a:p>
          <a:p>
            <a:pPr marL="304165">
              <a:lnSpc>
                <a:spcPct val="100000"/>
              </a:lnSpc>
              <a:spcBef>
                <a:spcPts val="420"/>
              </a:spcBef>
            </a:pPr>
            <a:r>
              <a:rPr sz="1400" dirty="0">
                <a:solidFill>
                  <a:srgbClr val="8D3124"/>
                </a:solidFill>
                <a:latin typeface="Lucida Sans Unicode"/>
                <a:cs typeface="Lucida Sans Unicode"/>
              </a:rPr>
              <a:t>2000s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274300" y="162560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0"/>
                </a:moveTo>
                <a:lnTo>
                  <a:pt x="190500" y="0"/>
                </a:lnTo>
                <a:lnTo>
                  <a:pt x="190500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74300" y="656590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0"/>
                </a:moveTo>
                <a:lnTo>
                  <a:pt x="190500" y="0"/>
                </a:lnTo>
                <a:lnTo>
                  <a:pt x="190500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274300" y="707390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0"/>
                </a:moveTo>
                <a:lnTo>
                  <a:pt x="190500" y="0"/>
                </a:lnTo>
                <a:lnTo>
                  <a:pt x="190500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274300" y="7327900"/>
            <a:ext cx="355600" cy="228600"/>
          </a:xfrm>
          <a:custGeom>
            <a:avLst/>
            <a:gdLst/>
            <a:ahLst/>
            <a:cxnLst/>
            <a:rect l="l" t="t" r="r" b="b"/>
            <a:pathLst>
              <a:path w="355600" h="228600">
                <a:moveTo>
                  <a:pt x="0" y="0"/>
                </a:moveTo>
                <a:lnTo>
                  <a:pt x="355600" y="0"/>
                </a:lnTo>
                <a:lnTo>
                  <a:pt x="355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274300" y="7620000"/>
            <a:ext cx="584200" cy="190500"/>
          </a:xfrm>
          <a:custGeom>
            <a:avLst/>
            <a:gdLst/>
            <a:ahLst/>
            <a:cxnLst/>
            <a:rect l="l" t="t" r="r" b="b"/>
            <a:pathLst>
              <a:path w="584200" h="190500">
                <a:moveTo>
                  <a:pt x="0" y="0"/>
                </a:moveTo>
                <a:lnTo>
                  <a:pt x="584200" y="0"/>
                </a:lnTo>
                <a:lnTo>
                  <a:pt x="584200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274300" y="7874000"/>
            <a:ext cx="1409700" cy="190500"/>
          </a:xfrm>
          <a:custGeom>
            <a:avLst/>
            <a:gdLst/>
            <a:ahLst/>
            <a:cxnLst/>
            <a:rect l="l" t="t" r="r" b="b"/>
            <a:pathLst>
              <a:path w="1409700" h="190500">
                <a:moveTo>
                  <a:pt x="0" y="0"/>
                </a:moveTo>
                <a:lnTo>
                  <a:pt x="1409700" y="0"/>
                </a:lnTo>
                <a:lnTo>
                  <a:pt x="1409700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274300" y="8128000"/>
            <a:ext cx="876300" cy="190500"/>
          </a:xfrm>
          <a:custGeom>
            <a:avLst/>
            <a:gdLst/>
            <a:ahLst/>
            <a:cxnLst/>
            <a:rect l="l" t="t" r="r" b="b"/>
            <a:pathLst>
              <a:path w="876300" h="190500">
                <a:moveTo>
                  <a:pt x="0" y="0"/>
                </a:moveTo>
                <a:lnTo>
                  <a:pt x="876300" y="0"/>
                </a:lnTo>
                <a:lnTo>
                  <a:pt x="876300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74300" y="8382000"/>
            <a:ext cx="685800" cy="190500"/>
          </a:xfrm>
          <a:custGeom>
            <a:avLst/>
            <a:gdLst/>
            <a:ahLst/>
            <a:cxnLst/>
            <a:rect l="l" t="t" r="r" b="b"/>
            <a:pathLst>
              <a:path w="685800" h="190500">
                <a:moveTo>
                  <a:pt x="0" y="0"/>
                </a:moveTo>
                <a:lnTo>
                  <a:pt x="685800" y="0"/>
                </a:lnTo>
                <a:lnTo>
                  <a:pt x="685800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74300" y="8636000"/>
            <a:ext cx="685800" cy="190500"/>
          </a:xfrm>
          <a:custGeom>
            <a:avLst/>
            <a:gdLst/>
            <a:ahLst/>
            <a:cxnLst/>
            <a:rect l="l" t="t" r="r" b="b"/>
            <a:pathLst>
              <a:path w="685800" h="190500">
                <a:moveTo>
                  <a:pt x="0" y="0"/>
                </a:moveTo>
                <a:lnTo>
                  <a:pt x="685800" y="0"/>
                </a:lnTo>
                <a:lnTo>
                  <a:pt x="685800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858802" y="355600"/>
            <a:ext cx="370077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20" dirty="0">
                <a:latin typeface="Arial"/>
                <a:cs typeface="Arial"/>
              </a:rPr>
              <a:t>Why </a:t>
            </a:r>
            <a:r>
              <a:rPr sz="2800" spc="-15" dirty="0">
                <a:latin typeface="Arial"/>
                <a:cs typeface="Arial"/>
              </a:rPr>
              <a:t>study</a:t>
            </a:r>
            <a:r>
              <a:rPr sz="2800" spc="5" dirty="0">
                <a:latin typeface="Arial"/>
                <a:cs typeface="Arial"/>
              </a:rPr>
              <a:t> algorithms?</a:t>
            </a:r>
            <a:endParaRPr sz="2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274300" y="681990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0"/>
                </a:moveTo>
                <a:lnTo>
                  <a:pt x="190500" y="0"/>
                </a:lnTo>
                <a:lnTo>
                  <a:pt x="190500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802" y="1346200"/>
            <a:ext cx="8615680" cy="138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solidFill>
                  <a:srgbClr val="005493"/>
                </a:solidFill>
                <a:latin typeface="Lucida Sans Unicode"/>
                <a:cs typeface="Lucida Sans Unicode"/>
              </a:rPr>
              <a:t>To </a:t>
            </a:r>
            <a:r>
              <a:rPr sz="2400" spc="25" dirty="0">
                <a:solidFill>
                  <a:srgbClr val="005493"/>
                </a:solidFill>
                <a:latin typeface="Lucida Sans Unicode"/>
                <a:cs typeface="Lucida Sans Unicode"/>
              </a:rPr>
              <a:t>solve </a:t>
            </a:r>
            <a:r>
              <a:rPr sz="24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problems </a:t>
            </a:r>
            <a:r>
              <a:rPr sz="24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that </a:t>
            </a:r>
            <a:r>
              <a:rPr sz="2400" dirty="0">
                <a:solidFill>
                  <a:srgbClr val="005493"/>
                </a:solidFill>
                <a:latin typeface="Lucida Sans Unicode"/>
                <a:cs typeface="Lucida Sans Unicode"/>
              </a:rPr>
              <a:t>could </a:t>
            </a:r>
            <a:r>
              <a:rPr sz="24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not </a:t>
            </a:r>
            <a:r>
              <a:rPr sz="2400" spc="15" dirty="0">
                <a:solidFill>
                  <a:srgbClr val="005493"/>
                </a:solidFill>
                <a:latin typeface="Lucida Sans Unicode"/>
                <a:cs typeface="Lucida Sans Unicode"/>
              </a:rPr>
              <a:t>otherwise </a:t>
            </a:r>
            <a:r>
              <a:rPr sz="2400" dirty="0">
                <a:solidFill>
                  <a:srgbClr val="005493"/>
                </a:solidFill>
                <a:latin typeface="Lucida Sans Unicode"/>
                <a:cs typeface="Lucida Sans Unicode"/>
              </a:rPr>
              <a:t>be</a:t>
            </a:r>
            <a:r>
              <a:rPr sz="2400" spc="10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addressed.</a:t>
            </a:r>
            <a:endParaRPr sz="2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  <a:tabLst>
                <a:tab pos="653415" algn="l"/>
                <a:tab pos="4065904" algn="l"/>
              </a:tabLst>
            </a:pPr>
            <a:r>
              <a:rPr sz="24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Ex.	</a:t>
            </a:r>
            <a:r>
              <a:rPr sz="2400" spc="20" dirty="0">
                <a:latin typeface="Lucida Sans Unicode"/>
                <a:cs typeface="Lucida Sans Unicode"/>
              </a:rPr>
              <a:t>Network</a:t>
            </a:r>
            <a:r>
              <a:rPr sz="2400" spc="1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connectivity.	</a:t>
            </a:r>
            <a:r>
              <a:rPr sz="2400" spc="20" dirty="0">
                <a:solidFill>
                  <a:srgbClr val="606060"/>
                </a:solidFill>
                <a:latin typeface="Lucida Sans Unicode"/>
                <a:cs typeface="Lucida Sans Unicode"/>
              </a:rPr>
              <a:t>[stay</a:t>
            </a:r>
            <a:r>
              <a:rPr sz="2400" spc="-5" dirty="0">
                <a:solidFill>
                  <a:srgbClr val="606060"/>
                </a:solidFill>
                <a:latin typeface="Lucida Sans Unicode"/>
                <a:cs typeface="Lucida Sans Unicode"/>
              </a:rPr>
              <a:t> tuned]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400" y="2946400"/>
            <a:ext cx="6502400" cy="638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8802" y="355600"/>
            <a:ext cx="370077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20" dirty="0">
                <a:latin typeface="Arial"/>
                <a:cs typeface="Arial"/>
              </a:rPr>
              <a:t>Why </a:t>
            </a:r>
            <a:r>
              <a:rPr sz="2800" spc="-15" dirty="0">
                <a:latin typeface="Arial"/>
                <a:cs typeface="Arial"/>
              </a:rPr>
              <a:t>study</a:t>
            </a:r>
            <a:r>
              <a:rPr sz="2800" spc="5" dirty="0">
                <a:latin typeface="Arial"/>
                <a:cs typeface="Arial"/>
              </a:rPr>
              <a:t> algorithms?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802" y="1346200"/>
            <a:ext cx="5401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solidFill>
                  <a:srgbClr val="005493"/>
                </a:solidFill>
                <a:latin typeface="Lucida Sans Unicode"/>
                <a:cs typeface="Lucida Sans Unicode"/>
              </a:rPr>
              <a:t>To </a:t>
            </a:r>
            <a:r>
              <a:rPr sz="2400" dirty="0">
                <a:solidFill>
                  <a:srgbClr val="005493"/>
                </a:solidFill>
                <a:latin typeface="Lucida Sans Unicode"/>
                <a:cs typeface="Lucida Sans Unicode"/>
              </a:rPr>
              <a:t>become </a:t>
            </a:r>
            <a:r>
              <a:rPr sz="24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a proficient</a:t>
            </a:r>
            <a:r>
              <a:rPr sz="2400" spc="10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2400" spc="-35" dirty="0">
                <a:solidFill>
                  <a:srgbClr val="005493"/>
                </a:solidFill>
                <a:latin typeface="Lucida Sans Unicode"/>
                <a:cs typeface="Lucida Sans Unicode"/>
              </a:rPr>
              <a:t>programmer.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8802" y="355600"/>
            <a:ext cx="370077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20" dirty="0">
                <a:latin typeface="Arial"/>
                <a:cs typeface="Arial"/>
              </a:rPr>
              <a:t>Why </a:t>
            </a:r>
            <a:r>
              <a:rPr sz="2800" spc="-15" dirty="0">
                <a:latin typeface="Arial"/>
                <a:cs typeface="Arial"/>
              </a:rPr>
              <a:t>study</a:t>
            </a:r>
            <a:r>
              <a:rPr sz="2800" spc="5" dirty="0">
                <a:latin typeface="Arial"/>
                <a:cs typeface="Arial"/>
              </a:rPr>
              <a:t> algorithms?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6600" y="2374900"/>
            <a:ext cx="9740900" cy="300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2800" y="2451100"/>
            <a:ext cx="9486900" cy="27559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2860" rIns="0" bIns="0" rtlCol="0">
            <a:spAutoFit/>
          </a:bodyPr>
          <a:lstStyle/>
          <a:p>
            <a:pPr marL="438784" marR="441959" indent="-228600">
              <a:lnSpc>
                <a:spcPct val="138900"/>
              </a:lnSpc>
              <a:spcBef>
                <a:spcPts val="180"/>
              </a:spcBef>
            </a:pPr>
            <a:r>
              <a:rPr sz="2400" i="1" dirty="0">
                <a:latin typeface="Times New Roman"/>
                <a:cs typeface="Times New Roman"/>
              </a:rPr>
              <a:t>“ I </a:t>
            </a:r>
            <a:r>
              <a:rPr sz="2400" i="1" spc="-5" dirty="0">
                <a:latin typeface="Times New Roman"/>
                <a:cs typeface="Times New Roman"/>
              </a:rPr>
              <a:t>will, in fact, claim that the </a:t>
            </a:r>
            <a:r>
              <a:rPr sz="2400" i="1" spc="-15" dirty="0">
                <a:latin typeface="Times New Roman"/>
                <a:cs typeface="Times New Roman"/>
              </a:rPr>
              <a:t>difference </a:t>
            </a:r>
            <a:r>
              <a:rPr sz="2400" i="1" spc="-5" dirty="0">
                <a:latin typeface="Times New Roman"/>
                <a:cs typeface="Times New Roman"/>
              </a:rPr>
              <a:t>between </a:t>
            </a:r>
            <a:r>
              <a:rPr sz="2400" i="1" dirty="0">
                <a:latin typeface="Times New Roman"/>
                <a:cs typeface="Times New Roman"/>
              </a:rPr>
              <a:t>a bad </a:t>
            </a:r>
            <a:r>
              <a:rPr sz="2400" i="1" spc="-10" dirty="0">
                <a:latin typeface="Times New Roman"/>
                <a:cs typeface="Times New Roman"/>
              </a:rPr>
              <a:t>programmer  </a:t>
            </a:r>
            <a:r>
              <a:rPr sz="2400" i="1" dirty="0">
                <a:latin typeface="Times New Roman"/>
                <a:cs typeface="Times New Roman"/>
              </a:rPr>
              <a:t>and a good one </a:t>
            </a:r>
            <a:r>
              <a:rPr sz="2400" i="1" spc="-5" dirty="0">
                <a:latin typeface="Times New Roman"/>
                <a:cs typeface="Times New Roman"/>
              </a:rPr>
              <a:t>is whether </a:t>
            </a:r>
            <a:r>
              <a:rPr sz="2400" i="1" dirty="0">
                <a:latin typeface="Times New Roman"/>
                <a:cs typeface="Times New Roman"/>
              </a:rPr>
              <a:t>he </a:t>
            </a:r>
            <a:r>
              <a:rPr sz="2400" i="1" spc="-5" dirty="0">
                <a:latin typeface="Times New Roman"/>
                <a:cs typeface="Times New Roman"/>
              </a:rPr>
              <a:t>considers his code </a:t>
            </a:r>
            <a:r>
              <a:rPr sz="2400" i="1" dirty="0">
                <a:latin typeface="Times New Roman"/>
                <a:cs typeface="Times New Roman"/>
              </a:rPr>
              <a:t>or </a:t>
            </a:r>
            <a:r>
              <a:rPr sz="2400" i="1" spc="-5" dirty="0">
                <a:latin typeface="Times New Roman"/>
                <a:cs typeface="Times New Roman"/>
              </a:rPr>
              <a:t>his data </a:t>
            </a:r>
            <a:r>
              <a:rPr sz="2400" i="1" spc="-15" dirty="0">
                <a:latin typeface="Times New Roman"/>
                <a:cs typeface="Times New Roman"/>
              </a:rPr>
              <a:t>structures  </a:t>
            </a:r>
            <a:r>
              <a:rPr sz="2400" i="1" spc="-25" dirty="0">
                <a:latin typeface="Times New Roman"/>
                <a:cs typeface="Times New Roman"/>
              </a:rPr>
              <a:t>more </a:t>
            </a:r>
            <a:r>
              <a:rPr sz="2400" i="1" spc="-5" dirty="0">
                <a:latin typeface="Times New Roman"/>
                <a:cs typeface="Times New Roman"/>
              </a:rPr>
              <a:t>important. Bad </a:t>
            </a:r>
            <a:r>
              <a:rPr sz="2400" i="1" spc="-10" dirty="0">
                <a:latin typeface="Times New Roman"/>
                <a:cs typeface="Times New Roman"/>
              </a:rPr>
              <a:t>programmers </a:t>
            </a:r>
            <a:r>
              <a:rPr sz="2400" i="1" dirty="0">
                <a:latin typeface="Times New Roman"/>
                <a:cs typeface="Times New Roman"/>
              </a:rPr>
              <a:t>worry about </a:t>
            </a:r>
            <a:r>
              <a:rPr sz="2400" i="1" spc="-5" dirty="0">
                <a:latin typeface="Times New Roman"/>
                <a:cs typeface="Times New Roman"/>
              </a:rPr>
              <a:t>the code. </a:t>
            </a:r>
            <a:r>
              <a:rPr sz="2400" i="1" dirty="0">
                <a:latin typeface="Times New Roman"/>
                <a:cs typeface="Times New Roman"/>
              </a:rPr>
              <a:t>Good  </a:t>
            </a:r>
            <a:r>
              <a:rPr sz="2400" i="1" spc="-10" dirty="0">
                <a:latin typeface="Times New Roman"/>
                <a:cs typeface="Times New Roman"/>
              </a:rPr>
              <a:t>programmers </a:t>
            </a:r>
            <a:r>
              <a:rPr sz="2400" i="1" dirty="0">
                <a:latin typeface="Times New Roman"/>
                <a:cs typeface="Times New Roman"/>
              </a:rPr>
              <a:t>worry about </a:t>
            </a:r>
            <a:r>
              <a:rPr sz="2400" i="1" spc="-5" dirty="0">
                <a:latin typeface="Times New Roman"/>
                <a:cs typeface="Times New Roman"/>
              </a:rPr>
              <a:t>data </a:t>
            </a:r>
            <a:r>
              <a:rPr sz="2400" i="1" spc="-15" dirty="0">
                <a:latin typeface="Times New Roman"/>
                <a:cs typeface="Times New Roman"/>
              </a:rPr>
              <a:t>structures </a:t>
            </a:r>
            <a:r>
              <a:rPr sz="2400" i="1" dirty="0">
                <a:latin typeface="Times New Roman"/>
                <a:cs typeface="Times New Roman"/>
              </a:rPr>
              <a:t>and </a:t>
            </a:r>
            <a:r>
              <a:rPr sz="2400" i="1" spc="-5" dirty="0">
                <a:latin typeface="Times New Roman"/>
                <a:cs typeface="Times New Roman"/>
              </a:rPr>
              <a:t>their </a:t>
            </a:r>
            <a:r>
              <a:rPr sz="2400" i="1" spc="-10" dirty="0">
                <a:latin typeface="Times New Roman"/>
                <a:cs typeface="Times New Roman"/>
              </a:rPr>
              <a:t>relationships.</a:t>
            </a:r>
            <a:r>
              <a:rPr sz="2400" i="1" spc="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”</a:t>
            </a:r>
            <a:endParaRPr sz="2400">
              <a:latin typeface="Times New Roman"/>
              <a:cs typeface="Times New Roman"/>
            </a:endParaRPr>
          </a:p>
          <a:p>
            <a:pPr marL="1124585">
              <a:lnSpc>
                <a:spcPct val="100000"/>
              </a:lnSpc>
              <a:spcBef>
                <a:spcPts val="1120"/>
              </a:spcBef>
            </a:pPr>
            <a:r>
              <a:rPr sz="2400" i="1" dirty="0">
                <a:solidFill>
                  <a:srgbClr val="005493"/>
                </a:solidFill>
                <a:latin typeface="Times New Roman"/>
                <a:cs typeface="Times New Roman"/>
              </a:rPr>
              <a:t>— </a:t>
            </a:r>
            <a:r>
              <a:rPr sz="2400" i="1" spc="-5" dirty="0">
                <a:solidFill>
                  <a:srgbClr val="005493"/>
                </a:solidFill>
                <a:latin typeface="Times New Roman"/>
                <a:cs typeface="Times New Roman"/>
              </a:rPr>
              <a:t>Linus </a:t>
            </a:r>
            <a:r>
              <a:rPr sz="2400" i="1" spc="-30" dirty="0">
                <a:solidFill>
                  <a:srgbClr val="005493"/>
                </a:solidFill>
                <a:latin typeface="Times New Roman"/>
                <a:cs typeface="Times New Roman"/>
              </a:rPr>
              <a:t>Torvalds </a:t>
            </a:r>
            <a:r>
              <a:rPr sz="2400" i="1" spc="-15" dirty="0">
                <a:solidFill>
                  <a:srgbClr val="005493"/>
                </a:solidFill>
                <a:latin typeface="Times New Roman"/>
                <a:cs typeface="Times New Roman"/>
              </a:rPr>
              <a:t>(creator </a:t>
            </a:r>
            <a:r>
              <a:rPr sz="2400" i="1" dirty="0">
                <a:solidFill>
                  <a:srgbClr val="005493"/>
                </a:solidFill>
                <a:latin typeface="Times New Roman"/>
                <a:cs typeface="Times New Roman"/>
              </a:rPr>
              <a:t>of</a:t>
            </a:r>
            <a:r>
              <a:rPr sz="2400" i="1" spc="40" dirty="0">
                <a:solidFill>
                  <a:srgbClr val="005493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5493"/>
                </a:solidFill>
                <a:latin typeface="Times New Roman"/>
                <a:cs typeface="Times New Roman"/>
              </a:rPr>
              <a:t>Linux)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820400" y="2730500"/>
            <a:ext cx="1645478" cy="21698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2200" y="6946900"/>
            <a:ext cx="9042400" cy="965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68400" y="7023100"/>
            <a:ext cx="8788400" cy="711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651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300"/>
              </a:spcBef>
              <a:tabLst>
                <a:tab pos="6283325" algn="l"/>
              </a:tabLst>
            </a:pPr>
            <a:r>
              <a:rPr sz="2400" i="1" dirty="0">
                <a:latin typeface="Times New Roman"/>
                <a:cs typeface="Times New Roman"/>
              </a:rPr>
              <a:t>“ </a:t>
            </a:r>
            <a:r>
              <a:rPr sz="2400" i="1" spc="-5" dirty="0">
                <a:latin typeface="Times New Roman"/>
                <a:cs typeface="Times New Roman"/>
              </a:rPr>
              <a:t>Algorithms </a:t>
            </a:r>
            <a:r>
              <a:rPr sz="2400" i="1" dirty="0">
                <a:latin typeface="Times New Roman"/>
                <a:cs typeface="Times New Roman"/>
              </a:rPr>
              <a:t>+ </a:t>
            </a:r>
            <a:r>
              <a:rPr sz="2400" i="1" spc="-5" dirty="0">
                <a:latin typeface="Times New Roman"/>
                <a:cs typeface="Times New Roman"/>
              </a:rPr>
              <a:t>Data </a:t>
            </a:r>
            <a:r>
              <a:rPr sz="2400" i="1" spc="-15" dirty="0">
                <a:latin typeface="Times New Roman"/>
                <a:cs typeface="Times New Roman"/>
              </a:rPr>
              <a:t>Structures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6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Times New Roman"/>
                <a:cs typeface="Times New Roman"/>
              </a:rPr>
              <a:t>Programs.</a:t>
            </a:r>
            <a:r>
              <a:rPr sz="2400" i="1" spc="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”	</a:t>
            </a:r>
            <a:r>
              <a:rPr sz="2400" i="1" dirty="0">
                <a:solidFill>
                  <a:srgbClr val="005493"/>
                </a:solidFill>
                <a:latin typeface="Times New Roman"/>
                <a:cs typeface="Times New Roman"/>
              </a:rPr>
              <a:t>— </a:t>
            </a:r>
            <a:r>
              <a:rPr sz="2400" i="1" spc="-5" dirty="0">
                <a:solidFill>
                  <a:srgbClr val="005493"/>
                </a:solidFill>
                <a:latin typeface="Times New Roman"/>
                <a:cs typeface="Times New Roman"/>
              </a:rPr>
              <a:t>Niklaus</a:t>
            </a:r>
            <a:r>
              <a:rPr sz="2400" i="1" spc="-15" dirty="0">
                <a:solidFill>
                  <a:srgbClr val="005493"/>
                </a:solidFill>
                <a:latin typeface="Times New Roman"/>
                <a:cs typeface="Times New Roman"/>
              </a:rPr>
              <a:t> </a:t>
            </a:r>
            <a:r>
              <a:rPr sz="2400" i="1" spc="-30" dirty="0">
                <a:solidFill>
                  <a:srgbClr val="005493"/>
                </a:solidFill>
                <a:latin typeface="Times New Roman"/>
                <a:cs typeface="Times New Roman"/>
              </a:rPr>
              <a:t>Wirth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820400" y="6083300"/>
            <a:ext cx="1651000" cy="2565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802" y="1346200"/>
            <a:ext cx="8277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005493"/>
                </a:solidFill>
                <a:latin typeface="Lucida Sans Unicode"/>
                <a:cs typeface="Lucida Sans Unicode"/>
              </a:rPr>
              <a:t>They </a:t>
            </a:r>
            <a:r>
              <a:rPr sz="2400" spc="35" dirty="0">
                <a:solidFill>
                  <a:srgbClr val="005493"/>
                </a:solidFill>
                <a:latin typeface="Lucida Sans Unicode"/>
                <a:cs typeface="Lucida Sans Unicode"/>
              </a:rPr>
              <a:t>may </a:t>
            </a:r>
            <a:r>
              <a:rPr sz="2400" dirty="0">
                <a:solidFill>
                  <a:srgbClr val="005493"/>
                </a:solidFill>
                <a:latin typeface="Lucida Sans Unicode"/>
                <a:cs typeface="Lucida Sans Unicode"/>
              </a:rPr>
              <a:t>unlock </a:t>
            </a:r>
            <a:r>
              <a:rPr sz="24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the </a:t>
            </a:r>
            <a:r>
              <a:rPr sz="24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secrets </a:t>
            </a:r>
            <a:r>
              <a:rPr sz="24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of life and of the</a:t>
            </a:r>
            <a:r>
              <a:rPr sz="24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2400" spc="10" dirty="0">
                <a:solidFill>
                  <a:srgbClr val="005493"/>
                </a:solidFill>
                <a:latin typeface="Lucida Sans Unicode"/>
                <a:cs typeface="Lucida Sans Unicode"/>
              </a:rPr>
              <a:t>universe.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8802" y="2832100"/>
            <a:ext cx="10412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Lucida Sans Unicode"/>
                <a:cs typeface="Lucida Sans Unicode"/>
              </a:rPr>
              <a:t>Computational </a:t>
            </a:r>
            <a:r>
              <a:rPr sz="2400" dirty="0">
                <a:latin typeface="Lucida Sans Unicode"/>
                <a:cs typeface="Lucida Sans Unicode"/>
              </a:rPr>
              <a:t>models </a:t>
            </a:r>
            <a:r>
              <a:rPr sz="2400" spc="-20" dirty="0">
                <a:latin typeface="Lucida Sans Unicode"/>
                <a:cs typeface="Lucida Sans Unicode"/>
              </a:rPr>
              <a:t>are </a:t>
            </a:r>
            <a:r>
              <a:rPr sz="2400" spc="-5" dirty="0">
                <a:latin typeface="Lucida Sans Unicode"/>
                <a:cs typeface="Lucida Sans Unicode"/>
              </a:rPr>
              <a:t>replacing math </a:t>
            </a:r>
            <a:r>
              <a:rPr sz="2400" dirty="0">
                <a:latin typeface="Lucida Sans Unicode"/>
                <a:cs typeface="Lucida Sans Unicode"/>
              </a:rPr>
              <a:t>models </a:t>
            </a:r>
            <a:r>
              <a:rPr sz="2400" spc="-5" dirty="0">
                <a:latin typeface="Lucida Sans Unicode"/>
                <a:cs typeface="Lucida Sans Unicode"/>
              </a:rPr>
              <a:t>in </a:t>
            </a:r>
            <a:r>
              <a:rPr sz="2400" dirty="0">
                <a:latin typeface="Lucida Sans Unicode"/>
                <a:cs typeface="Lucida Sans Unicode"/>
              </a:rPr>
              <a:t>scientific</a:t>
            </a:r>
            <a:r>
              <a:rPr sz="2400" spc="55" dirty="0">
                <a:latin typeface="Lucida Sans Unicode"/>
                <a:cs typeface="Lucida Sans Unicode"/>
              </a:rPr>
              <a:t> </a:t>
            </a:r>
            <a:r>
              <a:rPr sz="2400" spc="-20" dirty="0">
                <a:latin typeface="Lucida Sans Unicode"/>
                <a:cs typeface="Lucida Sans Unicode"/>
              </a:rPr>
              <a:t>inquiry.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3771900"/>
            <a:ext cx="4597400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1277" y="3852499"/>
            <a:ext cx="4330700" cy="2095500"/>
          </a:xfrm>
          <a:custGeom>
            <a:avLst/>
            <a:gdLst/>
            <a:ahLst/>
            <a:cxnLst/>
            <a:rect l="l" t="t" r="r" b="b"/>
            <a:pathLst>
              <a:path w="4330700" h="2095500">
                <a:moveTo>
                  <a:pt x="0" y="0"/>
                </a:moveTo>
                <a:lnTo>
                  <a:pt x="4330699" y="0"/>
                </a:lnTo>
                <a:lnTo>
                  <a:pt x="4330699" y="2095500"/>
                </a:lnTo>
                <a:lnTo>
                  <a:pt x="0" y="2095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52606" y="5961513"/>
            <a:ext cx="2016125" cy="60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965" marR="5080" indent="-215900">
              <a:lnSpc>
                <a:spcPct val="119800"/>
              </a:lnSpc>
              <a:spcBef>
                <a:spcPts val="100"/>
              </a:spcBef>
            </a:pPr>
            <a:r>
              <a:rPr sz="1600" dirty="0">
                <a:solidFill>
                  <a:srgbClr val="8D3124"/>
                </a:solidFill>
                <a:latin typeface="Lucida Sans Unicode"/>
                <a:cs typeface="Lucida Sans Unicode"/>
              </a:rPr>
              <a:t>20</a:t>
            </a:r>
            <a:r>
              <a:rPr sz="1575" baseline="21164" dirty="0">
                <a:solidFill>
                  <a:srgbClr val="8D3124"/>
                </a:solidFill>
                <a:latin typeface="Lucida Sans Unicode"/>
                <a:cs typeface="Lucida Sans Unicode"/>
              </a:rPr>
              <a:t>th </a:t>
            </a:r>
            <a:r>
              <a:rPr sz="1600" spc="10" dirty="0">
                <a:solidFill>
                  <a:srgbClr val="8D3124"/>
                </a:solidFill>
                <a:latin typeface="Lucida Sans Unicode"/>
                <a:cs typeface="Lucida Sans Unicode"/>
              </a:rPr>
              <a:t>century </a:t>
            </a:r>
            <a:r>
              <a:rPr sz="1600" dirty="0">
                <a:solidFill>
                  <a:srgbClr val="8D3124"/>
                </a:solidFill>
                <a:latin typeface="Lucida Sans Unicode"/>
                <a:cs typeface="Lucida Sans Unicode"/>
              </a:rPr>
              <a:t>science  </a:t>
            </a:r>
            <a:r>
              <a:rPr sz="1600" spc="-5" dirty="0">
                <a:solidFill>
                  <a:srgbClr val="8D3124"/>
                </a:solidFill>
                <a:latin typeface="Lucida Sans Unicode"/>
                <a:cs typeface="Lucida Sans Unicode"/>
              </a:rPr>
              <a:t>(formula</a:t>
            </a:r>
            <a:r>
              <a:rPr sz="1600" spc="-20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8D3124"/>
                </a:solidFill>
                <a:latin typeface="Lucida Sans Unicode"/>
                <a:cs typeface="Lucida Sans Unicode"/>
              </a:rPr>
              <a:t>based)</a:t>
            </a:r>
            <a:endParaRPr sz="1600" dirty="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3469" y="3858689"/>
            <a:ext cx="1130300" cy="95313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377825" indent="-365760">
              <a:lnSpc>
                <a:spcPct val="100000"/>
              </a:lnSpc>
              <a:spcBef>
                <a:spcPts val="1230"/>
              </a:spcBef>
              <a:buFont typeface="Times New Roman"/>
              <a:buAutoNum type="alphaUcPeriod" startAt="5"/>
              <a:tabLst>
                <a:tab pos="377190" algn="l"/>
                <a:tab pos="377825" algn="l"/>
                <a:tab pos="700405" algn="l"/>
              </a:tabLst>
            </a:pPr>
            <a:r>
              <a:rPr sz="2150" spc="-5" dirty="0">
                <a:latin typeface="Symbol"/>
                <a:cs typeface="Symbol"/>
              </a:rPr>
              <a:t></a:t>
            </a:r>
            <a:r>
              <a:rPr sz="2150" spc="-5" dirty="0">
                <a:latin typeface="Times New Roman"/>
                <a:cs typeface="Times New Roman"/>
              </a:rPr>
              <a:t>	</a:t>
            </a:r>
            <a:r>
              <a:rPr sz="2150" i="1" spc="-10" dirty="0">
                <a:latin typeface="Times New Roman"/>
                <a:cs typeface="Times New Roman"/>
              </a:rPr>
              <a:t>m</a:t>
            </a:r>
            <a:r>
              <a:rPr sz="2150" i="1" spc="105" dirty="0">
                <a:latin typeface="Times New Roman"/>
                <a:cs typeface="Times New Roman"/>
              </a:rPr>
              <a:t>c</a:t>
            </a:r>
            <a:r>
              <a:rPr sz="2025" spc="-15" baseline="41152" dirty="0">
                <a:latin typeface="Times New Roman"/>
                <a:cs typeface="Times New Roman"/>
              </a:rPr>
              <a:t>2</a:t>
            </a:r>
            <a:endParaRPr sz="2025" baseline="41152">
              <a:latin typeface="Times New Roman"/>
              <a:cs typeface="Times New Roman"/>
            </a:endParaRPr>
          </a:p>
          <a:p>
            <a:pPr marL="368300" indent="-368300">
              <a:lnSpc>
                <a:spcPct val="100000"/>
              </a:lnSpc>
              <a:spcBef>
                <a:spcPts val="1075"/>
              </a:spcBef>
              <a:buFont typeface="Times New Roman"/>
              <a:buAutoNum type="alphaUcPeriod" startAt="5"/>
              <a:tabLst>
                <a:tab pos="368300" algn="l"/>
                <a:tab pos="368935" algn="l"/>
                <a:tab pos="693420" algn="l"/>
              </a:tabLst>
            </a:pPr>
            <a:r>
              <a:rPr sz="2100" spc="30" dirty="0">
                <a:latin typeface="Symbol"/>
                <a:cs typeface="Symbol"/>
              </a:rPr>
              <a:t></a:t>
            </a:r>
            <a:r>
              <a:rPr sz="2100" spc="30" dirty="0">
                <a:latin typeface="Times New Roman"/>
                <a:cs typeface="Times New Roman"/>
              </a:rPr>
              <a:t>	</a:t>
            </a:r>
            <a:r>
              <a:rPr sz="2100" i="1" spc="35" dirty="0">
                <a:latin typeface="Times New Roman"/>
                <a:cs typeface="Times New Roman"/>
              </a:rPr>
              <a:t>ma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8153" y="4331729"/>
            <a:ext cx="514984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356235" algn="l"/>
              </a:tabLst>
            </a:pPr>
            <a:r>
              <a:rPr sz="2050" i="1" spc="20" dirty="0">
                <a:latin typeface="Times New Roman"/>
                <a:cs typeface="Times New Roman"/>
              </a:rPr>
              <a:t>F	</a:t>
            </a:r>
            <a:r>
              <a:rPr sz="2050" spc="20" dirty="0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7804" y="4177270"/>
            <a:ext cx="812800" cy="59118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00355" marR="5080" indent="-300990">
              <a:lnSpc>
                <a:spcPct val="79800"/>
              </a:lnSpc>
              <a:spcBef>
                <a:spcPts val="620"/>
              </a:spcBef>
            </a:pPr>
            <a:r>
              <a:rPr sz="2050" i="1" spc="60" dirty="0">
                <a:latin typeface="Times New Roman"/>
                <a:cs typeface="Times New Roman"/>
              </a:rPr>
              <a:t>Gm</a:t>
            </a:r>
            <a:r>
              <a:rPr sz="1950" spc="89" baseline="-21367" dirty="0">
                <a:latin typeface="Times New Roman"/>
                <a:cs typeface="Times New Roman"/>
              </a:rPr>
              <a:t>1</a:t>
            </a:r>
            <a:r>
              <a:rPr sz="1950" spc="-232" baseline="-21367" dirty="0">
                <a:latin typeface="Times New Roman"/>
                <a:cs typeface="Times New Roman"/>
              </a:rPr>
              <a:t> </a:t>
            </a:r>
            <a:r>
              <a:rPr sz="2050" i="1" spc="50" dirty="0">
                <a:latin typeface="Times New Roman"/>
                <a:cs typeface="Times New Roman"/>
              </a:rPr>
              <a:t>m</a:t>
            </a:r>
            <a:r>
              <a:rPr sz="1950" spc="75" baseline="-21367" dirty="0">
                <a:latin typeface="Times New Roman"/>
                <a:cs typeface="Times New Roman"/>
              </a:rPr>
              <a:t>2  </a:t>
            </a:r>
            <a:r>
              <a:rPr sz="3075" i="1" spc="135" baseline="-24390" dirty="0">
                <a:latin typeface="Times New Roman"/>
                <a:cs typeface="Times New Roman"/>
              </a:rPr>
              <a:t>r</a:t>
            </a:r>
            <a:r>
              <a:rPr sz="1300" spc="9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87804" y="4550375"/>
            <a:ext cx="833119" cy="0"/>
          </a:xfrm>
          <a:custGeom>
            <a:avLst/>
            <a:gdLst/>
            <a:ahLst/>
            <a:cxnLst/>
            <a:rect l="l" t="t" r="r" b="b"/>
            <a:pathLst>
              <a:path w="833120">
                <a:moveTo>
                  <a:pt x="0" y="0"/>
                </a:moveTo>
                <a:lnTo>
                  <a:pt x="832986" y="0"/>
                </a:lnTo>
              </a:path>
            </a:pathLst>
          </a:custGeom>
          <a:ln w="8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62187" y="4959822"/>
            <a:ext cx="216535" cy="306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700" spc="187" baseline="-26234" dirty="0">
                <a:latin typeface="宋体"/>
                <a:cs typeface="宋体"/>
              </a:rPr>
              <a:t>!</a:t>
            </a:r>
            <a:r>
              <a:rPr sz="1150" spc="-5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20390" y="5397500"/>
            <a:ext cx="309245" cy="0"/>
          </a:xfrm>
          <a:custGeom>
            <a:avLst/>
            <a:gdLst/>
            <a:ahLst/>
            <a:cxnLst/>
            <a:rect l="l" t="t" r="r" b="b"/>
            <a:pathLst>
              <a:path w="309244">
                <a:moveTo>
                  <a:pt x="0" y="0"/>
                </a:moveTo>
                <a:lnTo>
                  <a:pt x="308935" y="0"/>
                </a:lnTo>
              </a:path>
            </a:pathLst>
          </a:custGeom>
          <a:ln w="72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47398" y="5184167"/>
            <a:ext cx="85725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50" spc="-5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5069" y="5010893"/>
            <a:ext cx="102235" cy="306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800" spc="-755" dirty="0">
                <a:latin typeface="Symbol"/>
                <a:cs typeface="Symbol"/>
              </a:rPr>
              <a:t>⎡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5069" y="5413983"/>
            <a:ext cx="102235" cy="306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800" spc="-755" dirty="0">
                <a:latin typeface="Symbol"/>
                <a:cs typeface="Symbol"/>
              </a:rPr>
              <a:t>⎣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81575" y="5010893"/>
            <a:ext cx="102235" cy="306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800" spc="-755" dirty="0">
                <a:latin typeface="Symbol"/>
                <a:cs typeface="Symbol"/>
              </a:rPr>
              <a:t>⎤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81575" y="5413983"/>
            <a:ext cx="102235" cy="306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800" spc="-755" dirty="0">
                <a:latin typeface="Symbol"/>
                <a:cs typeface="Symbol"/>
              </a:rPr>
              <a:t>⎦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55069" y="5202406"/>
            <a:ext cx="2194560" cy="306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922655" algn="l"/>
              </a:tabLst>
            </a:pPr>
            <a:r>
              <a:rPr sz="2700" spc="-712" baseline="-10802" dirty="0">
                <a:latin typeface="Symbol"/>
                <a:cs typeface="Symbol"/>
              </a:rPr>
              <a:t>⎢</a:t>
            </a:r>
            <a:r>
              <a:rPr sz="1800" spc="-475" dirty="0">
                <a:latin typeface="Symbol"/>
                <a:cs typeface="Symbol"/>
              </a:rPr>
              <a:t>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2700" spc="44" baseline="-44753" dirty="0">
                <a:latin typeface="Times New Roman"/>
                <a:cs typeface="Times New Roman"/>
              </a:rPr>
              <a:t>2</a:t>
            </a:r>
            <a:r>
              <a:rPr sz="2700" i="1" spc="44" baseline="-44753" dirty="0">
                <a:latin typeface="Times New Roman"/>
                <a:cs typeface="Times New Roman"/>
              </a:rPr>
              <a:t>m</a:t>
            </a:r>
            <a:r>
              <a:rPr sz="2700" i="1" spc="-82" baseline="-44753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Symbol"/>
                <a:cs typeface="Symbol"/>
              </a:rPr>
              <a:t></a:t>
            </a:r>
            <a:r>
              <a:rPr sz="1800" spc="20" dirty="0">
                <a:latin typeface="Times New Roman"/>
                <a:cs typeface="Times New Roman"/>
              </a:rPr>
              <a:t>	</a:t>
            </a:r>
            <a:r>
              <a:rPr sz="1800" spc="15" dirty="0">
                <a:latin typeface="Symbol"/>
                <a:cs typeface="Symbol"/>
              </a:rPr>
              <a:t>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i="1" spc="15" dirty="0">
                <a:latin typeface="Times New Roman"/>
                <a:cs typeface="Times New Roman"/>
              </a:rPr>
              <a:t>V </a:t>
            </a:r>
            <a:r>
              <a:rPr sz="1800" spc="-280" dirty="0">
                <a:latin typeface="Times New Roman"/>
                <a:cs typeface="Times New Roman"/>
              </a:rPr>
              <a:t>(</a:t>
            </a:r>
            <a:r>
              <a:rPr sz="1800" i="1" spc="-280" dirty="0">
                <a:latin typeface="Times New Roman"/>
                <a:cs typeface="Times New Roman"/>
              </a:rPr>
              <a:t>r</a:t>
            </a:r>
            <a:r>
              <a:rPr sz="1800" spc="-280" dirty="0">
                <a:latin typeface="Times New Roman"/>
                <a:cs typeface="Times New Roman"/>
              </a:rPr>
              <a:t>)</a:t>
            </a:r>
            <a:r>
              <a:rPr sz="2700" spc="-419" baseline="-10802" dirty="0">
                <a:latin typeface="Symbol"/>
                <a:cs typeface="Symbol"/>
              </a:rPr>
              <a:t>⎥</a:t>
            </a:r>
            <a:r>
              <a:rPr sz="2700" spc="-337" baseline="-10802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Symbol"/>
                <a:cs typeface="Symbol"/>
              </a:rPr>
              <a:t></a:t>
            </a:r>
            <a:r>
              <a:rPr sz="1800" spc="-30" dirty="0">
                <a:latin typeface="Times New Roman"/>
                <a:cs typeface="Times New Roman"/>
              </a:rPr>
              <a:t>(</a:t>
            </a:r>
            <a:r>
              <a:rPr sz="1800" i="1" spc="-30" dirty="0">
                <a:latin typeface="Times New Roman"/>
                <a:cs typeface="Times New Roman"/>
              </a:rPr>
              <a:t>r</a:t>
            </a:r>
            <a:r>
              <a:rPr sz="1800" spc="-30" dirty="0">
                <a:latin typeface="Times New Roman"/>
                <a:cs typeface="Times New Roman"/>
              </a:rPr>
              <a:t>)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84808" y="5202406"/>
            <a:ext cx="981075" cy="306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283210" algn="l"/>
              </a:tabLst>
            </a:pPr>
            <a:r>
              <a:rPr sz="1800" spc="15" dirty="0">
                <a:latin typeface="Symbol"/>
                <a:cs typeface="Symbol"/>
              </a:rPr>
              <a:t></a:t>
            </a:r>
            <a:r>
              <a:rPr sz="1800" spc="15" dirty="0">
                <a:latin typeface="Times New Roman"/>
                <a:cs typeface="Times New Roman"/>
              </a:rPr>
              <a:t>	</a:t>
            </a:r>
            <a:r>
              <a:rPr sz="1800" i="1" spc="15" dirty="0">
                <a:latin typeface="Times New Roman"/>
                <a:cs typeface="Times New Roman"/>
              </a:rPr>
              <a:t>E</a:t>
            </a:r>
            <a:r>
              <a:rPr sz="1800" i="1" spc="23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Symbol"/>
                <a:cs typeface="Symbol"/>
              </a:rPr>
              <a:t></a:t>
            </a:r>
            <a:r>
              <a:rPr sz="1800" spc="40" dirty="0">
                <a:latin typeface="Times New Roman"/>
                <a:cs typeface="Times New Roman"/>
              </a:rPr>
              <a:t>(</a:t>
            </a:r>
            <a:r>
              <a:rPr sz="1800" i="1" spc="40" dirty="0">
                <a:latin typeface="Times New Roman"/>
                <a:cs typeface="Times New Roman"/>
              </a:rPr>
              <a:t>r</a:t>
            </a:r>
            <a:r>
              <a:rPr sz="1800" spc="4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858802" y="355600"/>
            <a:ext cx="370077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20" dirty="0">
                <a:latin typeface="Arial"/>
                <a:cs typeface="Arial"/>
              </a:rPr>
              <a:t>Why </a:t>
            </a:r>
            <a:r>
              <a:rPr sz="2800" spc="-15" dirty="0">
                <a:latin typeface="Arial"/>
                <a:cs typeface="Arial"/>
              </a:rPr>
              <a:t>study</a:t>
            </a:r>
            <a:r>
              <a:rPr sz="2800" spc="5" dirty="0">
                <a:latin typeface="Arial"/>
                <a:cs typeface="Arial"/>
              </a:rPr>
              <a:t> algorithms?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14400" y="7886700"/>
            <a:ext cx="11811000" cy="10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90600" y="7962900"/>
            <a:ext cx="11557000" cy="8128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651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300"/>
              </a:spcBef>
              <a:tabLst>
                <a:tab pos="9006840" algn="l"/>
                <a:tab pos="9424670" algn="l"/>
              </a:tabLst>
            </a:pPr>
            <a:r>
              <a:rPr sz="2400" i="1" dirty="0">
                <a:latin typeface="Times New Roman"/>
                <a:cs typeface="Times New Roman"/>
              </a:rPr>
              <a:t>“ </a:t>
            </a:r>
            <a:r>
              <a:rPr sz="2400" i="1" spc="-5" dirty="0">
                <a:latin typeface="Times New Roman"/>
                <a:cs typeface="Times New Roman"/>
              </a:rPr>
              <a:t>Algorithms: </a:t>
            </a: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i="1" spc="-5" dirty="0">
                <a:latin typeface="Times New Roman"/>
                <a:cs typeface="Times New Roman"/>
              </a:rPr>
              <a:t>common language for </a:t>
            </a:r>
            <a:r>
              <a:rPr sz="2400" i="1" spc="-15" dirty="0">
                <a:latin typeface="Times New Roman"/>
                <a:cs typeface="Times New Roman"/>
              </a:rPr>
              <a:t>nature, </a:t>
            </a:r>
            <a:r>
              <a:rPr sz="2400" i="1" dirty="0">
                <a:latin typeface="Times New Roman"/>
                <a:cs typeface="Times New Roman"/>
              </a:rPr>
              <a:t>human, and</a:t>
            </a:r>
            <a:r>
              <a:rPr sz="2400" i="1" spc="85" dirty="0">
                <a:latin typeface="Times New Roman"/>
                <a:cs typeface="Times New Roman"/>
              </a:rPr>
              <a:t> </a:t>
            </a:r>
            <a:r>
              <a:rPr sz="2400" i="1" spc="-35" dirty="0">
                <a:latin typeface="Times New Roman"/>
                <a:cs typeface="Times New Roman"/>
              </a:rPr>
              <a:t>computer.</a:t>
            </a:r>
            <a:r>
              <a:rPr sz="2400" i="1" spc="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”	</a:t>
            </a:r>
            <a:r>
              <a:rPr sz="2400" i="1" dirty="0">
                <a:solidFill>
                  <a:srgbClr val="005493"/>
                </a:solidFill>
                <a:latin typeface="Times New Roman"/>
                <a:cs typeface="Times New Roman"/>
              </a:rPr>
              <a:t>—	</a:t>
            </a:r>
            <a:r>
              <a:rPr sz="2400" i="1" spc="-50" dirty="0">
                <a:solidFill>
                  <a:srgbClr val="005493"/>
                </a:solidFill>
                <a:latin typeface="Times New Roman"/>
                <a:cs typeface="Times New Roman"/>
              </a:rPr>
              <a:t>Avi</a:t>
            </a:r>
            <a:r>
              <a:rPr sz="2400" i="1" spc="-15" dirty="0">
                <a:solidFill>
                  <a:srgbClr val="005493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005493"/>
                </a:solidFill>
                <a:latin typeface="Times New Roman"/>
                <a:cs typeface="Times New Roman"/>
              </a:rPr>
              <a:t>Wigderson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71908" y="6097474"/>
            <a:ext cx="2001520" cy="60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70" marR="5080" indent="-116205">
              <a:lnSpc>
                <a:spcPct val="119800"/>
              </a:lnSpc>
              <a:spcBef>
                <a:spcPts val="100"/>
              </a:spcBef>
            </a:pPr>
            <a:r>
              <a:rPr sz="1600" dirty="0">
                <a:solidFill>
                  <a:srgbClr val="8D3124"/>
                </a:solidFill>
                <a:latin typeface="Lucida Sans Unicode"/>
                <a:cs typeface="Lucida Sans Unicode"/>
              </a:rPr>
              <a:t>21</a:t>
            </a:r>
            <a:r>
              <a:rPr sz="1575" baseline="21164" dirty="0">
                <a:solidFill>
                  <a:srgbClr val="8D3124"/>
                </a:solidFill>
                <a:latin typeface="Lucida Sans Unicode"/>
                <a:cs typeface="Lucida Sans Unicode"/>
              </a:rPr>
              <a:t>st </a:t>
            </a:r>
            <a:r>
              <a:rPr sz="1600" spc="10" dirty="0">
                <a:solidFill>
                  <a:srgbClr val="8D3124"/>
                </a:solidFill>
                <a:latin typeface="Lucida Sans Unicode"/>
                <a:cs typeface="Lucida Sans Unicode"/>
              </a:rPr>
              <a:t>century </a:t>
            </a:r>
            <a:r>
              <a:rPr sz="1600" dirty="0">
                <a:solidFill>
                  <a:srgbClr val="8D3124"/>
                </a:solidFill>
                <a:latin typeface="Lucida Sans Unicode"/>
                <a:cs typeface="Lucida Sans Unicode"/>
              </a:rPr>
              <a:t>science  </a:t>
            </a:r>
            <a:r>
              <a:rPr sz="1600" spc="-5" dirty="0">
                <a:solidFill>
                  <a:srgbClr val="8D3124"/>
                </a:solidFill>
                <a:latin typeface="Lucida Sans Unicode"/>
                <a:cs typeface="Lucida Sans Unicode"/>
              </a:rPr>
              <a:t>(algorithm</a:t>
            </a:r>
            <a:r>
              <a:rPr sz="1600" spc="-25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8D3124"/>
                </a:solidFill>
                <a:latin typeface="Lucida Sans Unicode"/>
                <a:cs typeface="Lucida Sans Unicode"/>
              </a:rPr>
              <a:t>based)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92800" y="3771900"/>
            <a:ext cx="5854700" cy="2349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969000" y="3848100"/>
            <a:ext cx="5600700" cy="20955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62560" rIns="0" bIns="0" rtlCol="0">
            <a:spAutoFit/>
          </a:bodyPr>
          <a:lstStyle/>
          <a:p>
            <a:pPr marL="582930" marR="1263650" indent="-321310">
              <a:lnSpc>
                <a:spcPct val="101200"/>
              </a:lnSpc>
              <a:spcBef>
                <a:spcPts val="1280"/>
              </a:spcBef>
            </a:pPr>
            <a:r>
              <a:rPr sz="1400" spc="-5" dirty="0">
                <a:latin typeface="Lucida Console"/>
                <a:cs typeface="Lucida Console"/>
              </a:rPr>
              <a:t>for (double t = 0.0; true; t = t + dt)  for (int i = 0; i &lt; N;</a:t>
            </a:r>
            <a:r>
              <a:rPr sz="1400" spc="-15" dirty="0">
                <a:latin typeface="Lucida Console"/>
                <a:cs typeface="Lucida Console"/>
              </a:rPr>
              <a:t> </a:t>
            </a:r>
            <a:r>
              <a:rPr sz="1400" spc="-5" dirty="0">
                <a:latin typeface="Lucida Console"/>
                <a:cs typeface="Lucida Console"/>
              </a:rPr>
              <a:t>i++)</a:t>
            </a:r>
            <a:endParaRPr sz="1400" dirty="0">
              <a:latin typeface="Lucida Console"/>
              <a:cs typeface="Lucida Console"/>
            </a:endParaRPr>
          </a:p>
          <a:p>
            <a:pPr marL="582930">
              <a:lnSpc>
                <a:spcPts val="1560"/>
              </a:lnSpc>
            </a:pPr>
            <a:r>
              <a:rPr sz="1400" spc="-5" dirty="0">
                <a:latin typeface="Lucida Console"/>
                <a:cs typeface="Lucida Console"/>
              </a:rPr>
              <a:t>{</a:t>
            </a:r>
            <a:endParaRPr sz="1400" dirty="0">
              <a:latin typeface="Lucida Console"/>
              <a:cs typeface="Lucida Console"/>
            </a:endParaRPr>
          </a:p>
          <a:p>
            <a:pPr marL="903605">
              <a:lnSpc>
                <a:spcPts val="1639"/>
              </a:lnSpc>
            </a:pPr>
            <a:r>
              <a:rPr sz="1400" spc="-5" dirty="0">
                <a:latin typeface="Lucida Console"/>
                <a:cs typeface="Lucida Console"/>
              </a:rPr>
              <a:t>bodies[i].resetForce();</a:t>
            </a:r>
            <a:endParaRPr sz="1400" dirty="0">
              <a:latin typeface="Lucida Console"/>
              <a:cs typeface="Lucida Console"/>
            </a:endParaRPr>
          </a:p>
          <a:p>
            <a:pPr marL="1224915" marR="1798955" indent="-321310">
              <a:lnSpc>
                <a:spcPts val="1600"/>
              </a:lnSpc>
              <a:spcBef>
                <a:spcPts val="140"/>
              </a:spcBef>
            </a:pPr>
            <a:r>
              <a:rPr sz="1400" spc="-5" dirty="0">
                <a:latin typeface="Lucida Console"/>
                <a:cs typeface="Lucida Console"/>
              </a:rPr>
              <a:t>for (int j = 0; j &lt; N; j++)  if (i !=</a:t>
            </a:r>
            <a:r>
              <a:rPr sz="1400" spc="-20" dirty="0">
                <a:latin typeface="Lucida Console"/>
                <a:cs typeface="Lucida Console"/>
              </a:rPr>
              <a:t> </a:t>
            </a:r>
            <a:r>
              <a:rPr sz="1400" spc="-5" dirty="0">
                <a:latin typeface="Lucida Console"/>
                <a:cs typeface="Lucida Console"/>
              </a:rPr>
              <a:t>j)</a:t>
            </a:r>
            <a:endParaRPr sz="1400" dirty="0">
              <a:latin typeface="Lucida Console"/>
              <a:cs typeface="Lucida Console"/>
            </a:endParaRPr>
          </a:p>
          <a:p>
            <a:pPr marL="1546225">
              <a:lnSpc>
                <a:spcPts val="1620"/>
              </a:lnSpc>
            </a:pPr>
            <a:r>
              <a:rPr sz="1400" spc="-5" dirty="0">
                <a:latin typeface="Lucida Console"/>
                <a:cs typeface="Lucida Console"/>
              </a:rPr>
              <a:t>bodies[i].addForce(bodies[j]);</a:t>
            </a:r>
            <a:endParaRPr sz="1400" dirty="0">
              <a:latin typeface="Lucida Console"/>
              <a:cs typeface="Lucida Console"/>
            </a:endParaRPr>
          </a:p>
          <a:p>
            <a:pPr marL="582930">
              <a:lnSpc>
                <a:spcPts val="1639"/>
              </a:lnSpc>
            </a:pPr>
            <a:r>
              <a:rPr sz="1400" spc="-5" dirty="0">
                <a:latin typeface="Lucida Console"/>
                <a:cs typeface="Lucida Console"/>
              </a:rPr>
              <a:t>}</a:t>
            </a:r>
            <a:endParaRPr sz="1400" dirty="0">
              <a:latin typeface="Lucida Console"/>
              <a:cs typeface="Lucida Console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57DF9C3D-7631-408D-8AB3-6EE0103CF9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344" y="3964605"/>
            <a:ext cx="4041618" cy="19050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8802" y="355600"/>
            <a:ext cx="370077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20" dirty="0">
                <a:latin typeface="Arial"/>
                <a:cs typeface="Arial"/>
              </a:rPr>
              <a:t>Why </a:t>
            </a:r>
            <a:r>
              <a:rPr sz="2800" spc="-15" dirty="0">
                <a:latin typeface="Arial"/>
                <a:cs typeface="Arial"/>
              </a:rPr>
              <a:t>study</a:t>
            </a:r>
            <a:r>
              <a:rPr sz="2800" spc="5" dirty="0">
                <a:latin typeface="Arial"/>
                <a:cs typeface="Arial"/>
              </a:rPr>
              <a:t> algorithms?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81600" y="6019800"/>
            <a:ext cx="2209800" cy="105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66830" y="6117514"/>
            <a:ext cx="1945005" cy="787400"/>
          </a:xfrm>
          <a:custGeom>
            <a:avLst/>
            <a:gdLst/>
            <a:ahLst/>
            <a:cxnLst/>
            <a:rect l="l" t="t" r="r" b="b"/>
            <a:pathLst>
              <a:path w="1945004" h="787400">
                <a:moveTo>
                  <a:pt x="819256" y="0"/>
                </a:moveTo>
                <a:lnTo>
                  <a:pt x="0" y="786982"/>
                </a:lnTo>
                <a:lnTo>
                  <a:pt x="1944626" y="155135"/>
                </a:lnTo>
                <a:lnTo>
                  <a:pt x="819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99000" y="4940300"/>
            <a:ext cx="5372100" cy="153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12624" y="5114153"/>
            <a:ext cx="5015230" cy="1170940"/>
          </a:xfrm>
          <a:custGeom>
            <a:avLst/>
            <a:gdLst/>
            <a:ahLst/>
            <a:cxnLst/>
            <a:rect l="l" t="t" r="r" b="b"/>
            <a:pathLst>
              <a:path w="5015230" h="1170939">
                <a:moveTo>
                  <a:pt x="2534605" y="0"/>
                </a:moveTo>
                <a:lnTo>
                  <a:pt x="2480369" y="0"/>
                </a:lnTo>
                <a:lnTo>
                  <a:pt x="2426143" y="272"/>
                </a:lnTo>
                <a:lnTo>
                  <a:pt x="2263730" y="2721"/>
                </a:lnTo>
                <a:lnTo>
                  <a:pt x="2102143" y="7619"/>
                </a:lnTo>
                <a:lnTo>
                  <a:pt x="1941933" y="14966"/>
                </a:lnTo>
                <a:lnTo>
                  <a:pt x="1783651" y="24762"/>
                </a:lnTo>
                <a:lnTo>
                  <a:pt x="1627848" y="37007"/>
                </a:lnTo>
                <a:lnTo>
                  <a:pt x="1475075" y="51702"/>
                </a:lnTo>
                <a:lnTo>
                  <a:pt x="1325882" y="68845"/>
                </a:lnTo>
                <a:lnTo>
                  <a:pt x="1228682" y="81634"/>
                </a:lnTo>
                <a:lnTo>
                  <a:pt x="1133480" y="95512"/>
                </a:lnTo>
                <a:lnTo>
                  <a:pt x="1040442" y="110479"/>
                </a:lnTo>
                <a:lnTo>
                  <a:pt x="949729" y="126533"/>
                </a:lnTo>
                <a:lnTo>
                  <a:pt x="861505" y="143677"/>
                </a:lnTo>
                <a:lnTo>
                  <a:pt x="775933" y="161909"/>
                </a:lnTo>
                <a:lnTo>
                  <a:pt x="734193" y="171433"/>
                </a:lnTo>
                <a:lnTo>
                  <a:pt x="673010" y="186216"/>
                </a:lnTo>
                <a:lnTo>
                  <a:pt x="614488" y="201368"/>
                </a:lnTo>
                <a:lnTo>
                  <a:pt x="558625" y="216873"/>
                </a:lnTo>
                <a:lnTo>
                  <a:pt x="505423" y="232715"/>
                </a:lnTo>
                <a:lnTo>
                  <a:pt x="454880" y="248877"/>
                </a:lnTo>
                <a:lnTo>
                  <a:pt x="406998" y="265343"/>
                </a:lnTo>
                <a:lnTo>
                  <a:pt x="361776" y="282096"/>
                </a:lnTo>
                <a:lnTo>
                  <a:pt x="319214" y="299120"/>
                </a:lnTo>
                <a:lnTo>
                  <a:pt x="279312" y="316399"/>
                </a:lnTo>
                <a:lnTo>
                  <a:pt x="242071" y="333915"/>
                </a:lnTo>
                <a:lnTo>
                  <a:pt x="207489" y="351654"/>
                </a:lnTo>
                <a:lnTo>
                  <a:pt x="146306" y="387729"/>
                </a:lnTo>
                <a:lnTo>
                  <a:pt x="95764" y="424495"/>
                </a:lnTo>
                <a:lnTo>
                  <a:pt x="55862" y="461818"/>
                </a:lnTo>
                <a:lnTo>
                  <a:pt x="26601" y="499569"/>
                </a:lnTo>
                <a:lnTo>
                  <a:pt x="7980" y="537614"/>
                </a:lnTo>
                <a:lnTo>
                  <a:pt x="0" y="575825"/>
                </a:lnTo>
                <a:lnTo>
                  <a:pt x="0" y="594950"/>
                </a:lnTo>
                <a:lnTo>
                  <a:pt x="7980" y="633160"/>
                </a:lnTo>
                <a:lnTo>
                  <a:pt x="26601" y="671206"/>
                </a:lnTo>
                <a:lnTo>
                  <a:pt x="55862" y="708957"/>
                </a:lnTo>
                <a:lnTo>
                  <a:pt x="95764" y="746280"/>
                </a:lnTo>
                <a:lnTo>
                  <a:pt x="146306" y="783046"/>
                </a:lnTo>
                <a:lnTo>
                  <a:pt x="207489" y="819121"/>
                </a:lnTo>
                <a:lnTo>
                  <a:pt x="242071" y="836860"/>
                </a:lnTo>
                <a:lnTo>
                  <a:pt x="279312" y="854376"/>
                </a:lnTo>
                <a:lnTo>
                  <a:pt x="319214" y="871655"/>
                </a:lnTo>
                <a:lnTo>
                  <a:pt x="361776" y="888679"/>
                </a:lnTo>
                <a:lnTo>
                  <a:pt x="406998" y="905432"/>
                </a:lnTo>
                <a:lnTo>
                  <a:pt x="454880" y="921898"/>
                </a:lnTo>
                <a:lnTo>
                  <a:pt x="505423" y="938060"/>
                </a:lnTo>
                <a:lnTo>
                  <a:pt x="558625" y="953902"/>
                </a:lnTo>
                <a:lnTo>
                  <a:pt x="614488" y="969408"/>
                </a:lnTo>
                <a:lnTo>
                  <a:pt x="673010" y="984560"/>
                </a:lnTo>
                <a:lnTo>
                  <a:pt x="734193" y="999343"/>
                </a:lnTo>
                <a:lnTo>
                  <a:pt x="775933" y="1008867"/>
                </a:lnTo>
                <a:lnTo>
                  <a:pt x="818377" y="1018120"/>
                </a:lnTo>
                <a:lnTo>
                  <a:pt x="905295" y="1035807"/>
                </a:lnTo>
                <a:lnTo>
                  <a:pt x="994784" y="1052407"/>
                </a:lnTo>
                <a:lnTo>
                  <a:pt x="1086680" y="1067918"/>
                </a:lnTo>
                <a:lnTo>
                  <a:pt x="1180821" y="1082340"/>
                </a:lnTo>
                <a:lnTo>
                  <a:pt x="1277042" y="1095674"/>
                </a:lnTo>
                <a:lnTo>
                  <a:pt x="1375181" y="1107920"/>
                </a:lnTo>
                <a:lnTo>
                  <a:pt x="1525629" y="1124247"/>
                </a:lnTo>
                <a:lnTo>
                  <a:pt x="1679473" y="1138125"/>
                </a:lnTo>
                <a:lnTo>
                  <a:pt x="1836164" y="1149555"/>
                </a:lnTo>
                <a:lnTo>
                  <a:pt x="1995149" y="1158535"/>
                </a:lnTo>
                <a:lnTo>
                  <a:pt x="2155879" y="1165065"/>
                </a:lnTo>
                <a:lnTo>
                  <a:pt x="2317803" y="1169147"/>
                </a:lnTo>
                <a:lnTo>
                  <a:pt x="2480369" y="1170780"/>
                </a:lnTo>
                <a:lnTo>
                  <a:pt x="2534605" y="1170780"/>
                </a:lnTo>
                <a:lnTo>
                  <a:pt x="2697172" y="1169147"/>
                </a:lnTo>
                <a:lnTo>
                  <a:pt x="2859095" y="1165065"/>
                </a:lnTo>
                <a:lnTo>
                  <a:pt x="3019826" y="1158535"/>
                </a:lnTo>
                <a:lnTo>
                  <a:pt x="3178812" y="1149555"/>
                </a:lnTo>
                <a:lnTo>
                  <a:pt x="3335502" y="1138125"/>
                </a:lnTo>
                <a:lnTo>
                  <a:pt x="3489347" y="1124247"/>
                </a:lnTo>
                <a:lnTo>
                  <a:pt x="3639795" y="1107920"/>
                </a:lnTo>
                <a:lnTo>
                  <a:pt x="3737934" y="1095674"/>
                </a:lnTo>
                <a:lnTo>
                  <a:pt x="3834156" y="1082340"/>
                </a:lnTo>
                <a:lnTo>
                  <a:pt x="3928297" y="1067918"/>
                </a:lnTo>
                <a:lnTo>
                  <a:pt x="4020194" y="1052407"/>
                </a:lnTo>
                <a:lnTo>
                  <a:pt x="4109683" y="1035807"/>
                </a:lnTo>
                <a:lnTo>
                  <a:pt x="4196601" y="1018120"/>
                </a:lnTo>
                <a:lnTo>
                  <a:pt x="4239046" y="1008867"/>
                </a:lnTo>
                <a:lnTo>
                  <a:pt x="4280786" y="999343"/>
                </a:lnTo>
                <a:lnTo>
                  <a:pt x="4341971" y="984560"/>
                </a:lnTo>
                <a:lnTo>
                  <a:pt x="4400495" y="969408"/>
                </a:lnTo>
                <a:lnTo>
                  <a:pt x="4456359" y="953902"/>
                </a:lnTo>
                <a:lnTo>
                  <a:pt x="4509563" y="938060"/>
                </a:lnTo>
                <a:lnTo>
                  <a:pt x="4560106" y="921898"/>
                </a:lnTo>
                <a:lnTo>
                  <a:pt x="4607990" y="905432"/>
                </a:lnTo>
                <a:lnTo>
                  <a:pt x="4653213" y="888679"/>
                </a:lnTo>
                <a:lnTo>
                  <a:pt x="4695776" y="871655"/>
                </a:lnTo>
                <a:lnTo>
                  <a:pt x="4735679" y="854376"/>
                </a:lnTo>
                <a:lnTo>
                  <a:pt x="4772921" y="836860"/>
                </a:lnTo>
                <a:lnTo>
                  <a:pt x="4807504" y="819121"/>
                </a:lnTo>
                <a:lnTo>
                  <a:pt x="4868688" y="783046"/>
                </a:lnTo>
                <a:lnTo>
                  <a:pt x="4919232" y="746280"/>
                </a:lnTo>
                <a:lnTo>
                  <a:pt x="4959135" y="708957"/>
                </a:lnTo>
                <a:lnTo>
                  <a:pt x="4988397" y="671206"/>
                </a:lnTo>
                <a:lnTo>
                  <a:pt x="5007018" y="633160"/>
                </a:lnTo>
                <a:lnTo>
                  <a:pt x="5014999" y="594950"/>
                </a:lnTo>
                <a:lnTo>
                  <a:pt x="5014999" y="575825"/>
                </a:lnTo>
                <a:lnTo>
                  <a:pt x="5007018" y="537614"/>
                </a:lnTo>
                <a:lnTo>
                  <a:pt x="4988397" y="499569"/>
                </a:lnTo>
                <a:lnTo>
                  <a:pt x="4959135" y="461818"/>
                </a:lnTo>
                <a:lnTo>
                  <a:pt x="4919232" y="424495"/>
                </a:lnTo>
                <a:lnTo>
                  <a:pt x="4868688" y="387729"/>
                </a:lnTo>
                <a:lnTo>
                  <a:pt x="4807504" y="351654"/>
                </a:lnTo>
                <a:lnTo>
                  <a:pt x="4772921" y="333915"/>
                </a:lnTo>
                <a:lnTo>
                  <a:pt x="4735679" y="316399"/>
                </a:lnTo>
                <a:lnTo>
                  <a:pt x="4695776" y="299120"/>
                </a:lnTo>
                <a:lnTo>
                  <a:pt x="4653213" y="282096"/>
                </a:lnTo>
                <a:lnTo>
                  <a:pt x="4607990" y="265343"/>
                </a:lnTo>
                <a:lnTo>
                  <a:pt x="4560106" y="248877"/>
                </a:lnTo>
                <a:lnTo>
                  <a:pt x="4509563" y="232715"/>
                </a:lnTo>
                <a:lnTo>
                  <a:pt x="4456359" y="216873"/>
                </a:lnTo>
                <a:lnTo>
                  <a:pt x="4400495" y="201368"/>
                </a:lnTo>
                <a:lnTo>
                  <a:pt x="4341971" y="186216"/>
                </a:lnTo>
                <a:lnTo>
                  <a:pt x="4280786" y="171433"/>
                </a:lnTo>
                <a:lnTo>
                  <a:pt x="4239046" y="161909"/>
                </a:lnTo>
                <a:lnTo>
                  <a:pt x="4153474" y="143677"/>
                </a:lnTo>
                <a:lnTo>
                  <a:pt x="4065249" y="126533"/>
                </a:lnTo>
                <a:lnTo>
                  <a:pt x="3974536" y="110479"/>
                </a:lnTo>
                <a:lnTo>
                  <a:pt x="3881497" y="95512"/>
                </a:lnTo>
                <a:lnTo>
                  <a:pt x="3786295" y="81634"/>
                </a:lnTo>
                <a:lnTo>
                  <a:pt x="3689094" y="68845"/>
                </a:lnTo>
                <a:lnTo>
                  <a:pt x="3539901" y="51702"/>
                </a:lnTo>
                <a:lnTo>
                  <a:pt x="3387127" y="37007"/>
                </a:lnTo>
                <a:lnTo>
                  <a:pt x="3231324" y="24762"/>
                </a:lnTo>
                <a:lnTo>
                  <a:pt x="3073042" y="14966"/>
                </a:lnTo>
                <a:lnTo>
                  <a:pt x="2912832" y="7619"/>
                </a:lnTo>
                <a:lnTo>
                  <a:pt x="2751245" y="2721"/>
                </a:lnTo>
                <a:lnTo>
                  <a:pt x="2588832" y="272"/>
                </a:lnTo>
                <a:lnTo>
                  <a:pt x="25346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65600" y="6924909"/>
            <a:ext cx="2224190" cy="24730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27100" y="1143000"/>
            <a:ext cx="9123680" cy="4722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50"/>
              </a:lnSpc>
              <a:spcBef>
                <a:spcPts val="100"/>
              </a:spcBef>
            </a:pPr>
            <a:r>
              <a:rPr sz="6000" baseline="-11805" dirty="0">
                <a:latin typeface="Microsoft JhengHei"/>
                <a:cs typeface="Microsoft JhengHei"/>
              </a:rPr>
              <a:t>・</a:t>
            </a:r>
            <a:r>
              <a:rPr sz="2400" spc="-5" dirty="0">
                <a:latin typeface="Lucida Sans Unicode"/>
                <a:cs typeface="Lucida Sans Unicode"/>
              </a:rPr>
              <a:t>Their </a:t>
            </a:r>
            <a:r>
              <a:rPr sz="2400" dirty="0">
                <a:latin typeface="Lucida Sans Unicode"/>
                <a:cs typeface="Lucida Sans Unicode"/>
              </a:rPr>
              <a:t>impact</a:t>
            </a:r>
            <a:r>
              <a:rPr sz="2400" spc="-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is</a:t>
            </a:r>
            <a:r>
              <a:rPr sz="2400" spc="-5" dirty="0">
                <a:latin typeface="Lucida Sans Unicode"/>
                <a:cs typeface="Lucida Sans Unicode"/>
              </a:rPr>
              <a:t> </a:t>
            </a:r>
            <a:r>
              <a:rPr sz="2400" spc="-10" dirty="0">
                <a:latin typeface="Lucida Sans Unicode"/>
                <a:cs typeface="Lucida Sans Unicode"/>
              </a:rPr>
              <a:t>broad</a:t>
            </a:r>
            <a:r>
              <a:rPr sz="2400" spc="-5" dirty="0">
                <a:latin typeface="Lucida Sans Unicode"/>
                <a:cs typeface="Lucida Sans Unicode"/>
              </a:rPr>
              <a:t> and </a:t>
            </a:r>
            <a:r>
              <a:rPr sz="2400" spc="-65" dirty="0">
                <a:latin typeface="Lucida Sans Unicode"/>
                <a:cs typeface="Lucida Sans Unicode"/>
              </a:rPr>
              <a:t>far-reaching.</a:t>
            </a:r>
            <a:endParaRPr sz="2400" dirty="0">
              <a:latin typeface="Lucida Sans Unicode"/>
              <a:cs typeface="Lucida Sans Unicode"/>
            </a:endParaRPr>
          </a:p>
          <a:p>
            <a:pPr marL="12700">
              <a:lnSpc>
                <a:spcPts val="3900"/>
              </a:lnSpc>
            </a:pPr>
            <a:r>
              <a:rPr sz="6000" baseline="-11805" dirty="0">
                <a:latin typeface="Microsoft JhengHei"/>
                <a:cs typeface="Microsoft JhengHei"/>
              </a:rPr>
              <a:t>・</a:t>
            </a:r>
            <a:r>
              <a:rPr sz="2400" dirty="0">
                <a:latin typeface="Lucida Sans Unicode"/>
                <a:cs typeface="Lucida Sans Unicode"/>
              </a:rPr>
              <a:t>Old</a:t>
            </a:r>
            <a:r>
              <a:rPr sz="2400" spc="-10" dirty="0">
                <a:latin typeface="Lucida Sans Unicode"/>
                <a:cs typeface="Lucida Sans Unicode"/>
              </a:rPr>
              <a:t> roots,</a:t>
            </a:r>
            <a:r>
              <a:rPr sz="2400" spc="-5" dirty="0">
                <a:latin typeface="Lucida Sans Unicode"/>
                <a:cs typeface="Lucida Sans Unicode"/>
              </a:rPr>
              <a:t> </a:t>
            </a:r>
            <a:r>
              <a:rPr sz="2400" spc="55" dirty="0">
                <a:latin typeface="Lucida Sans Unicode"/>
                <a:cs typeface="Lucida Sans Unicode"/>
              </a:rPr>
              <a:t>new</a:t>
            </a:r>
            <a:r>
              <a:rPr sz="2400" spc="-5" dirty="0">
                <a:latin typeface="Lucida Sans Unicode"/>
                <a:cs typeface="Lucida Sans Unicode"/>
              </a:rPr>
              <a:t> opportunities.</a:t>
            </a:r>
            <a:endParaRPr sz="2400" dirty="0">
              <a:latin typeface="Lucida Sans Unicode"/>
              <a:cs typeface="Lucida Sans Unicode"/>
            </a:endParaRPr>
          </a:p>
          <a:p>
            <a:pPr marL="12700">
              <a:lnSpc>
                <a:spcPts val="3900"/>
              </a:lnSpc>
            </a:pPr>
            <a:r>
              <a:rPr sz="6000" baseline="-11805" dirty="0">
                <a:latin typeface="Microsoft JhengHei"/>
                <a:cs typeface="Microsoft JhengHei"/>
              </a:rPr>
              <a:t>・</a:t>
            </a:r>
            <a:r>
              <a:rPr sz="2400" spc="-150" dirty="0">
                <a:latin typeface="Lucida Sans Unicode"/>
                <a:cs typeface="Lucida Sans Unicode"/>
              </a:rPr>
              <a:t>To</a:t>
            </a:r>
            <a:r>
              <a:rPr sz="2400" spc="-5" dirty="0">
                <a:latin typeface="Lucida Sans Unicode"/>
                <a:cs typeface="Lucida Sans Unicode"/>
              </a:rPr>
              <a:t> </a:t>
            </a:r>
            <a:r>
              <a:rPr sz="2400" spc="25" dirty="0">
                <a:latin typeface="Lucida Sans Unicode"/>
                <a:cs typeface="Lucida Sans Unicode"/>
              </a:rPr>
              <a:t>solve</a:t>
            </a:r>
            <a:r>
              <a:rPr sz="2400" spc="-5" dirty="0">
                <a:latin typeface="Lucida Sans Unicode"/>
                <a:cs typeface="Lucida Sans Unicode"/>
              </a:rPr>
              <a:t> </a:t>
            </a:r>
            <a:r>
              <a:rPr sz="2400" spc="-10" dirty="0">
                <a:latin typeface="Lucida Sans Unicode"/>
                <a:cs typeface="Lucida Sans Unicode"/>
              </a:rPr>
              <a:t>problems</a:t>
            </a:r>
            <a:r>
              <a:rPr sz="240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that </a:t>
            </a:r>
            <a:r>
              <a:rPr sz="2400" dirty="0">
                <a:latin typeface="Lucida Sans Unicode"/>
                <a:cs typeface="Lucida Sans Unicode"/>
              </a:rPr>
              <a:t>could</a:t>
            </a:r>
            <a:r>
              <a:rPr sz="2400" spc="-5" dirty="0">
                <a:latin typeface="Lucida Sans Unicode"/>
                <a:cs typeface="Lucida Sans Unicode"/>
              </a:rPr>
              <a:t> not</a:t>
            </a:r>
            <a:r>
              <a:rPr sz="2400" dirty="0">
                <a:latin typeface="Lucida Sans Unicode"/>
                <a:cs typeface="Lucida Sans Unicode"/>
              </a:rPr>
              <a:t> </a:t>
            </a:r>
            <a:r>
              <a:rPr sz="2400" spc="15" dirty="0">
                <a:latin typeface="Lucida Sans Unicode"/>
                <a:cs typeface="Lucida Sans Unicode"/>
              </a:rPr>
              <a:t>otherwise</a:t>
            </a:r>
            <a:r>
              <a:rPr sz="2400" spc="-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be </a:t>
            </a:r>
            <a:r>
              <a:rPr sz="2400" spc="-5" dirty="0">
                <a:latin typeface="Lucida Sans Unicode"/>
                <a:cs typeface="Lucida Sans Unicode"/>
              </a:rPr>
              <a:t>addressed.</a:t>
            </a:r>
            <a:endParaRPr sz="2400" dirty="0">
              <a:latin typeface="Lucida Sans Unicode"/>
              <a:cs typeface="Lucida Sans Unicode"/>
            </a:endParaRPr>
          </a:p>
          <a:p>
            <a:pPr marL="12700">
              <a:lnSpc>
                <a:spcPts val="3900"/>
              </a:lnSpc>
            </a:pPr>
            <a:r>
              <a:rPr sz="6000" baseline="-11805" dirty="0">
                <a:latin typeface="Microsoft JhengHei"/>
                <a:cs typeface="Microsoft JhengHei"/>
              </a:rPr>
              <a:t>・</a:t>
            </a:r>
            <a:r>
              <a:rPr sz="2400" spc="-5" dirty="0">
                <a:latin typeface="Lucida Sans Unicode"/>
                <a:cs typeface="Lucida Sans Unicode"/>
              </a:rPr>
              <a:t>For</a:t>
            </a:r>
            <a:r>
              <a:rPr sz="2400" spc="-1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intellectual</a:t>
            </a:r>
            <a:r>
              <a:rPr sz="2400" spc="-5" dirty="0">
                <a:latin typeface="Lucida Sans Unicode"/>
                <a:cs typeface="Lucida Sans Unicode"/>
              </a:rPr>
              <a:t> stimulation.</a:t>
            </a:r>
            <a:endParaRPr sz="2400" dirty="0">
              <a:latin typeface="Lucida Sans Unicode"/>
              <a:cs typeface="Lucida Sans Unicode"/>
            </a:endParaRPr>
          </a:p>
          <a:p>
            <a:pPr marL="12700">
              <a:lnSpc>
                <a:spcPts val="3900"/>
              </a:lnSpc>
            </a:pPr>
            <a:r>
              <a:rPr sz="6000" baseline="-11805" dirty="0">
                <a:latin typeface="Microsoft JhengHei"/>
                <a:cs typeface="Microsoft JhengHei"/>
              </a:rPr>
              <a:t>・</a:t>
            </a:r>
            <a:r>
              <a:rPr sz="2400" spc="-150" dirty="0">
                <a:latin typeface="Lucida Sans Unicode"/>
                <a:cs typeface="Lucida Sans Unicode"/>
              </a:rPr>
              <a:t>To</a:t>
            </a:r>
            <a:r>
              <a:rPr sz="2400" spc="-1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become</a:t>
            </a:r>
            <a:r>
              <a:rPr sz="2400" spc="-5" dirty="0">
                <a:latin typeface="Lucida Sans Unicode"/>
                <a:cs typeface="Lucida Sans Unicode"/>
              </a:rPr>
              <a:t> a proficient </a:t>
            </a:r>
            <a:r>
              <a:rPr sz="2400" spc="-35" dirty="0">
                <a:latin typeface="Lucida Sans Unicode"/>
                <a:cs typeface="Lucida Sans Unicode"/>
              </a:rPr>
              <a:t>programmer.</a:t>
            </a:r>
            <a:endParaRPr sz="2400" dirty="0">
              <a:latin typeface="Lucida Sans Unicode"/>
              <a:cs typeface="Lucida Sans Unicode"/>
            </a:endParaRPr>
          </a:p>
          <a:p>
            <a:pPr marL="12700">
              <a:lnSpc>
                <a:spcPts val="3900"/>
              </a:lnSpc>
            </a:pPr>
            <a:r>
              <a:rPr sz="6000" baseline="-11805" dirty="0">
                <a:latin typeface="Microsoft JhengHei"/>
                <a:cs typeface="Microsoft JhengHei"/>
              </a:rPr>
              <a:t>・</a:t>
            </a:r>
            <a:r>
              <a:rPr sz="2400" spc="25" dirty="0">
                <a:latin typeface="Lucida Sans Unicode"/>
                <a:cs typeface="Lucida Sans Unicode"/>
              </a:rPr>
              <a:t>They</a:t>
            </a:r>
            <a:r>
              <a:rPr sz="2400" dirty="0">
                <a:latin typeface="Lucida Sans Unicode"/>
                <a:cs typeface="Lucida Sans Unicode"/>
              </a:rPr>
              <a:t> </a:t>
            </a:r>
            <a:r>
              <a:rPr sz="2400" spc="35" dirty="0">
                <a:latin typeface="Lucida Sans Unicode"/>
                <a:cs typeface="Lucida Sans Unicode"/>
              </a:rPr>
              <a:t>may</a:t>
            </a:r>
            <a:r>
              <a:rPr sz="2400" dirty="0">
                <a:latin typeface="Lucida Sans Unicode"/>
                <a:cs typeface="Lucida Sans Unicode"/>
              </a:rPr>
              <a:t> unlock </a:t>
            </a:r>
            <a:r>
              <a:rPr sz="2400" spc="-5" dirty="0">
                <a:latin typeface="Lucida Sans Unicode"/>
                <a:cs typeface="Lucida Sans Unicode"/>
              </a:rPr>
              <a:t>the</a:t>
            </a:r>
            <a:r>
              <a:rPr sz="2400" dirty="0">
                <a:latin typeface="Lucida Sans Unicode"/>
                <a:cs typeface="Lucida Sans Unicode"/>
              </a:rPr>
              <a:t> </a:t>
            </a:r>
            <a:r>
              <a:rPr sz="2400" spc="-10" dirty="0">
                <a:latin typeface="Lucida Sans Unicode"/>
                <a:cs typeface="Lucida Sans Unicode"/>
              </a:rPr>
              <a:t>secrets</a:t>
            </a:r>
            <a:r>
              <a:rPr sz="240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of</a:t>
            </a:r>
            <a:r>
              <a:rPr sz="240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life</a:t>
            </a:r>
            <a:r>
              <a:rPr sz="240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and</a:t>
            </a:r>
            <a:r>
              <a:rPr sz="240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of</a:t>
            </a:r>
            <a:r>
              <a:rPr sz="240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the</a:t>
            </a:r>
            <a:r>
              <a:rPr sz="2400" dirty="0">
                <a:latin typeface="Lucida Sans Unicode"/>
                <a:cs typeface="Lucida Sans Unicode"/>
              </a:rPr>
              <a:t> </a:t>
            </a:r>
            <a:r>
              <a:rPr sz="2400" spc="10" dirty="0">
                <a:latin typeface="Lucida Sans Unicode"/>
                <a:cs typeface="Lucida Sans Unicode"/>
              </a:rPr>
              <a:t>universe.</a:t>
            </a:r>
            <a:endParaRPr sz="2400" dirty="0">
              <a:latin typeface="Lucida Sans Unicode"/>
              <a:cs typeface="Lucida Sans Unicode"/>
            </a:endParaRPr>
          </a:p>
          <a:p>
            <a:pPr marL="12700">
              <a:lnSpc>
                <a:spcPts val="4350"/>
              </a:lnSpc>
            </a:pPr>
            <a:r>
              <a:rPr sz="6000" baseline="-11805" dirty="0">
                <a:latin typeface="Microsoft JhengHei"/>
                <a:cs typeface="Microsoft JhengHei"/>
              </a:rPr>
              <a:t>・</a:t>
            </a:r>
            <a:r>
              <a:rPr sz="2400" spc="-5" dirty="0">
                <a:latin typeface="Lucida Sans Unicode"/>
                <a:cs typeface="Lucida Sans Unicode"/>
              </a:rPr>
              <a:t>For</a:t>
            </a:r>
            <a:r>
              <a:rPr sz="2400" spc="-1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fun and </a:t>
            </a:r>
            <a:r>
              <a:rPr sz="2400" spc="-10" dirty="0">
                <a:latin typeface="Lucida Sans Unicode"/>
                <a:cs typeface="Lucida Sans Unicode"/>
              </a:rPr>
              <a:t>profit.</a:t>
            </a:r>
            <a:endParaRPr sz="24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100" dirty="0">
              <a:latin typeface="Times New Roman"/>
              <a:cs typeface="Times New Roman"/>
            </a:endParaRPr>
          </a:p>
          <a:p>
            <a:pPr marL="4516755">
              <a:lnSpc>
                <a:spcPct val="100000"/>
              </a:lnSpc>
            </a:pPr>
            <a:r>
              <a:rPr sz="2400" spc="35" dirty="0">
                <a:solidFill>
                  <a:srgbClr val="8D3124"/>
                </a:solidFill>
                <a:latin typeface="Lucida Sans Unicode"/>
                <a:cs typeface="Lucida Sans Unicode"/>
              </a:rPr>
              <a:t>Why </a:t>
            </a:r>
            <a:r>
              <a:rPr sz="2400" spc="20" dirty="0">
                <a:solidFill>
                  <a:srgbClr val="8D3124"/>
                </a:solidFill>
                <a:latin typeface="Lucida Sans Unicode"/>
                <a:cs typeface="Lucida Sans Unicode"/>
              </a:rPr>
              <a:t>study </a:t>
            </a:r>
            <a:r>
              <a:rPr sz="2400" spc="10" dirty="0">
                <a:solidFill>
                  <a:srgbClr val="8D3124"/>
                </a:solidFill>
                <a:latin typeface="Lucida Sans Unicode"/>
                <a:cs typeface="Lucida Sans Unicode"/>
              </a:rPr>
              <a:t>anything</a:t>
            </a:r>
            <a:r>
              <a:rPr sz="2400" spc="-90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8D3124"/>
                </a:solidFill>
                <a:latin typeface="Lucida Sans Unicode"/>
                <a:cs typeface="Lucida Sans Unicode"/>
              </a:rPr>
              <a:t>else?</a:t>
            </a:r>
            <a:endParaRPr sz="2400" dirty="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49927" y="9411394"/>
            <a:ext cx="243840" cy="20637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200" dirty="0">
                <a:latin typeface="Lucida Sans Unicode"/>
                <a:cs typeface="Lucida Sans Unicode"/>
              </a:rPr>
              <a:t>6</a:t>
            </a:fld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802" y="1346200"/>
            <a:ext cx="1377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Booksite.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aseline="-11805" dirty="0">
                <a:latin typeface="Microsoft JhengHei"/>
                <a:cs typeface="Microsoft JhengHei"/>
              </a:rPr>
              <a:t>・</a:t>
            </a:r>
            <a:r>
              <a:rPr sz="2400" spc="-10" dirty="0"/>
              <a:t>Lecture</a:t>
            </a:r>
            <a:r>
              <a:rPr sz="2400" spc="-65" dirty="0"/>
              <a:t> </a:t>
            </a:r>
            <a:r>
              <a:rPr sz="2400" dirty="0"/>
              <a:t>slides.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100" y="2133600"/>
            <a:ext cx="3630929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50"/>
              </a:lnSpc>
              <a:spcBef>
                <a:spcPts val="100"/>
              </a:spcBef>
            </a:pPr>
            <a:r>
              <a:rPr sz="6000" baseline="-11805" dirty="0">
                <a:latin typeface="Microsoft JhengHei"/>
                <a:cs typeface="Microsoft JhengHei"/>
              </a:rPr>
              <a:t>・</a:t>
            </a:r>
            <a:r>
              <a:rPr sz="2400" spc="20" dirty="0">
                <a:latin typeface="Lucida Sans Unicode"/>
                <a:cs typeface="Lucida Sans Unicode"/>
              </a:rPr>
              <a:t>Download</a:t>
            </a:r>
            <a:r>
              <a:rPr sz="2400" spc="-1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code.</a:t>
            </a:r>
            <a:endParaRPr sz="2400">
              <a:latin typeface="Lucida Sans Unicode"/>
              <a:cs typeface="Lucida Sans Unicode"/>
            </a:endParaRPr>
          </a:p>
          <a:p>
            <a:pPr marL="12700">
              <a:lnSpc>
                <a:spcPts val="4350"/>
              </a:lnSpc>
            </a:pPr>
            <a:r>
              <a:rPr sz="6000" baseline="-11805" dirty="0">
                <a:latin typeface="Microsoft JhengHei"/>
                <a:cs typeface="Microsoft JhengHei"/>
              </a:rPr>
              <a:t>・</a:t>
            </a:r>
            <a:r>
              <a:rPr sz="2400" spc="15" dirty="0">
                <a:latin typeface="Lucida Sans Unicode"/>
                <a:cs typeface="Lucida Sans Unicode"/>
              </a:rPr>
              <a:t>Summary</a:t>
            </a:r>
            <a:r>
              <a:rPr sz="2400" spc="-45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of</a:t>
            </a:r>
            <a:r>
              <a:rPr sz="2400" spc="-4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content.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8802" y="6299200"/>
            <a:ext cx="7828915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90"/>
              </a:lnSpc>
              <a:spcBef>
                <a:spcPts val="100"/>
              </a:spcBef>
            </a:pPr>
            <a:r>
              <a:rPr sz="2400" spc="-35" dirty="0">
                <a:solidFill>
                  <a:srgbClr val="005493"/>
                </a:solidFill>
                <a:latin typeface="Lucida Sans Unicode"/>
                <a:cs typeface="Lucida Sans Unicode"/>
              </a:rPr>
              <a:t>Textbook</a:t>
            </a:r>
            <a:r>
              <a:rPr sz="24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(optional).</a:t>
            </a:r>
            <a:endParaRPr sz="2400">
              <a:latin typeface="Lucida Sans Unicode"/>
              <a:cs typeface="Lucida Sans Unicode"/>
            </a:endParaRPr>
          </a:p>
          <a:p>
            <a:pPr marL="80645">
              <a:lnSpc>
                <a:spcPts val="4510"/>
              </a:lnSpc>
            </a:pPr>
            <a:r>
              <a:rPr sz="6000" baseline="-11805" dirty="0">
                <a:latin typeface="Microsoft JhengHei"/>
                <a:cs typeface="Microsoft JhengHei"/>
              </a:rPr>
              <a:t>・</a:t>
            </a:r>
            <a:r>
              <a:rPr sz="2400" i="1" spc="180" dirty="0">
                <a:latin typeface="Cambria"/>
                <a:cs typeface="Cambria"/>
              </a:rPr>
              <a:t>Algorithms,</a:t>
            </a:r>
            <a:r>
              <a:rPr sz="2400" i="1" spc="220" dirty="0">
                <a:latin typeface="Cambria"/>
                <a:cs typeface="Cambria"/>
              </a:rPr>
              <a:t> </a:t>
            </a:r>
            <a:r>
              <a:rPr sz="2400" i="1" spc="150" dirty="0">
                <a:latin typeface="Cambria"/>
                <a:cs typeface="Cambria"/>
              </a:rPr>
              <a:t>4</a:t>
            </a:r>
            <a:r>
              <a:rPr sz="2400" i="1" spc="225" baseline="20833" dirty="0">
                <a:latin typeface="Cambria"/>
                <a:cs typeface="Cambria"/>
              </a:rPr>
              <a:t>th</a:t>
            </a:r>
            <a:r>
              <a:rPr sz="2400" i="1" spc="607" baseline="20833" dirty="0">
                <a:latin typeface="Cambria"/>
                <a:cs typeface="Cambria"/>
              </a:rPr>
              <a:t> </a:t>
            </a:r>
            <a:r>
              <a:rPr sz="2400" i="1" spc="125" dirty="0">
                <a:latin typeface="Cambria"/>
                <a:cs typeface="Cambria"/>
              </a:rPr>
              <a:t>edition</a:t>
            </a:r>
            <a:r>
              <a:rPr sz="2400" i="1" spc="225" dirty="0">
                <a:latin typeface="Cambria"/>
                <a:cs typeface="Cambria"/>
              </a:rPr>
              <a:t> </a:t>
            </a:r>
            <a:r>
              <a:rPr sz="2400" spc="55" dirty="0">
                <a:latin typeface="Lucida Sans Unicode"/>
                <a:cs typeface="Lucida Sans Unicode"/>
              </a:rPr>
              <a:t>by</a:t>
            </a:r>
            <a:r>
              <a:rPr sz="2400" spc="-5" dirty="0">
                <a:latin typeface="Lucida Sans Unicode"/>
                <a:cs typeface="Lucida Sans Unicode"/>
              </a:rPr>
              <a:t> </a:t>
            </a:r>
            <a:r>
              <a:rPr sz="2400" spc="20" dirty="0">
                <a:latin typeface="Lucida Sans Unicode"/>
                <a:cs typeface="Lucida Sans Unicode"/>
              </a:rPr>
              <a:t>Sedgewick</a:t>
            </a:r>
            <a:r>
              <a:rPr sz="2400" spc="-5" dirty="0">
                <a:latin typeface="Lucida Sans Unicode"/>
                <a:cs typeface="Lucida Sans Unicode"/>
              </a:rPr>
              <a:t> and </a:t>
            </a:r>
            <a:r>
              <a:rPr sz="2400" dirty="0">
                <a:latin typeface="Lucida Sans Unicode"/>
                <a:cs typeface="Lucida Sans Unicode"/>
              </a:rPr>
              <a:t>Wayne.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7100" y="7086600"/>
            <a:ext cx="57054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aseline="-11805" dirty="0">
                <a:latin typeface="Microsoft JhengHei"/>
                <a:cs typeface="Microsoft JhengHei"/>
              </a:rPr>
              <a:t>・</a:t>
            </a:r>
            <a:r>
              <a:rPr sz="2400" spc="-15" dirty="0">
                <a:latin typeface="Lucida Sans Unicode"/>
                <a:cs typeface="Lucida Sans Unicode"/>
              </a:rPr>
              <a:t>More</a:t>
            </a:r>
            <a:r>
              <a:rPr sz="2400" spc="-10" dirty="0">
                <a:latin typeface="Lucida Sans Unicode"/>
                <a:cs typeface="Lucida Sans Unicode"/>
              </a:rPr>
              <a:t> </a:t>
            </a:r>
            <a:r>
              <a:rPr sz="2400" spc="10" dirty="0">
                <a:latin typeface="Lucida Sans Unicode"/>
                <a:cs typeface="Lucida Sans Unicode"/>
              </a:rPr>
              <a:t>extensive</a:t>
            </a:r>
            <a:r>
              <a:rPr sz="2400" spc="-10" dirty="0">
                <a:latin typeface="Lucida Sans Unicode"/>
                <a:cs typeface="Lucida Sans Unicode"/>
              </a:rPr>
              <a:t> </a:t>
            </a:r>
            <a:r>
              <a:rPr sz="2400" spc="15" dirty="0">
                <a:latin typeface="Lucida Sans Unicode"/>
                <a:cs typeface="Lucida Sans Unicode"/>
              </a:rPr>
              <a:t>coverage</a:t>
            </a:r>
            <a:r>
              <a:rPr sz="2400" spc="-5" dirty="0">
                <a:latin typeface="Lucida Sans Unicode"/>
                <a:cs typeface="Lucida Sans Unicode"/>
              </a:rPr>
              <a:t> of</a:t>
            </a:r>
            <a:r>
              <a:rPr sz="2400" spc="-1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topics.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7100" y="7581900"/>
            <a:ext cx="23590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aseline="-11805" dirty="0">
                <a:latin typeface="Microsoft JhengHei"/>
                <a:cs typeface="Microsoft JhengHei"/>
              </a:rPr>
              <a:t>・</a:t>
            </a:r>
            <a:r>
              <a:rPr sz="2400" spc="-15" dirty="0">
                <a:latin typeface="Lucida Sans Unicode"/>
                <a:cs typeface="Lucida Sans Unicode"/>
              </a:rPr>
              <a:t>More</a:t>
            </a:r>
            <a:r>
              <a:rPr sz="2400" spc="-7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topics.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802" y="355600"/>
            <a:ext cx="1623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5" dirty="0">
                <a:latin typeface="Arial"/>
                <a:cs typeface="Arial"/>
              </a:rPr>
              <a:t>Resources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28024" y="4495800"/>
            <a:ext cx="30683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ahoma"/>
                <a:cs typeface="Tahoma"/>
                <a:hlinkClick r:id="rId2"/>
              </a:rPr>
              <a:t>http://algs4.cs.princeton.edu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46800" y="1295400"/>
            <a:ext cx="5930900" cy="3238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23000" y="1371600"/>
            <a:ext cx="5676900" cy="298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96400" y="5562600"/>
            <a:ext cx="2768600" cy="3378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72600" y="5638800"/>
            <a:ext cx="2514600" cy="3124200"/>
          </a:xfrm>
          <a:custGeom>
            <a:avLst/>
            <a:gdLst/>
            <a:ahLst/>
            <a:cxnLst/>
            <a:rect l="l" t="t" r="r" b="b"/>
            <a:pathLst>
              <a:path w="2514600" h="3124200">
                <a:moveTo>
                  <a:pt x="0" y="3124200"/>
                </a:moveTo>
                <a:lnTo>
                  <a:pt x="2514600" y="3124200"/>
                </a:lnTo>
                <a:lnTo>
                  <a:pt x="2514600" y="0"/>
                </a:lnTo>
                <a:lnTo>
                  <a:pt x="0" y="0"/>
                </a:lnTo>
                <a:lnTo>
                  <a:pt x="0" y="3124200"/>
                </a:lnTo>
                <a:close/>
              </a:path>
            </a:pathLst>
          </a:custGeom>
          <a:solidFill>
            <a:srgbClr val="BE1E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489780" y="7319360"/>
            <a:ext cx="2303145" cy="5842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650" spc="195" dirty="0">
                <a:solidFill>
                  <a:srgbClr val="FFFFFF"/>
                </a:solidFill>
                <a:latin typeface="Garamond"/>
                <a:cs typeface="Garamond"/>
              </a:rPr>
              <a:t>Algorithms</a:t>
            </a:r>
            <a:endParaRPr sz="3650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46511" y="7797793"/>
            <a:ext cx="15633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84860" algn="l"/>
              </a:tabLst>
            </a:pPr>
            <a:r>
              <a:rPr sz="65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F O U </a:t>
            </a:r>
            <a:r>
              <a:rPr sz="650" b="1" dirty="0">
                <a:solidFill>
                  <a:srgbClr val="FFFFFF"/>
                </a:solidFill>
                <a:latin typeface="Times New Roman"/>
                <a:cs typeface="Times New Roman"/>
              </a:rPr>
              <a:t>R  </a:t>
            </a:r>
            <a:r>
              <a:rPr sz="65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50" b="1" spc="15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50" b="1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5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H	</a:t>
            </a:r>
            <a:r>
              <a:rPr sz="650" b="1" spc="130" dirty="0">
                <a:solidFill>
                  <a:srgbClr val="FFFFFF"/>
                </a:solidFill>
                <a:latin typeface="Times New Roman"/>
                <a:cs typeface="Times New Roman"/>
              </a:rPr>
              <a:t>E D </a:t>
            </a:r>
            <a:r>
              <a:rPr sz="650" b="1" spc="120" dirty="0">
                <a:solidFill>
                  <a:srgbClr val="FFFFFF"/>
                </a:solidFill>
                <a:latin typeface="Times New Roman"/>
                <a:cs typeface="Times New Roman"/>
              </a:rPr>
              <a:t>I </a:t>
            </a:r>
            <a:r>
              <a:rPr sz="650" b="1" spc="130" dirty="0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sz="650" b="1" spc="120" dirty="0">
                <a:solidFill>
                  <a:srgbClr val="FFFFFF"/>
                </a:solidFill>
                <a:latin typeface="Times New Roman"/>
                <a:cs typeface="Times New Roman"/>
              </a:rPr>
              <a:t>I </a:t>
            </a:r>
            <a:r>
              <a:rPr sz="650" b="1" spc="13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650" b="1" spc="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5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N  </a:t>
            </a:r>
            <a:r>
              <a:rPr sz="65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08176" y="8557031"/>
            <a:ext cx="1286510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b="1" spc="90" dirty="0">
                <a:solidFill>
                  <a:srgbClr val="FFFFFF"/>
                </a:solidFill>
                <a:latin typeface="Century Gothic"/>
                <a:cs typeface="Century Gothic"/>
              </a:rPr>
              <a:t>R </a:t>
            </a:r>
            <a:r>
              <a:rPr sz="450" b="1" spc="70" dirty="0">
                <a:solidFill>
                  <a:srgbClr val="FFFFFF"/>
                </a:solidFill>
                <a:latin typeface="Century Gothic"/>
                <a:cs typeface="Century Gothic"/>
              </a:rPr>
              <a:t>O </a:t>
            </a:r>
            <a:r>
              <a:rPr sz="450" b="1" spc="65" dirty="0">
                <a:solidFill>
                  <a:srgbClr val="FFFFFF"/>
                </a:solidFill>
                <a:latin typeface="Century Gothic"/>
                <a:cs typeface="Century Gothic"/>
              </a:rPr>
              <a:t>B </a:t>
            </a:r>
            <a:r>
              <a:rPr sz="450" b="1" spc="30" dirty="0">
                <a:solidFill>
                  <a:srgbClr val="FFFFFF"/>
                </a:solidFill>
                <a:latin typeface="Century Gothic"/>
                <a:cs typeface="Century Gothic"/>
              </a:rPr>
              <a:t>E </a:t>
            </a:r>
            <a:r>
              <a:rPr sz="450" b="1" spc="65" dirty="0">
                <a:solidFill>
                  <a:srgbClr val="FFFFFF"/>
                </a:solidFill>
                <a:latin typeface="Century Gothic"/>
                <a:cs typeface="Century Gothic"/>
              </a:rPr>
              <a:t>R T </a:t>
            </a:r>
            <a:r>
              <a:rPr sz="450" b="1" spc="85" dirty="0">
                <a:solidFill>
                  <a:srgbClr val="FFFFFF"/>
                </a:solidFill>
                <a:latin typeface="Century Gothic"/>
                <a:cs typeface="Century Gothic"/>
              </a:rPr>
              <a:t>S E </a:t>
            </a:r>
            <a:r>
              <a:rPr sz="450" b="1" spc="95" dirty="0">
                <a:solidFill>
                  <a:srgbClr val="FFFFFF"/>
                </a:solidFill>
                <a:latin typeface="Century Gothic"/>
                <a:cs typeface="Century Gothic"/>
              </a:rPr>
              <a:t>D </a:t>
            </a:r>
            <a:r>
              <a:rPr sz="450" b="1" spc="110" dirty="0">
                <a:solidFill>
                  <a:srgbClr val="FFFFFF"/>
                </a:solidFill>
                <a:latin typeface="Century Gothic"/>
                <a:cs typeface="Century Gothic"/>
              </a:rPr>
              <a:t>G </a:t>
            </a:r>
            <a:r>
              <a:rPr sz="450" b="1" spc="85" dirty="0">
                <a:solidFill>
                  <a:srgbClr val="FFFFFF"/>
                </a:solidFill>
                <a:latin typeface="Century Gothic"/>
                <a:cs typeface="Century Gothic"/>
              </a:rPr>
              <a:t>E </a:t>
            </a:r>
            <a:r>
              <a:rPr sz="450" b="1" spc="110" dirty="0">
                <a:solidFill>
                  <a:srgbClr val="FFFFFF"/>
                </a:solidFill>
                <a:latin typeface="Century Gothic"/>
                <a:cs typeface="Century Gothic"/>
              </a:rPr>
              <a:t>W </a:t>
            </a:r>
            <a:r>
              <a:rPr sz="450" b="1" spc="65" dirty="0">
                <a:solidFill>
                  <a:srgbClr val="FFFFFF"/>
                </a:solidFill>
                <a:latin typeface="Century Gothic"/>
                <a:cs typeface="Century Gothic"/>
              </a:rPr>
              <a:t>I </a:t>
            </a:r>
            <a:r>
              <a:rPr sz="450" b="1" spc="105" dirty="0">
                <a:solidFill>
                  <a:srgbClr val="FFFFFF"/>
                </a:solidFill>
                <a:latin typeface="Century Gothic"/>
                <a:cs typeface="Century Gothic"/>
              </a:rPr>
              <a:t>C</a:t>
            </a:r>
            <a:r>
              <a:rPr sz="450" b="1" spc="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50" b="1" spc="45" dirty="0">
                <a:solidFill>
                  <a:srgbClr val="FFFFFF"/>
                </a:solidFill>
                <a:latin typeface="Century Gothic"/>
                <a:cs typeface="Century Gothic"/>
              </a:rPr>
              <a:t>K  </a:t>
            </a:r>
            <a:endParaRPr sz="45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887815" y="8557031"/>
            <a:ext cx="868044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b="1" spc="85" dirty="0">
                <a:solidFill>
                  <a:srgbClr val="FFFFFF"/>
                </a:solidFill>
                <a:latin typeface="Century Gothic"/>
                <a:cs typeface="Century Gothic"/>
              </a:rPr>
              <a:t>K </a:t>
            </a:r>
            <a:r>
              <a:rPr sz="450" b="1" spc="90" dirty="0">
                <a:solidFill>
                  <a:srgbClr val="FFFFFF"/>
                </a:solidFill>
                <a:latin typeface="Century Gothic"/>
                <a:cs typeface="Century Gothic"/>
              </a:rPr>
              <a:t>E </a:t>
            </a:r>
            <a:r>
              <a:rPr sz="450" b="1" spc="110" dirty="0">
                <a:solidFill>
                  <a:srgbClr val="FFFFFF"/>
                </a:solidFill>
                <a:latin typeface="Century Gothic"/>
                <a:cs typeface="Century Gothic"/>
              </a:rPr>
              <a:t>V </a:t>
            </a:r>
            <a:r>
              <a:rPr sz="450" b="1" spc="70" dirty="0">
                <a:solidFill>
                  <a:srgbClr val="FFFFFF"/>
                </a:solidFill>
                <a:latin typeface="Century Gothic"/>
                <a:cs typeface="Century Gothic"/>
              </a:rPr>
              <a:t>I N </a:t>
            </a:r>
            <a:r>
              <a:rPr sz="450" b="1" spc="135" dirty="0">
                <a:solidFill>
                  <a:srgbClr val="FFFFFF"/>
                </a:solidFill>
                <a:latin typeface="Century Gothic"/>
                <a:cs typeface="Century Gothic"/>
              </a:rPr>
              <a:t>W </a:t>
            </a:r>
            <a:r>
              <a:rPr sz="450" b="1" spc="175" dirty="0">
                <a:solidFill>
                  <a:srgbClr val="FFFFFF"/>
                </a:solidFill>
                <a:latin typeface="Century Gothic"/>
                <a:cs typeface="Century Gothic"/>
              </a:rPr>
              <a:t>A </a:t>
            </a:r>
            <a:r>
              <a:rPr sz="450" b="1" spc="50" dirty="0">
                <a:solidFill>
                  <a:srgbClr val="FFFFFF"/>
                </a:solidFill>
                <a:latin typeface="Century Gothic"/>
                <a:cs typeface="Century Gothic"/>
              </a:rPr>
              <a:t>Y </a:t>
            </a:r>
            <a:r>
              <a:rPr sz="450" b="1" spc="95" dirty="0">
                <a:solidFill>
                  <a:srgbClr val="FFFFFF"/>
                </a:solidFill>
                <a:latin typeface="Century Gothic"/>
                <a:cs typeface="Century Gothic"/>
              </a:rPr>
              <a:t>N</a:t>
            </a:r>
            <a:r>
              <a:rPr sz="450" b="1" spc="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50" b="1" spc="30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endParaRPr sz="450">
              <a:latin typeface="Century Gothic"/>
              <a:cs typeface="Century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461154" y="7177282"/>
            <a:ext cx="0" cy="289560"/>
          </a:xfrm>
          <a:custGeom>
            <a:avLst/>
            <a:gdLst/>
            <a:ahLst/>
            <a:cxnLst/>
            <a:rect l="l" t="t" r="r" b="b"/>
            <a:pathLst>
              <a:path h="289559">
                <a:moveTo>
                  <a:pt x="0" y="0"/>
                </a:moveTo>
                <a:lnTo>
                  <a:pt x="0" y="289459"/>
                </a:lnTo>
              </a:path>
            </a:pathLst>
          </a:custGeom>
          <a:ln w="614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577624" y="7080147"/>
            <a:ext cx="0" cy="289560"/>
          </a:xfrm>
          <a:custGeom>
            <a:avLst/>
            <a:gdLst/>
            <a:ahLst/>
            <a:cxnLst/>
            <a:rect l="l" t="t" r="r" b="b"/>
            <a:pathLst>
              <a:path h="289559">
                <a:moveTo>
                  <a:pt x="0" y="0"/>
                </a:moveTo>
                <a:lnTo>
                  <a:pt x="0" y="289459"/>
                </a:lnTo>
              </a:path>
            </a:pathLst>
          </a:custGeom>
          <a:ln w="614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96520" y="7031580"/>
            <a:ext cx="0" cy="384810"/>
          </a:xfrm>
          <a:custGeom>
            <a:avLst/>
            <a:gdLst/>
            <a:ahLst/>
            <a:cxnLst/>
            <a:rect l="l" t="t" r="r" b="b"/>
            <a:pathLst>
              <a:path h="384809">
                <a:moveTo>
                  <a:pt x="0" y="0"/>
                </a:moveTo>
                <a:lnTo>
                  <a:pt x="0" y="384647"/>
                </a:lnTo>
              </a:path>
            </a:pathLst>
          </a:custGeom>
          <a:ln w="614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815415" y="6755727"/>
            <a:ext cx="0" cy="540385"/>
          </a:xfrm>
          <a:custGeom>
            <a:avLst/>
            <a:gdLst/>
            <a:ahLst/>
            <a:cxnLst/>
            <a:rect l="l" t="t" r="r" b="b"/>
            <a:pathLst>
              <a:path h="540384">
                <a:moveTo>
                  <a:pt x="0" y="0"/>
                </a:moveTo>
                <a:lnTo>
                  <a:pt x="0" y="540059"/>
                </a:lnTo>
              </a:path>
            </a:pathLst>
          </a:custGeom>
          <a:ln w="614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934310" y="6951930"/>
            <a:ext cx="0" cy="289560"/>
          </a:xfrm>
          <a:custGeom>
            <a:avLst/>
            <a:gdLst/>
            <a:ahLst/>
            <a:cxnLst/>
            <a:rect l="l" t="t" r="r" b="b"/>
            <a:pathLst>
              <a:path h="289559">
                <a:moveTo>
                  <a:pt x="0" y="0"/>
                </a:moveTo>
                <a:lnTo>
                  <a:pt x="0" y="289459"/>
                </a:lnTo>
              </a:path>
            </a:pathLst>
          </a:custGeom>
          <a:ln w="614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053206" y="7006327"/>
            <a:ext cx="0" cy="289560"/>
          </a:xfrm>
          <a:custGeom>
            <a:avLst/>
            <a:gdLst/>
            <a:ahLst/>
            <a:cxnLst/>
            <a:rect l="l" t="t" r="r" b="b"/>
            <a:pathLst>
              <a:path h="289559">
                <a:moveTo>
                  <a:pt x="0" y="0"/>
                </a:moveTo>
                <a:lnTo>
                  <a:pt x="0" y="289459"/>
                </a:lnTo>
              </a:path>
            </a:pathLst>
          </a:custGeom>
          <a:ln w="614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172101" y="6868400"/>
            <a:ext cx="0" cy="497840"/>
          </a:xfrm>
          <a:custGeom>
            <a:avLst/>
            <a:gdLst/>
            <a:ahLst/>
            <a:cxnLst/>
            <a:rect l="l" t="t" r="r" b="b"/>
            <a:pathLst>
              <a:path h="497840">
                <a:moveTo>
                  <a:pt x="0" y="0"/>
                </a:moveTo>
                <a:lnTo>
                  <a:pt x="0" y="497644"/>
                </a:lnTo>
              </a:path>
            </a:pathLst>
          </a:custGeom>
          <a:ln w="614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290997" y="6880053"/>
            <a:ext cx="0" cy="289560"/>
          </a:xfrm>
          <a:custGeom>
            <a:avLst/>
            <a:gdLst/>
            <a:ahLst/>
            <a:cxnLst/>
            <a:rect l="l" t="t" r="r" b="b"/>
            <a:pathLst>
              <a:path h="289559">
                <a:moveTo>
                  <a:pt x="0" y="0"/>
                </a:moveTo>
                <a:lnTo>
                  <a:pt x="0" y="289459"/>
                </a:lnTo>
              </a:path>
            </a:pathLst>
          </a:custGeom>
          <a:ln w="614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409892" y="7031581"/>
            <a:ext cx="0" cy="289560"/>
          </a:xfrm>
          <a:custGeom>
            <a:avLst/>
            <a:gdLst/>
            <a:ahLst/>
            <a:cxnLst/>
            <a:rect l="l" t="t" r="r" b="b"/>
            <a:pathLst>
              <a:path h="289559">
                <a:moveTo>
                  <a:pt x="0" y="0"/>
                </a:moveTo>
                <a:lnTo>
                  <a:pt x="0" y="289459"/>
                </a:lnTo>
              </a:path>
            </a:pathLst>
          </a:custGeom>
          <a:ln w="614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528787" y="7078204"/>
            <a:ext cx="0" cy="289560"/>
          </a:xfrm>
          <a:custGeom>
            <a:avLst/>
            <a:gdLst/>
            <a:ahLst/>
            <a:cxnLst/>
            <a:rect l="l" t="t" r="r" b="b"/>
            <a:pathLst>
              <a:path h="289559">
                <a:moveTo>
                  <a:pt x="0" y="0"/>
                </a:moveTo>
                <a:lnTo>
                  <a:pt x="0" y="289459"/>
                </a:lnTo>
              </a:path>
            </a:pathLst>
          </a:custGeom>
          <a:ln w="614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647683" y="6883938"/>
            <a:ext cx="0" cy="289560"/>
          </a:xfrm>
          <a:custGeom>
            <a:avLst/>
            <a:gdLst/>
            <a:ahLst/>
            <a:cxnLst/>
            <a:rect l="l" t="t" r="r" b="b"/>
            <a:pathLst>
              <a:path h="289559">
                <a:moveTo>
                  <a:pt x="0" y="0"/>
                </a:moveTo>
                <a:lnTo>
                  <a:pt x="0" y="289459"/>
                </a:lnTo>
              </a:path>
            </a:pathLst>
          </a:custGeom>
          <a:ln w="614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766578" y="7062661"/>
            <a:ext cx="0" cy="289560"/>
          </a:xfrm>
          <a:custGeom>
            <a:avLst/>
            <a:gdLst/>
            <a:ahLst/>
            <a:cxnLst/>
            <a:rect l="l" t="t" r="r" b="b"/>
            <a:pathLst>
              <a:path h="289559">
                <a:moveTo>
                  <a:pt x="0" y="0"/>
                </a:moveTo>
                <a:lnTo>
                  <a:pt x="0" y="289459"/>
                </a:lnTo>
              </a:path>
            </a:pathLst>
          </a:custGeom>
          <a:ln w="614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885474" y="7177282"/>
            <a:ext cx="0" cy="289560"/>
          </a:xfrm>
          <a:custGeom>
            <a:avLst/>
            <a:gdLst/>
            <a:ahLst/>
            <a:cxnLst/>
            <a:rect l="l" t="t" r="r" b="b"/>
            <a:pathLst>
              <a:path h="289559">
                <a:moveTo>
                  <a:pt x="0" y="0"/>
                </a:moveTo>
                <a:lnTo>
                  <a:pt x="0" y="289459"/>
                </a:lnTo>
              </a:path>
            </a:pathLst>
          </a:custGeom>
          <a:ln w="614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004369" y="5638800"/>
            <a:ext cx="0" cy="1828164"/>
          </a:xfrm>
          <a:custGeom>
            <a:avLst/>
            <a:gdLst/>
            <a:ahLst/>
            <a:cxnLst/>
            <a:rect l="l" t="t" r="r" b="b"/>
            <a:pathLst>
              <a:path h="1828165">
                <a:moveTo>
                  <a:pt x="0" y="0"/>
                </a:moveTo>
                <a:lnTo>
                  <a:pt x="0" y="1827941"/>
                </a:lnTo>
              </a:path>
            </a:pathLst>
          </a:custGeom>
          <a:ln w="614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123263" y="7177282"/>
            <a:ext cx="0" cy="289560"/>
          </a:xfrm>
          <a:custGeom>
            <a:avLst/>
            <a:gdLst/>
            <a:ahLst/>
            <a:cxnLst/>
            <a:rect l="l" t="t" r="r" b="b"/>
            <a:pathLst>
              <a:path h="289559">
                <a:moveTo>
                  <a:pt x="0" y="0"/>
                </a:moveTo>
                <a:lnTo>
                  <a:pt x="0" y="289459"/>
                </a:lnTo>
              </a:path>
            </a:pathLst>
          </a:custGeom>
          <a:ln w="614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242160" y="7177282"/>
            <a:ext cx="0" cy="289560"/>
          </a:xfrm>
          <a:custGeom>
            <a:avLst/>
            <a:gdLst/>
            <a:ahLst/>
            <a:cxnLst/>
            <a:rect l="l" t="t" r="r" b="b"/>
            <a:pathLst>
              <a:path h="289559">
                <a:moveTo>
                  <a:pt x="0" y="0"/>
                </a:moveTo>
                <a:lnTo>
                  <a:pt x="0" y="289459"/>
                </a:lnTo>
              </a:path>
            </a:pathLst>
          </a:custGeom>
          <a:ln w="614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361055" y="7177282"/>
            <a:ext cx="0" cy="289560"/>
          </a:xfrm>
          <a:custGeom>
            <a:avLst/>
            <a:gdLst/>
            <a:ahLst/>
            <a:cxnLst/>
            <a:rect l="l" t="t" r="r" b="b"/>
            <a:pathLst>
              <a:path h="289559">
                <a:moveTo>
                  <a:pt x="0" y="0"/>
                </a:moveTo>
                <a:lnTo>
                  <a:pt x="0" y="289459"/>
                </a:lnTo>
              </a:path>
            </a:pathLst>
          </a:custGeom>
          <a:ln w="614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479949" y="7177282"/>
            <a:ext cx="0" cy="289560"/>
          </a:xfrm>
          <a:custGeom>
            <a:avLst/>
            <a:gdLst/>
            <a:ahLst/>
            <a:cxnLst/>
            <a:rect l="l" t="t" r="r" b="b"/>
            <a:pathLst>
              <a:path h="289559">
                <a:moveTo>
                  <a:pt x="0" y="0"/>
                </a:moveTo>
                <a:lnTo>
                  <a:pt x="0" y="289459"/>
                </a:lnTo>
              </a:path>
            </a:pathLst>
          </a:custGeom>
          <a:ln w="614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598846" y="7177282"/>
            <a:ext cx="0" cy="289560"/>
          </a:xfrm>
          <a:custGeom>
            <a:avLst/>
            <a:gdLst/>
            <a:ahLst/>
            <a:cxnLst/>
            <a:rect l="l" t="t" r="r" b="b"/>
            <a:pathLst>
              <a:path h="289559">
                <a:moveTo>
                  <a:pt x="0" y="0"/>
                </a:moveTo>
                <a:lnTo>
                  <a:pt x="0" y="289459"/>
                </a:lnTo>
              </a:path>
            </a:pathLst>
          </a:custGeom>
          <a:ln w="614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717740" y="7177282"/>
            <a:ext cx="0" cy="289560"/>
          </a:xfrm>
          <a:custGeom>
            <a:avLst/>
            <a:gdLst/>
            <a:ahLst/>
            <a:cxnLst/>
            <a:rect l="l" t="t" r="r" b="b"/>
            <a:pathLst>
              <a:path h="289559">
                <a:moveTo>
                  <a:pt x="0" y="0"/>
                </a:moveTo>
                <a:lnTo>
                  <a:pt x="0" y="289459"/>
                </a:lnTo>
              </a:path>
            </a:pathLst>
          </a:custGeom>
          <a:ln w="614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836635" y="7177282"/>
            <a:ext cx="0" cy="289560"/>
          </a:xfrm>
          <a:custGeom>
            <a:avLst/>
            <a:gdLst/>
            <a:ahLst/>
            <a:cxnLst/>
            <a:rect l="l" t="t" r="r" b="b"/>
            <a:pathLst>
              <a:path h="289559">
                <a:moveTo>
                  <a:pt x="0" y="0"/>
                </a:moveTo>
                <a:lnTo>
                  <a:pt x="0" y="289459"/>
                </a:lnTo>
              </a:path>
            </a:pathLst>
          </a:custGeom>
          <a:ln w="614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671637" y="5723520"/>
            <a:ext cx="143916" cy="1121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826630" y="8555603"/>
            <a:ext cx="0" cy="100330"/>
          </a:xfrm>
          <a:custGeom>
            <a:avLst/>
            <a:gdLst/>
            <a:ahLst/>
            <a:cxnLst/>
            <a:rect l="l" t="t" r="r" b="b"/>
            <a:pathLst>
              <a:path h="100329">
                <a:moveTo>
                  <a:pt x="0" y="0"/>
                </a:moveTo>
                <a:lnTo>
                  <a:pt x="0" y="100046"/>
                </a:lnTo>
              </a:path>
            </a:pathLst>
          </a:custGeom>
          <a:ln w="94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420770" y="8839200"/>
            <a:ext cx="22910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14" dirty="0">
                <a:latin typeface="Tahoma"/>
                <a:cs typeface="Tahoma"/>
              </a:rPr>
              <a:t>ISBN</a:t>
            </a:r>
            <a:r>
              <a:rPr sz="1600" b="1" spc="35" dirty="0">
                <a:latin typeface="Tahoma"/>
                <a:cs typeface="Tahoma"/>
              </a:rPr>
              <a:t> </a:t>
            </a:r>
            <a:r>
              <a:rPr sz="1600" b="1" spc="90" dirty="0">
                <a:latin typeface="Tahoma"/>
                <a:cs typeface="Tahoma"/>
              </a:rPr>
              <a:t>0-321-57351-X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649927" y="9411394"/>
            <a:ext cx="243840" cy="20637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200" dirty="0">
                <a:latin typeface="Lucida Sans Unicode"/>
                <a:cs typeface="Lucida Sans Unicode"/>
              </a:rPr>
              <a:t>7</a:t>
            </a:fld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453</Words>
  <Application>Microsoft Office PowerPoint</Application>
  <PresentationFormat>自定义</PresentationFormat>
  <Paragraphs>107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Microsoft JhengHei</vt:lpstr>
      <vt:lpstr>宋体</vt:lpstr>
      <vt:lpstr>Arial</vt:lpstr>
      <vt:lpstr>Calibri</vt:lpstr>
      <vt:lpstr>Cambria</vt:lpstr>
      <vt:lpstr>Century Gothic</vt:lpstr>
      <vt:lpstr>Garamond</vt:lpstr>
      <vt:lpstr>Lucida Console</vt:lpstr>
      <vt:lpstr>Lucida Sans Unicode</vt:lpstr>
      <vt:lpstr>Symbol</vt:lpstr>
      <vt:lpstr>Tahoma</vt:lpstr>
      <vt:lpstr>Times New Roman</vt:lpstr>
      <vt:lpstr>Office Theme</vt:lpstr>
      <vt:lpstr>Why study algorithms?</vt:lpstr>
      <vt:lpstr>Why study algorithms?</vt:lpstr>
      <vt:lpstr>Why study algorithms?</vt:lpstr>
      <vt:lpstr>Why study algorithms?</vt:lpstr>
      <vt:lpstr>Why study algorithms?</vt:lpstr>
      <vt:lpstr>Why study algorithms?</vt:lpstr>
      <vt:lpstr>・Lecture slides.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study algorithms?</dc:title>
  <cp:lastModifiedBy>岳 巍</cp:lastModifiedBy>
  <cp:revision>1</cp:revision>
  <dcterms:created xsi:type="dcterms:W3CDTF">2019-11-01T08:24:52Z</dcterms:created>
  <dcterms:modified xsi:type="dcterms:W3CDTF">2019-11-01T08:33:39Z</dcterms:modified>
</cp:coreProperties>
</file>