
<file path=[Content_Types].xml><?xml version="1.0" encoding="utf-8"?>
<Types xmlns="http://schemas.openxmlformats.org/package/2006/content-types">
  <Default Extension="jpg" ContentType="image/jp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320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7" r:id="rId18"/>
    <p:sldId id="321" r:id="rId19"/>
    <p:sldId id="278" r:id="rId20"/>
    <p:sldId id="279" r:id="rId21"/>
    <p:sldId id="280" r:id="rId22"/>
    <p:sldId id="281" r:id="rId23"/>
    <p:sldId id="282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9" r:id="rId38"/>
    <p:sldId id="300" r:id="rId39"/>
  </p:sldIdLst>
  <p:sldSz cx="10058400" cy="7772400"/>
  <p:notesSz cx="10058400" cy="7772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27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7573" y="220725"/>
            <a:ext cx="9763760" cy="7324725"/>
          </a:xfrm>
          <a:custGeom>
            <a:avLst/>
            <a:gdLst/>
            <a:ahLst/>
            <a:cxnLst/>
            <a:rect l="l" t="t" r="r" b="b"/>
            <a:pathLst>
              <a:path w="9763760" h="7324725">
                <a:moveTo>
                  <a:pt x="0" y="0"/>
                </a:moveTo>
                <a:lnTo>
                  <a:pt x="9763252" y="0"/>
                </a:lnTo>
                <a:lnTo>
                  <a:pt x="9763252" y="7324725"/>
                </a:lnTo>
                <a:lnTo>
                  <a:pt x="0" y="7324725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235566" y="268093"/>
            <a:ext cx="93980" cy="34290"/>
          </a:xfrm>
          <a:custGeom>
            <a:avLst/>
            <a:gdLst/>
            <a:ahLst/>
            <a:cxnLst/>
            <a:rect l="l" t="t" r="r" b="b"/>
            <a:pathLst>
              <a:path w="93979" h="34289">
                <a:moveTo>
                  <a:pt x="0" y="33992"/>
                </a:moveTo>
                <a:lnTo>
                  <a:pt x="93466" y="0"/>
                </a:lnTo>
              </a:path>
            </a:pathLst>
          </a:custGeom>
          <a:ln w="11801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1672" y="214825"/>
            <a:ext cx="9775055" cy="7339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718818" y="220726"/>
            <a:ext cx="156845" cy="179070"/>
          </a:xfrm>
          <a:custGeom>
            <a:avLst/>
            <a:gdLst/>
            <a:ahLst/>
            <a:cxnLst/>
            <a:rect l="l" t="t" r="r" b="b"/>
            <a:pathLst>
              <a:path w="156845" h="179070">
                <a:moveTo>
                  <a:pt x="0" y="153595"/>
                </a:moveTo>
                <a:lnTo>
                  <a:pt x="63728" y="179066"/>
                </a:lnTo>
                <a:lnTo>
                  <a:pt x="84994" y="174840"/>
                </a:lnTo>
                <a:lnTo>
                  <a:pt x="106212" y="60091"/>
                </a:lnTo>
                <a:lnTo>
                  <a:pt x="152969" y="64387"/>
                </a:lnTo>
                <a:lnTo>
                  <a:pt x="156457" y="0"/>
                </a:lnTo>
              </a:path>
            </a:pathLst>
          </a:custGeom>
          <a:ln w="11802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010395" y="220726"/>
            <a:ext cx="85090" cy="208915"/>
          </a:xfrm>
          <a:custGeom>
            <a:avLst/>
            <a:gdLst/>
            <a:ahLst/>
            <a:cxnLst/>
            <a:rect l="l" t="t" r="r" b="b"/>
            <a:pathLst>
              <a:path w="85090" h="208915">
                <a:moveTo>
                  <a:pt x="0" y="208833"/>
                </a:moveTo>
                <a:lnTo>
                  <a:pt x="12744" y="170615"/>
                </a:lnTo>
                <a:lnTo>
                  <a:pt x="8497" y="145097"/>
                </a:lnTo>
                <a:lnTo>
                  <a:pt x="84969" y="111104"/>
                </a:lnTo>
                <a:lnTo>
                  <a:pt x="84968" y="603"/>
                </a:lnTo>
                <a:lnTo>
                  <a:pt x="83760" y="0"/>
                </a:lnTo>
              </a:path>
            </a:pathLst>
          </a:custGeom>
          <a:ln w="11802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52928" y="220726"/>
            <a:ext cx="635" cy="13970"/>
          </a:xfrm>
          <a:custGeom>
            <a:avLst/>
            <a:gdLst/>
            <a:ahLst/>
            <a:cxnLst/>
            <a:rect l="l" t="t" r="r" b="b"/>
            <a:pathLst>
              <a:path w="635" h="13970">
                <a:moveTo>
                  <a:pt x="0" y="13350"/>
                </a:moveTo>
                <a:lnTo>
                  <a:pt x="606" y="0"/>
                </a:lnTo>
              </a:path>
            </a:pathLst>
          </a:custGeom>
          <a:ln w="11803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118700" y="220726"/>
            <a:ext cx="26034" cy="22225"/>
          </a:xfrm>
          <a:custGeom>
            <a:avLst/>
            <a:gdLst/>
            <a:ahLst/>
            <a:cxnLst/>
            <a:rect l="l" t="t" r="r" b="b"/>
            <a:pathLst>
              <a:path w="26035" h="22225">
                <a:moveTo>
                  <a:pt x="25533" y="21896"/>
                </a:moveTo>
                <a:lnTo>
                  <a:pt x="0" y="0"/>
                </a:lnTo>
              </a:path>
            </a:pathLst>
          </a:custGeom>
          <a:ln w="11802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945585" y="220726"/>
            <a:ext cx="11430" cy="26670"/>
          </a:xfrm>
          <a:custGeom>
            <a:avLst/>
            <a:gdLst/>
            <a:ahLst/>
            <a:cxnLst/>
            <a:rect l="l" t="t" r="r" b="b"/>
            <a:pathLst>
              <a:path w="11429" h="26670">
                <a:moveTo>
                  <a:pt x="0" y="26121"/>
                </a:moveTo>
                <a:lnTo>
                  <a:pt x="10882" y="0"/>
                </a:lnTo>
              </a:path>
            </a:pathLst>
          </a:custGeom>
          <a:ln w="11802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450620" y="220726"/>
            <a:ext cx="68580" cy="43180"/>
          </a:xfrm>
          <a:custGeom>
            <a:avLst/>
            <a:gdLst/>
            <a:ahLst/>
            <a:cxnLst/>
            <a:rect l="l" t="t" r="r" b="b"/>
            <a:pathLst>
              <a:path w="68579" h="43179">
                <a:moveTo>
                  <a:pt x="0" y="30370"/>
                </a:moveTo>
                <a:lnTo>
                  <a:pt x="67999" y="43094"/>
                </a:lnTo>
                <a:lnTo>
                  <a:pt x="62013" y="0"/>
                </a:lnTo>
              </a:path>
            </a:pathLst>
          </a:custGeom>
          <a:ln w="11801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47574" y="382796"/>
            <a:ext cx="40005" cy="11430"/>
          </a:xfrm>
          <a:custGeom>
            <a:avLst/>
            <a:gdLst/>
            <a:ahLst/>
            <a:cxnLst/>
            <a:rect l="l" t="t" r="r" b="b"/>
            <a:pathLst>
              <a:path w="40005" h="11429">
                <a:moveTo>
                  <a:pt x="0" y="10912"/>
                </a:moveTo>
                <a:lnTo>
                  <a:pt x="39663" y="0"/>
                </a:lnTo>
              </a:path>
            </a:pathLst>
          </a:custGeom>
          <a:ln w="11801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176064" y="220726"/>
            <a:ext cx="69215" cy="179070"/>
          </a:xfrm>
          <a:custGeom>
            <a:avLst/>
            <a:gdLst/>
            <a:ahLst/>
            <a:cxnLst/>
            <a:rect l="l" t="t" r="r" b="b"/>
            <a:pathLst>
              <a:path w="69215" h="179070">
                <a:moveTo>
                  <a:pt x="0" y="179066"/>
                </a:moveTo>
                <a:lnTo>
                  <a:pt x="59501" y="81360"/>
                </a:lnTo>
                <a:lnTo>
                  <a:pt x="68949" y="0"/>
                </a:lnTo>
              </a:path>
            </a:pathLst>
          </a:custGeom>
          <a:ln w="11802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5036353" y="220726"/>
            <a:ext cx="3175" cy="102870"/>
          </a:xfrm>
          <a:custGeom>
            <a:avLst/>
            <a:gdLst/>
            <a:ahLst/>
            <a:cxnLst/>
            <a:rect l="l" t="t" r="r" b="b"/>
            <a:pathLst>
              <a:path w="3175" h="102870">
                <a:moveTo>
                  <a:pt x="2700" y="102605"/>
                </a:moveTo>
                <a:lnTo>
                  <a:pt x="0" y="0"/>
                </a:lnTo>
              </a:path>
            </a:pathLst>
          </a:custGeom>
          <a:ln w="11803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5142177" y="220726"/>
            <a:ext cx="24765" cy="13970"/>
          </a:xfrm>
          <a:custGeom>
            <a:avLst/>
            <a:gdLst/>
            <a:ahLst/>
            <a:cxnLst/>
            <a:rect l="l" t="t" r="r" b="b"/>
            <a:pathLst>
              <a:path w="24764" h="13970">
                <a:moveTo>
                  <a:pt x="0" y="0"/>
                </a:moveTo>
                <a:lnTo>
                  <a:pt x="24354" y="13350"/>
                </a:lnTo>
              </a:path>
            </a:pathLst>
          </a:custGeom>
          <a:ln w="11801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7095365" y="331830"/>
            <a:ext cx="191770" cy="136525"/>
          </a:xfrm>
          <a:custGeom>
            <a:avLst/>
            <a:gdLst/>
            <a:ahLst/>
            <a:cxnLst/>
            <a:rect l="l" t="t" r="r" b="b"/>
            <a:pathLst>
              <a:path w="191770" h="136525">
                <a:moveTo>
                  <a:pt x="0" y="0"/>
                </a:moveTo>
                <a:lnTo>
                  <a:pt x="80698" y="67962"/>
                </a:lnTo>
                <a:lnTo>
                  <a:pt x="191184" y="135924"/>
                </a:lnTo>
              </a:path>
            </a:pathLst>
          </a:custGeom>
          <a:ln w="11802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5596954" y="220726"/>
            <a:ext cx="28575" cy="145415"/>
          </a:xfrm>
          <a:custGeom>
            <a:avLst/>
            <a:gdLst/>
            <a:ahLst/>
            <a:cxnLst/>
            <a:rect l="l" t="t" r="r" b="b"/>
            <a:pathLst>
              <a:path w="28575" h="145415">
                <a:moveTo>
                  <a:pt x="28444" y="145097"/>
                </a:moveTo>
                <a:lnTo>
                  <a:pt x="19946" y="119578"/>
                </a:lnTo>
                <a:lnTo>
                  <a:pt x="0" y="0"/>
                </a:lnTo>
              </a:path>
            </a:pathLst>
          </a:custGeom>
          <a:ln w="11803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519138" y="365823"/>
            <a:ext cx="200025" cy="212725"/>
          </a:xfrm>
          <a:custGeom>
            <a:avLst/>
            <a:gdLst/>
            <a:ahLst/>
            <a:cxnLst/>
            <a:rect l="l" t="t" r="r" b="b"/>
            <a:pathLst>
              <a:path w="200025" h="212725">
                <a:moveTo>
                  <a:pt x="38238" y="212455"/>
                </a:moveTo>
                <a:lnTo>
                  <a:pt x="0" y="29743"/>
                </a:lnTo>
                <a:lnTo>
                  <a:pt x="106212" y="0"/>
                </a:lnTo>
                <a:lnTo>
                  <a:pt x="199680" y="8498"/>
                </a:lnTo>
                <a:lnTo>
                  <a:pt x="199681" y="131746"/>
                </a:lnTo>
              </a:path>
            </a:pathLst>
          </a:custGeom>
          <a:ln w="11802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9882385" y="1338237"/>
            <a:ext cx="28575" cy="13970"/>
          </a:xfrm>
          <a:custGeom>
            <a:avLst/>
            <a:gdLst/>
            <a:ahLst/>
            <a:cxnLst/>
            <a:rect l="l" t="t" r="r" b="b"/>
            <a:pathLst>
              <a:path w="28575" h="13969">
                <a:moveTo>
                  <a:pt x="28441" y="0"/>
                </a:moveTo>
                <a:lnTo>
                  <a:pt x="0" y="13381"/>
                </a:lnTo>
              </a:path>
            </a:pathLst>
          </a:custGeom>
          <a:ln w="11801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382148" y="3225008"/>
            <a:ext cx="4893945" cy="0"/>
          </a:xfrm>
          <a:custGeom>
            <a:avLst/>
            <a:gdLst/>
            <a:ahLst/>
            <a:cxnLst/>
            <a:rect l="l" t="t" r="r" b="b"/>
            <a:pathLst>
              <a:path w="4893945">
                <a:moveTo>
                  <a:pt x="0" y="0"/>
                </a:moveTo>
                <a:lnTo>
                  <a:pt x="4893381" y="0"/>
                </a:lnTo>
              </a:path>
            </a:pathLst>
          </a:custGeom>
          <a:ln w="143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00100" y="2743200"/>
            <a:ext cx="2451100" cy="3073400"/>
          </a:xfrm>
          <a:custGeom>
            <a:avLst/>
            <a:gdLst/>
            <a:ahLst/>
            <a:cxnLst/>
            <a:rect l="l" t="t" r="r" b="b"/>
            <a:pathLst>
              <a:path w="2451100" h="3073400">
                <a:moveTo>
                  <a:pt x="0" y="3073400"/>
                </a:moveTo>
                <a:lnTo>
                  <a:pt x="2451100" y="3073400"/>
                </a:lnTo>
                <a:lnTo>
                  <a:pt x="2451100" y="0"/>
                </a:lnTo>
                <a:lnTo>
                  <a:pt x="0" y="0"/>
                </a:lnTo>
                <a:lnTo>
                  <a:pt x="0" y="30734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7573" y="220725"/>
            <a:ext cx="9763760" cy="7324725"/>
          </a:xfrm>
          <a:custGeom>
            <a:avLst/>
            <a:gdLst/>
            <a:ahLst/>
            <a:cxnLst/>
            <a:rect l="l" t="t" r="r" b="b"/>
            <a:pathLst>
              <a:path w="9763760" h="7324725">
                <a:moveTo>
                  <a:pt x="0" y="0"/>
                </a:moveTo>
                <a:lnTo>
                  <a:pt x="9763252" y="0"/>
                </a:lnTo>
                <a:lnTo>
                  <a:pt x="9763252" y="7324725"/>
                </a:lnTo>
                <a:lnTo>
                  <a:pt x="0" y="7324725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7505" y="964562"/>
            <a:ext cx="8536305" cy="635"/>
          </a:xfrm>
          <a:custGeom>
            <a:avLst/>
            <a:gdLst/>
            <a:ahLst/>
            <a:cxnLst/>
            <a:rect l="l" t="t" r="r" b="b"/>
            <a:pathLst>
              <a:path w="8536305" h="634">
                <a:moveTo>
                  <a:pt x="0" y="80"/>
                </a:moveTo>
                <a:lnTo>
                  <a:pt x="8535975" y="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5669" y="2673444"/>
            <a:ext cx="3987060" cy="454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641" y="1336619"/>
            <a:ext cx="5798820" cy="3942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41047" y="7285300"/>
            <a:ext cx="196215" cy="161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351" y="1228528"/>
            <a:ext cx="4441190" cy="4020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Steps to </a:t>
            </a:r>
            <a:r>
              <a:rPr sz="1800" spc="10" dirty="0">
                <a:solidFill>
                  <a:srgbClr val="005493"/>
                </a:solidFill>
                <a:latin typeface="Lucida Sans Unicode"/>
                <a:cs typeface="Lucida Sans Unicode"/>
              </a:rPr>
              <a:t>developing </a:t>
            </a: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a usable</a:t>
            </a:r>
            <a:r>
              <a:rPr sz="1800" spc="-7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algorithm.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3050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Model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the</a:t>
            </a:r>
            <a:r>
              <a:rPr sz="1800" spc="-5" dirty="0">
                <a:latin typeface="Lucida Sans Unicode"/>
                <a:cs typeface="Lucida Sans Unicode"/>
              </a:rPr>
              <a:t> problem.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2930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Find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an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algorithm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to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spc="20" dirty="0">
                <a:latin typeface="Lucida Sans Unicode"/>
                <a:cs typeface="Lucida Sans Unicode"/>
              </a:rPr>
              <a:t>solve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it.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2930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Fast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enough?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Fits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in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memory?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2930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If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not, </a:t>
            </a:r>
            <a:r>
              <a:rPr sz="1800" spc="-10" dirty="0">
                <a:latin typeface="Lucida Sans Unicode"/>
                <a:cs typeface="Lucida Sans Unicode"/>
              </a:rPr>
              <a:t>figure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out </a:t>
            </a:r>
            <a:r>
              <a:rPr sz="1800" spc="5" dirty="0">
                <a:latin typeface="Lucida Sans Unicode"/>
                <a:cs typeface="Lucida Sans Unicode"/>
              </a:rPr>
              <a:t>why.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2930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Find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a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spc="70" dirty="0">
                <a:latin typeface="Lucida Sans Unicode"/>
                <a:cs typeface="Lucida Sans Unicode"/>
              </a:rPr>
              <a:t>way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to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address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the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problem.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3265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Iterate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until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satisfied.</a:t>
            </a:r>
            <a:endParaRPr sz="1800">
              <a:latin typeface="Lucida Sans Unicode"/>
              <a:cs typeface="Lucida Sans Unicode"/>
            </a:endParaRPr>
          </a:p>
          <a:p>
            <a:pPr marL="12700" marR="1903730">
              <a:lnSpc>
                <a:spcPts val="5860"/>
              </a:lnSpc>
              <a:spcBef>
                <a:spcPts val="570"/>
              </a:spcBef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The scientific method.  Mathematical</a:t>
            </a:r>
            <a:r>
              <a:rPr sz="1800" spc="-8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800" spc="10" dirty="0">
                <a:solidFill>
                  <a:srgbClr val="005493"/>
                </a:solidFill>
                <a:latin typeface="Lucida Sans Unicode"/>
                <a:cs typeface="Lucida Sans Unicode"/>
              </a:rPr>
              <a:t>analysis.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9971" y="7277975"/>
            <a:ext cx="984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Sans Unicode"/>
                <a:cs typeface="Lucida Sans Unicode"/>
              </a:rPr>
              <a:t>2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521716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-5" dirty="0">
                <a:latin typeface="Arial"/>
                <a:cs typeface="Arial"/>
              </a:rPr>
              <a:t>Subtext </a:t>
            </a:r>
            <a:r>
              <a:rPr sz="2100" b="0" spc="65" dirty="0">
                <a:latin typeface="Arial"/>
                <a:cs typeface="Arial"/>
              </a:rPr>
              <a:t>of </a:t>
            </a:r>
            <a:r>
              <a:rPr sz="2100" b="0" spc="55" dirty="0">
                <a:latin typeface="Arial"/>
                <a:cs typeface="Arial"/>
              </a:rPr>
              <a:t>today’s </a:t>
            </a:r>
            <a:r>
              <a:rPr sz="2100" b="0" spc="5" dirty="0">
                <a:latin typeface="Arial"/>
                <a:cs typeface="Arial"/>
              </a:rPr>
              <a:t>lecture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49513" y="4855903"/>
            <a:ext cx="0" cy="1231900"/>
          </a:xfrm>
          <a:custGeom>
            <a:avLst/>
            <a:gdLst/>
            <a:ahLst/>
            <a:cxnLst/>
            <a:rect l="l" t="t" r="r" b="b"/>
            <a:pathLst>
              <a:path h="1231900">
                <a:moveTo>
                  <a:pt x="0" y="1231308"/>
                </a:moveTo>
                <a:lnTo>
                  <a:pt x="0" y="0"/>
                </a:lnTo>
              </a:path>
            </a:pathLst>
          </a:custGeom>
          <a:ln w="38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9351" y="1228528"/>
            <a:ext cx="16808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Data</a:t>
            </a:r>
            <a:r>
              <a:rPr sz="1800" spc="-6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structure.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641" y="1447888"/>
            <a:ext cx="37001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Integer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spc="15" dirty="0">
                <a:latin typeface="Lucida Sans Unicode"/>
                <a:cs typeface="Lucida Sans Unicode"/>
              </a:rPr>
              <a:t>array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Console"/>
                <a:cs typeface="Lucida Console"/>
              </a:rPr>
              <a:t>id[]</a:t>
            </a:r>
            <a:r>
              <a:rPr sz="1500" spc="-350" dirty="0">
                <a:latin typeface="Lucida Console"/>
                <a:cs typeface="Lucida Consol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of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length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Console"/>
                <a:cs typeface="Lucida Console"/>
              </a:rPr>
              <a:t>N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641" y="1819847"/>
            <a:ext cx="74644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32330" algn="l"/>
              </a:tabLst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spc="-5" dirty="0">
                <a:latin typeface="Lucida Sans Unicode"/>
                <a:cs typeface="Lucida Sans Unicode"/>
              </a:rPr>
              <a:t>Interpretation:	</a:t>
            </a:r>
            <a:r>
              <a:rPr sz="1500" dirty="0">
                <a:latin typeface="Lucida Console"/>
                <a:cs typeface="Lucida Console"/>
              </a:rPr>
              <a:t>p </a:t>
            </a:r>
            <a:r>
              <a:rPr sz="1800" dirty="0">
                <a:latin typeface="Lucida Sans Unicode"/>
                <a:cs typeface="Lucida Sans Unicode"/>
              </a:rPr>
              <a:t>and </a:t>
            </a:r>
            <a:r>
              <a:rPr sz="1500" dirty="0">
                <a:latin typeface="Lucida Console"/>
                <a:cs typeface="Lucida Console"/>
              </a:rPr>
              <a:t>q</a:t>
            </a:r>
            <a:r>
              <a:rPr sz="1500" spc="-715" dirty="0">
                <a:latin typeface="Lucida Console"/>
                <a:cs typeface="Lucida Consol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are </a:t>
            </a:r>
            <a:r>
              <a:rPr sz="1800" dirty="0">
                <a:latin typeface="Lucida Sans Unicode"/>
                <a:cs typeface="Lucida Sans Unicode"/>
              </a:rPr>
              <a:t>connected </a:t>
            </a:r>
            <a:r>
              <a:rPr sz="1800" spc="-15" dirty="0">
                <a:latin typeface="Lucida Sans Unicode"/>
                <a:cs typeface="Lucida Sans Unicode"/>
              </a:rPr>
              <a:t>iff </a:t>
            </a:r>
            <a:r>
              <a:rPr sz="1800" spc="20" dirty="0">
                <a:latin typeface="Lucida Sans Unicode"/>
                <a:cs typeface="Lucida Sans Unicode"/>
              </a:rPr>
              <a:t>they </a:t>
            </a:r>
            <a:r>
              <a:rPr sz="1800" spc="25" dirty="0">
                <a:latin typeface="Lucida Sans Unicode"/>
                <a:cs typeface="Lucida Sans Unicode"/>
              </a:rPr>
              <a:t>have </a:t>
            </a:r>
            <a:r>
              <a:rPr sz="1800" dirty="0">
                <a:latin typeface="Lucida Sans Unicode"/>
                <a:cs typeface="Lucida Sans Unicode"/>
              </a:rPr>
              <a:t>the same id.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9920" y="2601915"/>
            <a:ext cx="2113915" cy="6934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0, 5 and 6 </a:t>
            </a:r>
            <a:r>
              <a:rPr sz="1200" spc="-10" dirty="0">
                <a:solidFill>
                  <a:srgbClr val="8D3124"/>
                </a:solidFill>
                <a:latin typeface="Lucida Sans Unicode"/>
                <a:cs typeface="Lucida Sans Unicode"/>
              </a:rPr>
              <a:t>are</a:t>
            </a:r>
            <a:r>
              <a:rPr sz="1200" spc="-6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connected</a:t>
            </a:r>
            <a:endParaRPr sz="12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1, 2, and 7 </a:t>
            </a:r>
            <a:r>
              <a:rPr sz="1200" spc="-10" dirty="0">
                <a:solidFill>
                  <a:srgbClr val="8D3124"/>
                </a:solidFill>
                <a:latin typeface="Lucida Sans Unicode"/>
                <a:cs typeface="Lucida Sans Unicode"/>
              </a:rPr>
              <a:t>are</a:t>
            </a:r>
            <a:r>
              <a:rPr sz="1200" spc="-6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connected</a:t>
            </a:r>
            <a:endParaRPr sz="12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3, 4, 8, and 9 </a:t>
            </a:r>
            <a:r>
              <a:rPr sz="1200" spc="-10" dirty="0">
                <a:solidFill>
                  <a:srgbClr val="8D3124"/>
                </a:solidFill>
                <a:latin typeface="Lucida Sans Unicode"/>
                <a:cs typeface="Lucida Sans Unicode"/>
              </a:rPr>
              <a:t>are</a:t>
            </a:r>
            <a:r>
              <a:rPr sz="1200" spc="-6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connected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358203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0810" algn="l"/>
              </a:tabLst>
            </a:pPr>
            <a:r>
              <a:rPr sz="2100" b="0" spc="15" dirty="0">
                <a:latin typeface="Arial"/>
                <a:cs typeface="Arial"/>
              </a:rPr>
              <a:t>Quick-find	</a:t>
            </a:r>
            <a:r>
              <a:rPr sz="2100" b="0" spc="70" dirty="0">
                <a:solidFill>
                  <a:srgbClr val="606060"/>
                </a:solidFill>
                <a:latin typeface="Arial"/>
                <a:cs typeface="Arial"/>
              </a:rPr>
              <a:t>[eager</a:t>
            </a:r>
            <a:r>
              <a:rPr sz="2100" b="0" spc="-1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100" b="0" spc="75" dirty="0">
                <a:solidFill>
                  <a:srgbClr val="606060"/>
                </a:solidFill>
                <a:latin typeface="Arial"/>
                <a:cs typeface="Arial"/>
              </a:rPr>
              <a:t>approach]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71672" y="4884783"/>
            <a:ext cx="0" cy="1231900"/>
          </a:xfrm>
          <a:custGeom>
            <a:avLst/>
            <a:gdLst/>
            <a:ahLst/>
            <a:cxnLst/>
            <a:rect l="l" t="t" r="r" b="b"/>
            <a:pathLst>
              <a:path h="1231900">
                <a:moveTo>
                  <a:pt x="0" y="1231309"/>
                </a:moveTo>
                <a:lnTo>
                  <a:pt x="0" y="0"/>
                </a:lnTo>
              </a:path>
            </a:pathLst>
          </a:custGeom>
          <a:ln w="38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58248" y="4921755"/>
            <a:ext cx="1365885" cy="0"/>
          </a:xfrm>
          <a:custGeom>
            <a:avLst/>
            <a:gdLst/>
            <a:ahLst/>
            <a:cxnLst/>
            <a:rect l="l" t="t" r="r" b="b"/>
            <a:pathLst>
              <a:path w="1365885">
                <a:moveTo>
                  <a:pt x="0" y="0"/>
                </a:moveTo>
                <a:lnTo>
                  <a:pt x="1365624" y="0"/>
                </a:lnTo>
              </a:path>
            </a:pathLst>
          </a:custGeom>
          <a:ln w="38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19723" y="4941740"/>
            <a:ext cx="0" cy="1145540"/>
          </a:xfrm>
          <a:custGeom>
            <a:avLst/>
            <a:gdLst/>
            <a:ahLst/>
            <a:cxnLst/>
            <a:rect l="l" t="t" r="r" b="b"/>
            <a:pathLst>
              <a:path h="1145539">
                <a:moveTo>
                  <a:pt x="0" y="0"/>
                </a:moveTo>
                <a:lnTo>
                  <a:pt x="0" y="1145288"/>
                </a:lnTo>
              </a:path>
            </a:pathLst>
          </a:custGeom>
          <a:ln w="38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31617" y="6105456"/>
            <a:ext cx="1359535" cy="0"/>
          </a:xfrm>
          <a:custGeom>
            <a:avLst/>
            <a:gdLst/>
            <a:ahLst/>
            <a:cxnLst/>
            <a:rect l="l" t="t" r="r" b="b"/>
            <a:pathLst>
              <a:path w="1359535">
                <a:moveTo>
                  <a:pt x="1358958" y="0"/>
                </a:moveTo>
                <a:lnTo>
                  <a:pt x="0" y="0"/>
                </a:lnTo>
              </a:path>
            </a:pathLst>
          </a:custGeom>
          <a:ln w="38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37062" y="4903438"/>
            <a:ext cx="0" cy="1192530"/>
          </a:xfrm>
          <a:custGeom>
            <a:avLst/>
            <a:gdLst/>
            <a:ahLst/>
            <a:cxnLst/>
            <a:rect l="l" t="t" r="r" b="b"/>
            <a:pathLst>
              <a:path h="1192529">
                <a:moveTo>
                  <a:pt x="0" y="1192327"/>
                </a:moveTo>
                <a:lnTo>
                  <a:pt x="0" y="0"/>
                </a:lnTo>
              </a:path>
            </a:pathLst>
          </a:custGeom>
          <a:ln w="38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38622" y="4918354"/>
            <a:ext cx="1258570" cy="0"/>
          </a:xfrm>
          <a:custGeom>
            <a:avLst/>
            <a:gdLst/>
            <a:ahLst/>
            <a:cxnLst/>
            <a:rect l="l" t="t" r="r" b="b"/>
            <a:pathLst>
              <a:path w="1258570">
                <a:moveTo>
                  <a:pt x="0" y="0"/>
                </a:moveTo>
                <a:lnTo>
                  <a:pt x="1257975" y="0"/>
                </a:lnTo>
              </a:path>
            </a:pathLst>
          </a:custGeom>
          <a:ln w="38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90098" y="472352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29">
                <a:moveTo>
                  <a:pt x="210495" y="0"/>
                </a:moveTo>
                <a:lnTo>
                  <a:pt x="168719" y="0"/>
                </a:lnTo>
                <a:lnTo>
                  <a:pt x="127753" y="9121"/>
                </a:lnTo>
                <a:lnTo>
                  <a:pt x="89216" y="27364"/>
                </a:lnTo>
                <a:lnTo>
                  <a:pt x="54727" y="54728"/>
                </a:lnTo>
                <a:lnTo>
                  <a:pt x="27363" y="89217"/>
                </a:lnTo>
                <a:lnTo>
                  <a:pt x="9121" y="127753"/>
                </a:lnTo>
                <a:lnTo>
                  <a:pt x="0" y="168719"/>
                </a:lnTo>
                <a:lnTo>
                  <a:pt x="0" y="210495"/>
                </a:lnTo>
                <a:lnTo>
                  <a:pt x="9121" y="251460"/>
                </a:lnTo>
                <a:lnTo>
                  <a:pt x="27363" y="289997"/>
                </a:lnTo>
                <a:lnTo>
                  <a:pt x="54727" y="324486"/>
                </a:lnTo>
                <a:lnTo>
                  <a:pt x="89216" y="351851"/>
                </a:lnTo>
                <a:lnTo>
                  <a:pt x="127753" y="370094"/>
                </a:lnTo>
                <a:lnTo>
                  <a:pt x="168719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7" y="324486"/>
                </a:lnTo>
                <a:lnTo>
                  <a:pt x="351851" y="289997"/>
                </a:lnTo>
                <a:lnTo>
                  <a:pt x="370094" y="251460"/>
                </a:lnTo>
                <a:lnTo>
                  <a:pt x="379215" y="210495"/>
                </a:lnTo>
                <a:lnTo>
                  <a:pt x="379215" y="168719"/>
                </a:lnTo>
                <a:lnTo>
                  <a:pt x="370094" y="127753"/>
                </a:lnTo>
                <a:lnTo>
                  <a:pt x="351851" y="89217"/>
                </a:lnTo>
                <a:lnTo>
                  <a:pt x="324487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90098" y="472352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3"/>
                </a:lnTo>
                <a:lnTo>
                  <a:pt x="379216" y="168719"/>
                </a:lnTo>
                <a:lnTo>
                  <a:pt x="379216" y="210495"/>
                </a:lnTo>
                <a:lnTo>
                  <a:pt x="370094" y="251460"/>
                </a:lnTo>
                <a:lnTo>
                  <a:pt x="351851" y="289997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6"/>
                </a:lnTo>
                <a:lnTo>
                  <a:pt x="27364" y="289997"/>
                </a:lnTo>
                <a:lnTo>
                  <a:pt x="9121" y="251460"/>
                </a:lnTo>
                <a:lnTo>
                  <a:pt x="0" y="210495"/>
                </a:lnTo>
                <a:lnTo>
                  <a:pt x="0" y="168719"/>
                </a:lnTo>
                <a:lnTo>
                  <a:pt x="9121" y="127753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12671" y="4776441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0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72356" y="472352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3"/>
                </a:lnTo>
                <a:lnTo>
                  <a:pt x="0" y="168719"/>
                </a:lnTo>
                <a:lnTo>
                  <a:pt x="0" y="210495"/>
                </a:lnTo>
                <a:lnTo>
                  <a:pt x="9121" y="251460"/>
                </a:lnTo>
                <a:lnTo>
                  <a:pt x="27364" y="289997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6"/>
                </a:lnTo>
                <a:lnTo>
                  <a:pt x="351851" y="289997"/>
                </a:lnTo>
                <a:lnTo>
                  <a:pt x="370094" y="251460"/>
                </a:lnTo>
                <a:lnTo>
                  <a:pt x="379215" y="210495"/>
                </a:lnTo>
                <a:lnTo>
                  <a:pt x="379215" y="168719"/>
                </a:lnTo>
                <a:lnTo>
                  <a:pt x="370094" y="127753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72356" y="472352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6" y="54728"/>
                </a:moveTo>
                <a:lnTo>
                  <a:pt x="351850" y="89216"/>
                </a:lnTo>
                <a:lnTo>
                  <a:pt x="370093" y="127753"/>
                </a:lnTo>
                <a:lnTo>
                  <a:pt x="379215" y="168719"/>
                </a:lnTo>
                <a:lnTo>
                  <a:pt x="379215" y="210495"/>
                </a:lnTo>
                <a:lnTo>
                  <a:pt x="370093" y="251460"/>
                </a:lnTo>
                <a:lnTo>
                  <a:pt x="351850" y="289997"/>
                </a:lnTo>
                <a:lnTo>
                  <a:pt x="324486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6"/>
                </a:lnTo>
                <a:lnTo>
                  <a:pt x="27364" y="289997"/>
                </a:lnTo>
                <a:lnTo>
                  <a:pt x="9121" y="251460"/>
                </a:lnTo>
                <a:lnTo>
                  <a:pt x="0" y="210495"/>
                </a:lnTo>
                <a:lnTo>
                  <a:pt x="0" y="168719"/>
                </a:lnTo>
                <a:lnTo>
                  <a:pt x="9121" y="127753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6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94929" y="4776441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1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59905" y="472352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3"/>
                </a:lnTo>
                <a:lnTo>
                  <a:pt x="0" y="168719"/>
                </a:lnTo>
                <a:lnTo>
                  <a:pt x="0" y="210495"/>
                </a:lnTo>
                <a:lnTo>
                  <a:pt x="9121" y="251460"/>
                </a:lnTo>
                <a:lnTo>
                  <a:pt x="27364" y="289997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6"/>
                </a:lnTo>
                <a:lnTo>
                  <a:pt x="351851" y="289997"/>
                </a:lnTo>
                <a:lnTo>
                  <a:pt x="370094" y="251460"/>
                </a:lnTo>
                <a:lnTo>
                  <a:pt x="379215" y="210495"/>
                </a:lnTo>
                <a:lnTo>
                  <a:pt x="379215" y="168719"/>
                </a:lnTo>
                <a:lnTo>
                  <a:pt x="370094" y="127753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59906" y="472352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6" y="54728"/>
                </a:moveTo>
                <a:lnTo>
                  <a:pt x="351850" y="89216"/>
                </a:lnTo>
                <a:lnTo>
                  <a:pt x="370093" y="127753"/>
                </a:lnTo>
                <a:lnTo>
                  <a:pt x="379215" y="168719"/>
                </a:lnTo>
                <a:lnTo>
                  <a:pt x="379215" y="210495"/>
                </a:lnTo>
                <a:lnTo>
                  <a:pt x="370093" y="251460"/>
                </a:lnTo>
                <a:lnTo>
                  <a:pt x="351850" y="289997"/>
                </a:lnTo>
                <a:lnTo>
                  <a:pt x="324486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6"/>
                </a:lnTo>
                <a:lnTo>
                  <a:pt x="27364" y="289997"/>
                </a:lnTo>
                <a:lnTo>
                  <a:pt x="9121" y="251460"/>
                </a:lnTo>
                <a:lnTo>
                  <a:pt x="0" y="210495"/>
                </a:lnTo>
                <a:lnTo>
                  <a:pt x="0" y="168719"/>
                </a:lnTo>
                <a:lnTo>
                  <a:pt x="9121" y="127753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6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782478" y="4776441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2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47455" y="472352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19" y="0"/>
                </a:lnTo>
                <a:lnTo>
                  <a:pt x="127753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3"/>
                </a:lnTo>
                <a:lnTo>
                  <a:pt x="0" y="168719"/>
                </a:lnTo>
                <a:lnTo>
                  <a:pt x="0" y="210495"/>
                </a:lnTo>
                <a:lnTo>
                  <a:pt x="9121" y="251460"/>
                </a:lnTo>
                <a:lnTo>
                  <a:pt x="27364" y="289997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3" y="370094"/>
                </a:lnTo>
                <a:lnTo>
                  <a:pt x="168719" y="379215"/>
                </a:lnTo>
                <a:lnTo>
                  <a:pt x="210495" y="379215"/>
                </a:lnTo>
                <a:lnTo>
                  <a:pt x="251460" y="370094"/>
                </a:lnTo>
                <a:lnTo>
                  <a:pt x="289997" y="351851"/>
                </a:lnTo>
                <a:lnTo>
                  <a:pt x="324486" y="324486"/>
                </a:lnTo>
                <a:lnTo>
                  <a:pt x="351851" y="289997"/>
                </a:lnTo>
                <a:lnTo>
                  <a:pt x="370094" y="251460"/>
                </a:lnTo>
                <a:lnTo>
                  <a:pt x="379215" y="210495"/>
                </a:lnTo>
                <a:lnTo>
                  <a:pt x="379215" y="168719"/>
                </a:lnTo>
                <a:lnTo>
                  <a:pt x="370094" y="127753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7" y="27364"/>
                </a:lnTo>
                <a:lnTo>
                  <a:pt x="251460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47455" y="472352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3"/>
                </a:lnTo>
                <a:lnTo>
                  <a:pt x="379215" y="168719"/>
                </a:lnTo>
                <a:lnTo>
                  <a:pt x="379215" y="210495"/>
                </a:lnTo>
                <a:lnTo>
                  <a:pt x="370094" y="251460"/>
                </a:lnTo>
                <a:lnTo>
                  <a:pt x="351851" y="289997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6" y="351851"/>
                </a:lnTo>
                <a:lnTo>
                  <a:pt x="54728" y="324486"/>
                </a:lnTo>
                <a:lnTo>
                  <a:pt x="27364" y="289997"/>
                </a:lnTo>
                <a:lnTo>
                  <a:pt x="9121" y="251460"/>
                </a:lnTo>
                <a:lnTo>
                  <a:pt x="0" y="210495"/>
                </a:lnTo>
                <a:lnTo>
                  <a:pt x="0" y="168719"/>
                </a:lnTo>
                <a:lnTo>
                  <a:pt x="9121" y="127753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6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070027" y="4776441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3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35004" y="472352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3"/>
                </a:lnTo>
                <a:lnTo>
                  <a:pt x="0" y="168719"/>
                </a:lnTo>
                <a:lnTo>
                  <a:pt x="0" y="210495"/>
                </a:lnTo>
                <a:lnTo>
                  <a:pt x="9121" y="251460"/>
                </a:lnTo>
                <a:lnTo>
                  <a:pt x="27364" y="289997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6"/>
                </a:lnTo>
                <a:lnTo>
                  <a:pt x="351851" y="289997"/>
                </a:lnTo>
                <a:lnTo>
                  <a:pt x="370094" y="251460"/>
                </a:lnTo>
                <a:lnTo>
                  <a:pt x="379215" y="210495"/>
                </a:lnTo>
                <a:lnTo>
                  <a:pt x="379215" y="168719"/>
                </a:lnTo>
                <a:lnTo>
                  <a:pt x="370094" y="127753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35004" y="472352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3"/>
                </a:lnTo>
                <a:lnTo>
                  <a:pt x="379215" y="168719"/>
                </a:lnTo>
                <a:lnTo>
                  <a:pt x="379215" y="210495"/>
                </a:lnTo>
                <a:lnTo>
                  <a:pt x="370094" y="251460"/>
                </a:lnTo>
                <a:lnTo>
                  <a:pt x="351851" y="289997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6" y="351851"/>
                </a:lnTo>
                <a:lnTo>
                  <a:pt x="54728" y="324486"/>
                </a:lnTo>
                <a:lnTo>
                  <a:pt x="27364" y="289997"/>
                </a:lnTo>
                <a:lnTo>
                  <a:pt x="9121" y="251460"/>
                </a:lnTo>
                <a:lnTo>
                  <a:pt x="0" y="210495"/>
                </a:lnTo>
                <a:lnTo>
                  <a:pt x="0" y="168719"/>
                </a:lnTo>
                <a:lnTo>
                  <a:pt x="9121" y="127753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6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357577" y="4776441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4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84807" y="591569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6"/>
                </a:lnTo>
                <a:lnTo>
                  <a:pt x="9121" y="251462"/>
                </a:lnTo>
                <a:lnTo>
                  <a:pt x="27364" y="289999"/>
                </a:lnTo>
                <a:lnTo>
                  <a:pt x="54728" y="324488"/>
                </a:lnTo>
                <a:lnTo>
                  <a:pt x="89217" y="351852"/>
                </a:lnTo>
                <a:lnTo>
                  <a:pt x="127754" y="370095"/>
                </a:lnTo>
                <a:lnTo>
                  <a:pt x="168720" y="379216"/>
                </a:lnTo>
                <a:lnTo>
                  <a:pt x="210495" y="379216"/>
                </a:lnTo>
                <a:lnTo>
                  <a:pt x="251461" y="370095"/>
                </a:lnTo>
                <a:lnTo>
                  <a:pt x="289998" y="351852"/>
                </a:lnTo>
                <a:lnTo>
                  <a:pt x="324486" y="324488"/>
                </a:lnTo>
                <a:lnTo>
                  <a:pt x="351851" y="289999"/>
                </a:lnTo>
                <a:lnTo>
                  <a:pt x="370094" y="251462"/>
                </a:lnTo>
                <a:lnTo>
                  <a:pt x="379215" y="210496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84807" y="591569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29">
                <a:moveTo>
                  <a:pt x="324486" y="54728"/>
                </a:moveTo>
                <a:lnTo>
                  <a:pt x="351850" y="89216"/>
                </a:lnTo>
                <a:lnTo>
                  <a:pt x="370093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3" y="251461"/>
                </a:lnTo>
                <a:lnTo>
                  <a:pt x="351850" y="289998"/>
                </a:lnTo>
                <a:lnTo>
                  <a:pt x="324486" y="324487"/>
                </a:lnTo>
                <a:lnTo>
                  <a:pt x="289997" y="351851"/>
                </a:lnTo>
                <a:lnTo>
                  <a:pt x="251460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7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0" y="9121"/>
                </a:lnTo>
                <a:lnTo>
                  <a:pt x="289997" y="27364"/>
                </a:lnTo>
                <a:lnTo>
                  <a:pt x="324486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207379" y="5968616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5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372356" y="591569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6"/>
                </a:lnTo>
                <a:lnTo>
                  <a:pt x="9121" y="251462"/>
                </a:lnTo>
                <a:lnTo>
                  <a:pt x="27364" y="289999"/>
                </a:lnTo>
                <a:lnTo>
                  <a:pt x="54728" y="324488"/>
                </a:lnTo>
                <a:lnTo>
                  <a:pt x="89217" y="351852"/>
                </a:lnTo>
                <a:lnTo>
                  <a:pt x="127754" y="370095"/>
                </a:lnTo>
                <a:lnTo>
                  <a:pt x="168720" y="379216"/>
                </a:lnTo>
                <a:lnTo>
                  <a:pt x="210495" y="379216"/>
                </a:lnTo>
                <a:lnTo>
                  <a:pt x="251461" y="370095"/>
                </a:lnTo>
                <a:lnTo>
                  <a:pt x="289998" y="351852"/>
                </a:lnTo>
                <a:lnTo>
                  <a:pt x="324486" y="324488"/>
                </a:lnTo>
                <a:lnTo>
                  <a:pt x="351851" y="289999"/>
                </a:lnTo>
                <a:lnTo>
                  <a:pt x="370094" y="251462"/>
                </a:lnTo>
                <a:lnTo>
                  <a:pt x="379215" y="210496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72356" y="591569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6" y="54728"/>
                </a:moveTo>
                <a:lnTo>
                  <a:pt x="351850" y="89216"/>
                </a:lnTo>
                <a:lnTo>
                  <a:pt x="370093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3" y="251461"/>
                </a:lnTo>
                <a:lnTo>
                  <a:pt x="351850" y="289998"/>
                </a:lnTo>
                <a:lnTo>
                  <a:pt x="324486" y="324487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7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6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494929" y="5968616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6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659905" y="591569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6"/>
                </a:lnTo>
                <a:lnTo>
                  <a:pt x="9121" y="251462"/>
                </a:lnTo>
                <a:lnTo>
                  <a:pt x="27364" y="289999"/>
                </a:lnTo>
                <a:lnTo>
                  <a:pt x="54728" y="324488"/>
                </a:lnTo>
                <a:lnTo>
                  <a:pt x="89217" y="351852"/>
                </a:lnTo>
                <a:lnTo>
                  <a:pt x="127754" y="370095"/>
                </a:lnTo>
                <a:lnTo>
                  <a:pt x="168720" y="379216"/>
                </a:lnTo>
                <a:lnTo>
                  <a:pt x="210495" y="379216"/>
                </a:lnTo>
                <a:lnTo>
                  <a:pt x="251461" y="370095"/>
                </a:lnTo>
                <a:lnTo>
                  <a:pt x="289998" y="351852"/>
                </a:lnTo>
                <a:lnTo>
                  <a:pt x="324486" y="324488"/>
                </a:lnTo>
                <a:lnTo>
                  <a:pt x="351851" y="289999"/>
                </a:lnTo>
                <a:lnTo>
                  <a:pt x="370094" y="251462"/>
                </a:lnTo>
                <a:lnTo>
                  <a:pt x="379215" y="210496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59906" y="591569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6" y="54728"/>
                </a:moveTo>
                <a:lnTo>
                  <a:pt x="351850" y="89216"/>
                </a:lnTo>
                <a:lnTo>
                  <a:pt x="370093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3" y="251461"/>
                </a:lnTo>
                <a:lnTo>
                  <a:pt x="351850" y="289998"/>
                </a:lnTo>
                <a:lnTo>
                  <a:pt x="324486" y="324487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7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6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782478" y="5968616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7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947455" y="591569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19" y="0"/>
                </a:lnTo>
                <a:lnTo>
                  <a:pt x="127753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6"/>
                </a:lnTo>
                <a:lnTo>
                  <a:pt x="9121" y="251462"/>
                </a:lnTo>
                <a:lnTo>
                  <a:pt x="27364" y="289999"/>
                </a:lnTo>
                <a:lnTo>
                  <a:pt x="54728" y="324488"/>
                </a:lnTo>
                <a:lnTo>
                  <a:pt x="89217" y="351852"/>
                </a:lnTo>
                <a:lnTo>
                  <a:pt x="127753" y="370095"/>
                </a:lnTo>
                <a:lnTo>
                  <a:pt x="168719" y="379216"/>
                </a:lnTo>
                <a:lnTo>
                  <a:pt x="210495" y="379216"/>
                </a:lnTo>
                <a:lnTo>
                  <a:pt x="251460" y="370095"/>
                </a:lnTo>
                <a:lnTo>
                  <a:pt x="289997" y="351852"/>
                </a:lnTo>
                <a:lnTo>
                  <a:pt x="324486" y="324488"/>
                </a:lnTo>
                <a:lnTo>
                  <a:pt x="351851" y="289999"/>
                </a:lnTo>
                <a:lnTo>
                  <a:pt x="370094" y="251462"/>
                </a:lnTo>
                <a:lnTo>
                  <a:pt x="379215" y="210496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7" y="27364"/>
                </a:lnTo>
                <a:lnTo>
                  <a:pt x="251460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47455" y="591569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7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6" y="351851"/>
                </a:lnTo>
                <a:lnTo>
                  <a:pt x="54728" y="324487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6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070027" y="5968616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8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235004" y="591569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6"/>
                </a:lnTo>
                <a:lnTo>
                  <a:pt x="9121" y="251462"/>
                </a:lnTo>
                <a:lnTo>
                  <a:pt x="27364" y="289999"/>
                </a:lnTo>
                <a:lnTo>
                  <a:pt x="54728" y="324488"/>
                </a:lnTo>
                <a:lnTo>
                  <a:pt x="89217" y="351852"/>
                </a:lnTo>
                <a:lnTo>
                  <a:pt x="127754" y="370095"/>
                </a:lnTo>
                <a:lnTo>
                  <a:pt x="168720" y="379216"/>
                </a:lnTo>
                <a:lnTo>
                  <a:pt x="210495" y="379216"/>
                </a:lnTo>
                <a:lnTo>
                  <a:pt x="251461" y="370095"/>
                </a:lnTo>
                <a:lnTo>
                  <a:pt x="289998" y="351852"/>
                </a:lnTo>
                <a:lnTo>
                  <a:pt x="324486" y="324488"/>
                </a:lnTo>
                <a:lnTo>
                  <a:pt x="351851" y="289999"/>
                </a:lnTo>
                <a:lnTo>
                  <a:pt x="370094" y="251462"/>
                </a:lnTo>
                <a:lnTo>
                  <a:pt x="379215" y="210496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35004" y="591569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7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6" y="351851"/>
                </a:lnTo>
                <a:lnTo>
                  <a:pt x="54728" y="324487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6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357577" y="5968616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9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58175" y="267821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0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39670" y="267821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1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21167" y="267821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2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02662" y="267821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3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184159" y="267821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4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65655" y="267821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5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947151" y="267821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6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28647" y="267821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7</a:t>
            </a:r>
            <a:endParaRPr sz="1050">
              <a:latin typeface="Lucida Sans Unicode"/>
              <a:cs typeface="Lucida Sans Unicode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2520002" y="2926964"/>
          <a:ext cx="3816348" cy="381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4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8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8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8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8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5710144" y="267821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8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091639" y="267821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9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981527" y="2983410"/>
            <a:ext cx="438784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Console"/>
                <a:cs typeface="Lucida Console"/>
              </a:rPr>
              <a:t>id[]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834637" y="1409739"/>
            <a:ext cx="9645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if and </a:t>
            </a:r>
            <a:r>
              <a:rPr sz="1200" spc="10" dirty="0">
                <a:solidFill>
                  <a:srgbClr val="8D3124"/>
                </a:solidFill>
                <a:latin typeface="Lucida Sans Unicode"/>
                <a:cs typeface="Lucida Sans Unicode"/>
              </a:rPr>
              <a:t>only</a:t>
            </a:r>
            <a:r>
              <a:rPr sz="1200" spc="-7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if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660191" y="1636700"/>
            <a:ext cx="203355" cy="243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351" y="1228528"/>
            <a:ext cx="7515225" cy="1075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Data</a:t>
            </a:r>
            <a:r>
              <a:rPr sz="18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 structure.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3050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Integer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spc="15" dirty="0">
                <a:latin typeface="Lucida Sans Unicode"/>
                <a:cs typeface="Lucida Sans Unicode"/>
              </a:rPr>
              <a:t>array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Console"/>
                <a:cs typeface="Lucida Console"/>
              </a:rPr>
              <a:t>id[]</a:t>
            </a:r>
            <a:r>
              <a:rPr sz="1500" spc="-335" dirty="0">
                <a:latin typeface="Lucida Console"/>
                <a:cs typeface="Lucida Consol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of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length </a:t>
            </a:r>
            <a:r>
              <a:rPr sz="1500" dirty="0">
                <a:latin typeface="Lucida Console"/>
                <a:cs typeface="Lucida Console"/>
              </a:rPr>
              <a:t>N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3265"/>
              </a:lnSpc>
              <a:tabLst>
                <a:tab pos="2183765" algn="l"/>
              </a:tabLst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spc="-5" dirty="0">
                <a:latin typeface="Lucida Sans Unicode"/>
                <a:cs typeface="Lucida Sans Unicode"/>
              </a:rPr>
              <a:t>Interpretation:	</a:t>
            </a:r>
            <a:r>
              <a:rPr sz="1500" dirty="0">
                <a:latin typeface="Lucida Console"/>
                <a:cs typeface="Lucida Console"/>
              </a:rPr>
              <a:t>p </a:t>
            </a:r>
            <a:r>
              <a:rPr sz="1800" dirty="0">
                <a:latin typeface="Lucida Sans Unicode"/>
                <a:cs typeface="Lucida Sans Unicode"/>
              </a:rPr>
              <a:t>and </a:t>
            </a:r>
            <a:r>
              <a:rPr sz="1500" dirty="0">
                <a:latin typeface="Lucida Console"/>
                <a:cs typeface="Lucida Console"/>
              </a:rPr>
              <a:t>q</a:t>
            </a:r>
            <a:r>
              <a:rPr sz="1500" spc="-715" dirty="0">
                <a:latin typeface="Lucida Console"/>
                <a:cs typeface="Lucida Consol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are </a:t>
            </a:r>
            <a:r>
              <a:rPr sz="1800" dirty="0">
                <a:latin typeface="Lucida Sans Unicode"/>
                <a:cs typeface="Lucida Sans Unicode"/>
              </a:rPr>
              <a:t>connected </a:t>
            </a:r>
            <a:r>
              <a:rPr sz="1800" spc="-15" dirty="0">
                <a:latin typeface="Lucida Sans Unicode"/>
                <a:cs typeface="Lucida Sans Unicode"/>
              </a:rPr>
              <a:t>iff </a:t>
            </a:r>
            <a:r>
              <a:rPr sz="1800" spc="20" dirty="0">
                <a:latin typeface="Lucida Sans Unicode"/>
                <a:cs typeface="Lucida Sans Unicode"/>
              </a:rPr>
              <a:t>they </a:t>
            </a:r>
            <a:r>
              <a:rPr sz="1800" spc="25" dirty="0">
                <a:latin typeface="Lucida Sans Unicode"/>
                <a:cs typeface="Lucida Sans Unicode"/>
              </a:rPr>
              <a:t>have </a:t>
            </a:r>
            <a:r>
              <a:rPr sz="1800" dirty="0">
                <a:latin typeface="Lucida Sans Unicode"/>
                <a:cs typeface="Lucida Sans Unicode"/>
              </a:rPr>
              <a:t>the same id.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351" y="3851314"/>
            <a:ext cx="45173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4215" algn="l"/>
              </a:tabLst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Find.	</a:t>
            </a:r>
            <a:r>
              <a:rPr sz="1800" dirty="0">
                <a:latin typeface="Lucida Sans Unicode"/>
                <a:cs typeface="Lucida Sans Unicode"/>
              </a:rPr>
              <a:t>Check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if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Console"/>
                <a:cs typeface="Lucida Console"/>
              </a:rPr>
              <a:t>p</a:t>
            </a:r>
            <a:r>
              <a:rPr sz="1500" spc="-340" dirty="0">
                <a:latin typeface="Lucida Console"/>
                <a:cs typeface="Lucida Consol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and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Console"/>
                <a:cs typeface="Lucida Console"/>
              </a:rPr>
              <a:t>q</a:t>
            </a:r>
            <a:r>
              <a:rPr sz="1500" spc="-340" dirty="0">
                <a:latin typeface="Lucida Console"/>
                <a:cs typeface="Lucida Console"/>
              </a:rPr>
              <a:t> </a:t>
            </a:r>
            <a:r>
              <a:rPr sz="1800" spc="25" dirty="0">
                <a:latin typeface="Lucida Sans Unicode"/>
                <a:cs typeface="Lucida Sans Unicode"/>
              </a:rPr>
              <a:t>have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the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same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id.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9351" y="4869908"/>
            <a:ext cx="7574280" cy="76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600"/>
              </a:lnSpc>
              <a:spcBef>
                <a:spcPts val="100"/>
              </a:spcBef>
              <a:tabLst>
                <a:tab pos="878205" algn="l"/>
              </a:tabLst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Union.	</a:t>
            </a:r>
            <a:r>
              <a:rPr sz="1800" spc="-114" dirty="0">
                <a:latin typeface="Lucida Sans Unicode"/>
                <a:cs typeface="Lucida Sans Unicode"/>
              </a:rPr>
              <a:t>To </a:t>
            </a:r>
            <a:r>
              <a:rPr sz="1800" spc="-10" dirty="0">
                <a:latin typeface="Lucida Sans Unicode"/>
                <a:cs typeface="Lucida Sans Unicode"/>
              </a:rPr>
              <a:t>merge </a:t>
            </a:r>
            <a:r>
              <a:rPr sz="1800" dirty="0">
                <a:latin typeface="Lucida Sans Unicode"/>
                <a:cs typeface="Lucida Sans Unicode"/>
              </a:rPr>
              <a:t>components containing </a:t>
            </a:r>
            <a:r>
              <a:rPr sz="1500" dirty="0">
                <a:latin typeface="Lucida Console"/>
                <a:cs typeface="Lucida Console"/>
              </a:rPr>
              <a:t>p </a:t>
            </a:r>
            <a:r>
              <a:rPr sz="1800" dirty="0">
                <a:latin typeface="Lucida Sans Unicode"/>
                <a:cs typeface="Lucida Sans Unicode"/>
              </a:rPr>
              <a:t>and </a:t>
            </a:r>
            <a:r>
              <a:rPr sz="1500" dirty="0">
                <a:latin typeface="Lucida Console"/>
                <a:cs typeface="Lucida Console"/>
              </a:rPr>
              <a:t>q</a:t>
            </a:r>
            <a:r>
              <a:rPr sz="1800" dirty="0">
                <a:latin typeface="Lucida Sans Unicode"/>
                <a:cs typeface="Lucida Sans Unicode"/>
              </a:rPr>
              <a:t>, change all</a:t>
            </a:r>
            <a:r>
              <a:rPr sz="1800" spc="-22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entries  </a:t>
            </a:r>
            <a:r>
              <a:rPr sz="1800" spc="25" dirty="0">
                <a:latin typeface="Lucida Sans Unicode"/>
                <a:cs typeface="Lucida Sans Unicode"/>
              </a:rPr>
              <a:t>whose </a:t>
            </a:r>
            <a:r>
              <a:rPr sz="1800" dirty="0">
                <a:latin typeface="Lucida Sans Unicode"/>
                <a:cs typeface="Lucida Sans Unicode"/>
              </a:rPr>
              <a:t>id equals </a:t>
            </a:r>
            <a:r>
              <a:rPr sz="1500" dirty="0">
                <a:latin typeface="Lucida Console"/>
                <a:cs typeface="Lucida Console"/>
              </a:rPr>
              <a:t>id[p] </a:t>
            </a:r>
            <a:r>
              <a:rPr sz="1800" dirty="0">
                <a:latin typeface="Lucida Sans Unicode"/>
                <a:cs typeface="Lucida Sans Unicode"/>
              </a:rPr>
              <a:t>to</a:t>
            </a:r>
            <a:r>
              <a:rPr sz="1800" spc="-370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Console"/>
                <a:cs typeface="Lucida Console"/>
              </a:rPr>
              <a:t>id[q]</a:t>
            </a:r>
            <a:r>
              <a:rPr sz="1800" dirty="0">
                <a:latin typeface="Lucida Sans Unicode"/>
                <a:cs typeface="Lucida Sans Unicode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17935" y="6070562"/>
            <a:ext cx="16510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after union of 6 and</a:t>
            </a:r>
            <a:r>
              <a:rPr sz="1200" spc="-9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1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1969" y="7065418"/>
            <a:ext cx="25552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D3124"/>
                </a:solidFill>
                <a:latin typeface="Lucida Sans Unicode"/>
                <a:cs typeface="Lucida Sans Unicode"/>
              </a:rPr>
              <a:t>problem: </a:t>
            </a:r>
            <a:r>
              <a:rPr sz="1200" spc="10" dirty="0">
                <a:solidFill>
                  <a:srgbClr val="8D3124"/>
                </a:solidFill>
                <a:latin typeface="Lucida Sans Unicode"/>
                <a:cs typeface="Lucida Sans Unicode"/>
              </a:rPr>
              <a:t>many values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can</a:t>
            </a:r>
            <a:r>
              <a:rPr sz="1200" spc="-4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change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358203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0810" algn="l"/>
              </a:tabLst>
            </a:pPr>
            <a:r>
              <a:rPr sz="2100" b="0" spc="15" dirty="0">
                <a:latin typeface="Arial"/>
                <a:cs typeface="Arial"/>
              </a:rPr>
              <a:t>Quick-find	</a:t>
            </a:r>
            <a:r>
              <a:rPr sz="2100" b="0" spc="70" dirty="0">
                <a:solidFill>
                  <a:srgbClr val="606060"/>
                </a:solidFill>
                <a:latin typeface="Arial"/>
                <a:cs typeface="Arial"/>
              </a:rPr>
              <a:t>[eager</a:t>
            </a:r>
            <a:r>
              <a:rPr sz="2100" b="0" spc="-1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100" b="0" spc="75" dirty="0">
                <a:solidFill>
                  <a:srgbClr val="606060"/>
                </a:solidFill>
                <a:latin typeface="Arial"/>
                <a:cs typeface="Arial"/>
              </a:rPr>
              <a:t>approach]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01880" y="6736674"/>
            <a:ext cx="4445" cy="294005"/>
          </a:xfrm>
          <a:custGeom>
            <a:avLst/>
            <a:gdLst/>
            <a:ahLst/>
            <a:cxnLst/>
            <a:rect l="l" t="t" r="r" b="b"/>
            <a:pathLst>
              <a:path w="4445" h="294004">
                <a:moveTo>
                  <a:pt x="0" y="0"/>
                </a:moveTo>
                <a:lnTo>
                  <a:pt x="137" y="9536"/>
                </a:lnTo>
                <a:lnTo>
                  <a:pt x="4238" y="293757"/>
                </a:lnTo>
              </a:path>
            </a:pathLst>
          </a:custGeom>
          <a:ln w="19074">
            <a:solidFill>
              <a:srgbClr val="AB33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56574" y="6677548"/>
            <a:ext cx="91549" cy="92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80366" y="6736679"/>
            <a:ext cx="0" cy="294005"/>
          </a:xfrm>
          <a:custGeom>
            <a:avLst/>
            <a:gdLst/>
            <a:ahLst/>
            <a:cxnLst/>
            <a:rect l="l" t="t" r="r" b="b"/>
            <a:pathLst>
              <a:path h="294004">
                <a:moveTo>
                  <a:pt x="0" y="0"/>
                </a:moveTo>
                <a:lnTo>
                  <a:pt x="0" y="9537"/>
                </a:lnTo>
                <a:lnTo>
                  <a:pt x="0" y="293752"/>
                </a:lnTo>
              </a:path>
            </a:pathLst>
          </a:custGeom>
          <a:ln w="19074">
            <a:solidFill>
              <a:srgbClr val="AB33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34586" y="6677548"/>
            <a:ext cx="91559" cy="91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88756" y="6736679"/>
            <a:ext cx="0" cy="294005"/>
          </a:xfrm>
          <a:custGeom>
            <a:avLst/>
            <a:gdLst/>
            <a:ahLst/>
            <a:cxnLst/>
            <a:rect l="l" t="t" r="r" b="b"/>
            <a:pathLst>
              <a:path h="294004">
                <a:moveTo>
                  <a:pt x="0" y="0"/>
                </a:moveTo>
                <a:lnTo>
                  <a:pt x="0" y="9537"/>
                </a:lnTo>
                <a:lnTo>
                  <a:pt x="0" y="293752"/>
                </a:lnTo>
              </a:path>
            </a:pathLst>
          </a:custGeom>
          <a:ln w="19074">
            <a:solidFill>
              <a:srgbClr val="AB33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2976" y="6677548"/>
            <a:ext cx="91559" cy="91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63940" y="3834146"/>
            <a:ext cx="1963420" cy="46418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385"/>
              </a:spcBef>
            </a:pPr>
            <a:r>
              <a:rPr sz="1200" dirty="0">
                <a:solidFill>
                  <a:srgbClr val="8D3124"/>
                </a:solidFill>
                <a:latin typeface="Lucida Console"/>
                <a:cs typeface="Lucida Console"/>
              </a:rPr>
              <a:t>id[6] = 0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; </a:t>
            </a:r>
            <a:r>
              <a:rPr sz="1200" dirty="0">
                <a:solidFill>
                  <a:srgbClr val="8D3124"/>
                </a:solidFill>
                <a:latin typeface="Lucida Console"/>
                <a:cs typeface="Lucida Console"/>
              </a:rPr>
              <a:t>id[1] =</a:t>
            </a:r>
            <a:r>
              <a:rPr sz="1200" spc="-80" dirty="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Console"/>
                <a:cs typeface="Lucida Console"/>
              </a:rPr>
              <a:t>1</a:t>
            </a:r>
            <a:endParaRPr sz="1200">
              <a:latin typeface="Lucida Console"/>
              <a:cs typeface="Lucida Console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solidFill>
                  <a:srgbClr val="8D3124"/>
                </a:solidFill>
                <a:latin typeface="Lucida Console"/>
                <a:cs typeface="Lucida Console"/>
              </a:rPr>
              <a:t>6</a:t>
            </a:r>
            <a:r>
              <a:rPr sz="1200" spc="-360" dirty="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and</a:t>
            </a:r>
            <a:r>
              <a:rPr sz="1200" spc="-1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Console"/>
                <a:cs typeface="Lucida Console"/>
              </a:rPr>
              <a:t>1</a:t>
            </a:r>
            <a:r>
              <a:rPr sz="1200" spc="-355" dirty="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sz="1200" spc="-10" dirty="0">
                <a:solidFill>
                  <a:srgbClr val="8D3124"/>
                </a:solidFill>
                <a:latin typeface="Lucida Sans Unicode"/>
                <a:cs typeface="Lucida Sans Unicode"/>
              </a:rPr>
              <a:t>are</a:t>
            </a:r>
            <a:r>
              <a:rPr sz="1200" spc="-1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not</a:t>
            </a:r>
            <a:r>
              <a:rPr sz="1200" spc="-1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connected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2658175" y="267821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0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39670" y="267821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1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21167" y="267821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2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02662" y="267821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3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84159" y="267821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4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65655" y="267821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5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47151" y="267821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6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28647" y="267821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7</a:t>
            </a:r>
            <a:endParaRPr sz="1050">
              <a:latin typeface="Lucida Sans Unicode"/>
              <a:cs typeface="Lucida Sans Unicode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520002" y="2926964"/>
          <a:ext cx="3816348" cy="381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4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solidFill>
                            <a:srgbClr val="929292"/>
                          </a:solidFill>
                          <a:latin typeface="Lucida Sans Unicode"/>
                          <a:cs typeface="Lucida Sans Unicode"/>
                        </a:rPr>
                        <a:t>0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solidFill>
                            <a:srgbClr val="929292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solidFill>
                            <a:srgbClr val="929292"/>
                          </a:solidFill>
                          <a:latin typeface="Lucida Sans Unicode"/>
                          <a:cs typeface="Lucida Sans Unicode"/>
                        </a:rPr>
                        <a:t>8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solidFill>
                            <a:srgbClr val="929292"/>
                          </a:solidFill>
                          <a:latin typeface="Lucida Sans Unicode"/>
                          <a:cs typeface="Lucida Sans Unicode"/>
                        </a:rPr>
                        <a:t>8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solidFill>
                            <a:srgbClr val="929292"/>
                          </a:solidFill>
                          <a:latin typeface="Lucida Sans Unicode"/>
                          <a:cs typeface="Lucida Sans Unicode"/>
                        </a:rPr>
                        <a:t>0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solidFill>
                            <a:srgbClr val="929292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solidFill>
                            <a:srgbClr val="929292"/>
                          </a:solidFill>
                          <a:latin typeface="Lucida Sans Unicode"/>
                          <a:cs typeface="Lucida Sans Unicode"/>
                        </a:rPr>
                        <a:t>8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solidFill>
                            <a:srgbClr val="929292"/>
                          </a:solidFill>
                          <a:latin typeface="Lucida Sans Unicode"/>
                          <a:cs typeface="Lucida Sans Unicode"/>
                        </a:rPr>
                        <a:t>8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5710144" y="267821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8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91639" y="267821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9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39100" y="5987691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0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20596" y="5987691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1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02091" y="5987691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2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83588" y="5987691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3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65084" y="5987691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4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46580" y="5987691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5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28077" y="5987691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6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09572" y="5987691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7</a:t>
            </a:r>
            <a:endParaRPr sz="1050">
              <a:latin typeface="Lucida Sans Unicode"/>
              <a:cs typeface="Lucida Sans Unicode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2500928" y="6236442"/>
          <a:ext cx="3816348" cy="381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4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solidFill>
                            <a:srgbClr val="929292"/>
                          </a:solidFill>
                          <a:latin typeface="Lucida Sans Unicode"/>
                          <a:cs typeface="Lucida Sans Unicode"/>
                        </a:rPr>
                        <a:t>8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solidFill>
                            <a:srgbClr val="929292"/>
                          </a:solidFill>
                          <a:latin typeface="Lucida Sans Unicode"/>
                          <a:cs typeface="Lucida Sans Unicode"/>
                        </a:rPr>
                        <a:t>8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solidFill>
                            <a:srgbClr val="929292"/>
                          </a:solidFill>
                          <a:latin typeface="Lucida Sans Unicode"/>
                          <a:cs typeface="Lucida Sans Unicode"/>
                        </a:rPr>
                        <a:t>8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solidFill>
                            <a:srgbClr val="929292"/>
                          </a:solidFill>
                          <a:latin typeface="Lucida Sans Unicode"/>
                          <a:cs typeface="Lucida Sans Unicode"/>
                        </a:rPr>
                        <a:t>8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5691068" y="5987691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8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72565" y="5987691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9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91063" y="6283351"/>
            <a:ext cx="438784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Console"/>
                <a:cs typeface="Lucida Console"/>
              </a:rPr>
              <a:t>id[]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81527" y="2983410"/>
            <a:ext cx="438784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Console"/>
                <a:cs typeface="Lucida Console"/>
              </a:rPr>
              <a:t>id[]</a:t>
            </a:r>
            <a:endParaRPr sz="135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201104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15" dirty="0">
                <a:latin typeface="Arial"/>
                <a:cs typeface="Arial"/>
              </a:rPr>
              <a:t>Quick-find</a:t>
            </a:r>
            <a:r>
              <a:rPr sz="2100" b="0" spc="10" dirty="0">
                <a:latin typeface="Arial"/>
                <a:cs typeface="Arial"/>
              </a:rPr>
              <a:t> </a:t>
            </a:r>
            <a:r>
              <a:rPr sz="2100" b="0" spc="20" dirty="0">
                <a:latin typeface="Arial"/>
                <a:cs typeface="Arial"/>
              </a:rPr>
              <a:t>demo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0847" y="290187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6"/>
                </a:lnTo>
                <a:lnTo>
                  <a:pt x="9121" y="251462"/>
                </a:lnTo>
                <a:lnTo>
                  <a:pt x="27364" y="289999"/>
                </a:lnTo>
                <a:lnTo>
                  <a:pt x="54728" y="324488"/>
                </a:lnTo>
                <a:lnTo>
                  <a:pt x="89217" y="351852"/>
                </a:lnTo>
                <a:lnTo>
                  <a:pt x="127754" y="370095"/>
                </a:lnTo>
                <a:lnTo>
                  <a:pt x="168720" y="379216"/>
                </a:lnTo>
                <a:lnTo>
                  <a:pt x="210495" y="379216"/>
                </a:lnTo>
                <a:lnTo>
                  <a:pt x="251461" y="370095"/>
                </a:lnTo>
                <a:lnTo>
                  <a:pt x="289998" y="351852"/>
                </a:lnTo>
                <a:lnTo>
                  <a:pt x="324486" y="324488"/>
                </a:lnTo>
                <a:lnTo>
                  <a:pt x="351851" y="289999"/>
                </a:lnTo>
                <a:lnTo>
                  <a:pt x="370094" y="251462"/>
                </a:lnTo>
                <a:lnTo>
                  <a:pt x="379215" y="210496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0846" y="2901876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6" y="168720"/>
                </a:lnTo>
                <a:lnTo>
                  <a:pt x="379216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03420" y="2954797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0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63103" y="290187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6"/>
                </a:lnTo>
                <a:lnTo>
                  <a:pt x="9121" y="251462"/>
                </a:lnTo>
                <a:lnTo>
                  <a:pt x="27364" y="289999"/>
                </a:lnTo>
                <a:lnTo>
                  <a:pt x="54728" y="324488"/>
                </a:lnTo>
                <a:lnTo>
                  <a:pt x="89217" y="351852"/>
                </a:lnTo>
                <a:lnTo>
                  <a:pt x="127754" y="370095"/>
                </a:lnTo>
                <a:lnTo>
                  <a:pt x="168720" y="379216"/>
                </a:lnTo>
                <a:lnTo>
                  <a:pt x="210495" y="379216"/>
                </a:lnTo>
                <a:lnTo>
                  <a:pt x="251461" y="370095"/>
                </a:lnTo>
                <a:lnTo>
                  <a:pt x="289998" y="351852"/>
                </a:lnTo>
                <a:lnTo>
                  <a:pt x="324486" y="324488"/>
                </a:lnTo>
                <a:lnTo>
                  <a:pt x="351851" y="289999"/>
                </a:lnTo>
                <a:lnTo>
                  <a:pt x="370094" y="251462"/>
                </a:lnTo>
                <a:lnTo>
                  <a:pt x="379215" y="210496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63104" y="2901876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6" y="54728"/>
                </a:moveTo>
                <a:lnTo>
                  <a:pt x="351850" y="89216"/>
                </a:lnTo>
                <a:lnTo>
                  <a:pt x="370093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3" y="251461"/>
                </a:lnTo>
                <a:lnTo>
                  <a:pt x="351850" y="289998"/>
                </a:lnTo>
                <a:lnTo>
                  <a:pt x="324486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6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85677" y="2954797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1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50653" y="290187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6"/>
                </a:lnTo>
                <a:lnTo>
                  <a:pt x="9121" y="251462"/>
                </a:lnTo>
                <a:lnTo>
                  <a:pt x="27364" y="289999"/>
                </a:lnTo>
                <a:lnTo>
                  <a:pt x="54728" y="324488"/>
                </a:lnTo>
                <a:lnTo>
                  <a:pt x="89217" y="351852"/>
                </a:lnTo>
                <a:lnTo>
                  <a:pt x="127754" y="370095"/>
                </a:lnTo>
                <a:lnTo>
                  <a:pt x="168720" y="379216"/>
                </a:lnTo>
                <a:lnTo>
                  <a:pt x="210495" y="379216"/>
                </a:lnTo>
                <a:lnTo>
                  <a:pt x="251461" y="370095"/>
                </a:lnTo>
                <a:lnTo>
                  <a:pt x="289998" y="351852"/>
                </a:lnTo>
                <a:lnTo>
                  <a:pt x="324486" y="324488"/>
                </a:lnTo>
                <a:lnTo>
                  <a:pt x="351851" y="289999"/>
                </a:lnTo>
                <a:lnTo>
                  <a:pt x="370094" y="251462"/>
                </a:lnTo>
                <a:lnTo>
                  <a:pt x="379215" y="210496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50654" y="2901876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73226" y="2954797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2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38202" y="290187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6"/>
                </a:lnTo>
                <a:lnTo>
                  <a:pt x="9121" y="251462"/>
                </a:lnTo>
                <a:lnTo>
                  <a:pt x="27364" y="289999"/>
                </a:lnTo>
                <a:lnTo>
                  <a:pt x="54728" y="324488"/>
                </a:lnTo>
                <a:lnTo>
                  <a:pt x="89217" y="351852"/>
                </a:lnTo>
                <a:lnTo>
                  <a:pt x="127754" y="370095"/>
                </a:lnTo>
                <a:lnTo>
                  <a:pt x="168720" y="379216"/>
                </a:lnTo>
                <a:lnTo>
                  <a:pt x="210495" y="379216"/>
                </a:lnTo>
                <a:lnTo>
                  <a:pt x="251461" y="370095"/>
                </a:lnTo>
                <a:lnTo>
                  <a:pt x="289998" y="351852"/>
                </a:lnTo>
                <a:lnTo>
                  <a:pt x="324486" y="324488"/>
                </a:lnTo>
                <a:lnTo>
                  <a:pt x="351851" y="289999"/>
                </a:lnTo>
                <a:lnTo>
                  <a:pt x="370094" y="251462"/>
                </a:lnTo>
                <a:lnTo>
                  <a:pt x="379215" y="210496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38203" y="2901876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6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6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60776" y="2954797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3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25751" y="290187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6"/>
                </a:lnTo>
                <a:lnTo>
                  <a:pt x="9121" y="251462"/>
                </a:lnTo>
                <a:lnTo>
                  <a:pt x="27364" y="289999"/>
                </a:lnTo>
                <a:lnTo>
                  <a:pt x="54728" y="324488"/>
                </a:lnTo>
                <a:lnTo>
                  <a:pt x="89217" y="351852"/>
                </a:lnTo>
                <a:lnTo>
                  <a:pt x="127754" y="370095"/>
                </a:lnTo>
                <a:lnTo>
                  <a:pt x="168720" y="379216"/>
                </a:lnTo>
                <a:lnTo>
                  <a:pt x="210496" y="379216"/>
                </a:lnTo>
                <a:lnTo>
                  <a:pt x="251462" y="370095"/>
                </a:lnTo>
                <a:lnTo>
                  <a:pt x="289999" y="351852"/>
                </a:lnTo>
                <a:lnTo>
                  <a:pt x="324488" y="324488"/>
                </a:lnTo>
                <a:lnTo>
                  <a:pt x="351852" y="289999"/>
                </a:lnTo>
                <a:lnTo>
                  <a:pt x="370094" y="251462"/>
                </a:lnTo>
                <a:lnTo>
                  <a:pt x="379215" y="210496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2" y="89217"/>
                </a:lnTo>
                <a:lnTo>
                  <a:pt x="324488" y="54728"/>
                </a:lnTo>
                <a:lnTo>
                  <a:pt x="289999" y="27364"/>
                </a:lnTo>
                <a:lnTo>
                  <a:pt x="251462" y="9121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25752" y="2901876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6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6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548325" y="2954797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4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75554" y="409405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5"/>
                </a:lnTo>
                <a:lnTo>
                  <a:pt x="9121" y="251461"/>
                </a:lnTo>
                <a:lnTo>
                  <a:pt x="27364" y="289998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6"/>
                </a:lnTo>
                <a:lnTo>
                  <a:pt x="351851" y="289998"/>
                </a:lnTo>
                <a:lnTo>
                  <a:pt x="370094" y="251461"/>
                </a:lnTo>
                <a:lnTo>
                  <a:pt x="379215" y="210495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75555" y="409405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29">
                <a:moveTo>
                  <a:pt x="324486" y="54728"/>
                </a:moveTo>
                <a:lnTo>
                  <a:pt x="351850" y="89216"/>
                </a:lnTo>
                <a:lnTo>
                  <a:pt x="370093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3" y="251461"/>
                </a:lnTo>
                <a:lnTo>
                  <a:pt x="351850" y="289998"/>
                </a:lnTo>
                <a:lnTo>
                  <a:pt x="324486" y="324486"/>
                </a:lnTo>
                <a:lnTo>
                  <a:pt x="289997" y="351851"/>
                </a:lnTo>
                <a:lnTo>
                  <a:pt x="251460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0" y="9121"/>
                </a:lnTo>
                <a:lnTo>
                  <a:pt x="289997" y="27364"/>
                </a:lnTo>
                <a:lnTo>
                  <a:pt x="324486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98128" y="4146973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5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63103" y="409405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5"/>
                </a:lnTo>
                <a:lnTo>
                  <a:pt x="9121" y="251461"/>
                </a:lnTo>
                <a:lnTo>
                  <a:pt x="27364" y="289998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6"/>
                </a:lnTo>
                <a:lnTo>
                  <a:pt x="351851" y="289998"/>
                </a:lnTo>
                <a:lnTo>
                  <a:pt x="370094" y="251461"/>
                </a:lnTo>
                <a:lnTo>
                  <a:pt x="379215" y="210495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63104" y="409405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6" y="54728"/>
                </a:moveTo>
                <a:lnTo>
                  <a:pt x="351850" y="89216"/>
                </a:lnTo>
                <a:lnTo>
                  <a:pt x="370093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3" y="251461"/>
                </a:lnTo>
                <a:lnTo>
                  <a:pt x="351850" y="289998"/>
                </a:lnTo>
                <a:lnTo>
                  <a:pt x="324486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6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85677" y="4146973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6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50653" y="409405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5"/>
                </a:lnTo>
                <a:lnTo>
                  <a:pt x="9121" y="251461"/>
                </a:lnTo>
                <a:lnTo>
                  <a:pt x="27364" y="289998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6"/>
                </a:lnTo>
                <a:lnTo>
                  <a:pt x="351851" y="289998"/>
                </a:lnTo>
                <a:lnTo>
                  <a:pt x="370094" y="251461"/>
                </a:lnTo>
                <a:lnTo>
                  <a:pt x="379215" y="210495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50654" y="409405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973226" y="4146973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7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138202" y="409405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5"/>
                </a:lnTo>
                <a:lnTo>
                  <a:pt x="9121" y="251461"/>
                </a:lnTo>
                <a:lnTo>
                  <a:pt x="27364" y="289998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6"/>
                </a:lnTo>
                <a:lnTo>
                  <a:pt x="351851" y="289998"/>
                </a:lnTo>
                <a:lnTo>
                  <a:pt x="370094" y="251461"/>
                </a:lnTo>
                <a:lnTo>
                  <a:pt x="379215" y="210495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38203" y="409405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6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6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260776" y="4146973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8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425751" y="409405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5"/>
                </a:lnTo>
                <a:lnTo>
                  <a:pt x="9121" y="251461"/>
                </a:lnTo>
                <a:lnTo>
                  <a:pt x="27364" y="289998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6" y="379215"/>
                </a:lnTo>
                <a:lnTo>
                  <a:pt x="251462" y="370094"/>
                </a:lnTo>
                <a:lnTo>
                  <a:pt x="289999" y="351851"/>
                </a:lnTo>
                <a:lnTo>
                  <a:pt x="324488" y="324486"/>
                </a:lnTo>
                <a:lnTo>
                  <a:pt x="351852" y="289998"/>
                </a:lnTo>
                <a:lnTo>
                  <a:pt x="370094" y="251461"/>
                </a:lnTo>
                <a:lnTo>
                  <a:pt x="379215" y="210495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2" y="89217"/>
                </a:lnTo>
                <a:lnTo>
                  <a:pt x="324488" y="54728"/>
                </a:lnTo>
                <a:lnTo>
                  <a:pt x="289999" y="27364"/>
                </a:lnTo>
                <a:lnTo>
                  <a:pt x="251462" y="9121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5752" y="409405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6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6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548325" y="4146973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9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44582" y="559665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0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26078" y="559665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1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07574" y="559665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2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89071" y="559665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3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70566" y="559665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4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52063" y="559665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5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33558" y="559665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6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15055" y="559665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7</a:t>
            </a:r>
            <a:endParaRPr sz="1050">
              <a:latin typeface="Lucida Sans Unicode"/>
              <a:cs typeface="Lucida Sans Unicode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3006410" y="5845409"/>
          <a:ext cx="3816348" cy="381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4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5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6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7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8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9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6196551" y="559665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8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578047" y="559665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9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44234" y="5901855"/>
            <a:ext cx="3225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25" dirty="0">
                <a:latin typeface="Tahoma"/>
                <a:cs typeface="Tahoma"/>
              </a:rPr>
              <a:t>i</a:t>
            </a:r>
            <a:r>
              <a:rPr sz="1350" b="1" spc="45" dirty="0">
                <a:latin typeface="Tahoma"/>
                <a:cs typeface="Tahoma"/>
              </a:rPr>
              <a:t>d</a:t>
            </a:r>
            <a:r>
              <a:rPr sz="1350" b="1" spc="-120" dirty="0">
                <a:latin typeface="Tahoma"/>
                <a:cs typeface="Tahoma"/>
              </a:rPr>
              <a:t>[</a:t>
            </a:r>
            <a:r>
              <a:rPr sz="1350" b="1" spc="-114" dirty="0">
                <a:latin typeface="Tahoma"/>
                <a:cs typeface="Tahoma"/>
              </a:rPr>
              <a:t>]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61999" y="1409702"/>
            <a:ext cx="660399" cy="6603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2030" y="1459730"/>
            <a:ext cx="560705" cy="560705"/>
          </a:xfrm>
          <a:custGeom>
            <a:avLst/>
            <a:gdLst/>
            <a:ahLst/>
            <a:cxnLst/>
            <a:rect l="l" t="t" r="r" b="b"/>
            <a:pathLst>
              <a:path w="560705" h="560705">
                <a:moveTo>
                  <a:pt x="280169" y="0"/>
                </a:moveTo>
                <a:lnTo>
                  <a:pt x="234724" y="3666"/>
                </a:lnTo>
                <a:lnTo>
                  <a:pt x="191614" y="14283"/>
                </a:lnTo>
                <a:lnTo>
                  <a:pt x="151415" y="31272"/>
                </a:lnTo>
                <a:lnTo>
                  <a:pt x="114705" y="54056"/>
                </a:lnTo>
                <a:lnTo>
                  <a:pt x="82059" y="82059"/>
                </a:lnTo>
                <a:lnTo>
                  <a:pt x="54056" y="114705"/>
                </a:lnTo>
                <a:lnTo>
                  <a:pt x="31272" y="151415"/>
                </a:lnTo>
                <a:lnTo>
                  <a:pt x="14283" y="191614"/>
                </a:lnTo>
                <a:lnTo>
                  <a:pt x="3666" y="234724"/>
                </a:lnTo>
                <a:lnTo>
                  <a:pt x="0" y="280169"/>
                </a:lnTo>
                <a:lnTo>
                  <a:pt x="3666" y="325614"/>
                </a:lnTo>
                <a:lnTo>
                  <a:pt x="14283" y="368724"/>
                </a:lnTo>
                <a:lnTo>
                  <a:pt x="31272" y="408922"/>
                </a:lnTo>
                <a:lnTo>
                  <a:pt x="54056" y="445633"/>
                </a:lnTo>
                <a:lnTo>
                  <a:pt x="82059" y="478278"/>
                </a:lnTo>
                <a:lnTo>
                  <a:pt x="114705" y="506282"/>
                </a:lnTo>
                <a:lnTo>
                  <a:pt x="151415" y="529066"/>
                </a:lnTo>
                <a:lnTo>
                  <a:pt x="191614" y="546055"/>
                </a:lnTo>
                <a:lnTo>
                  <a:pt x="234724" y="556672"/>
                </a:lnTo>
                <a:lnTo>
                  <a:pt x="280169" y="560339"/>
                </a:lnTo>
                <a:lnTo>
                  <a:pt x="325614" y="556672"/>
                </a:lnTo>
                <a:lnTo>
                  <a:pt x="368724" y="546055"/>
                </a:lnTo>
                <a:lnTo>
                  <a:pt x="408922" y="529066"/>
                </a:lnTo>
                <a:lnTo>
                  <a:pt x="445633" y="506282"/>
                </a:lnTo>
                <a:lnTo>
                  <a:pt x="478278" y="478278"/>
                </a:lnTo>
                <a:lnTo>
                  <a:pt x="506282" y="445633"/>
                </a:lnTo>
                <a:lnTo>
                  <a:pt x="529066" y="408922"/>
                </a:lnTo>
                <a:lnTo>
                  <a:pt x="546055" y="368724"/>
                </a:lnTo>
                <a:lnTo>
                  <a:pt x="556672" y="325614"/>
                </a:lnTo>
                <a:lnTo>
                  <a:pt x="560339" y="280169"/>
                </a:lnTo>
                <a:lnTo>
                  <a:pt x="556672" y="234724"/>
                </a:lnTo>
                <a:lnTo>
                  <a:pt x="546055" y="191614"/>
                </a:lnTo>
                <a:lnTo>
                  <a:pt x="529066" y="151415"/>
                </a:lnTo>
                <a:lnTo>
                  <a:pt x="506282" y="114705"/>
                </a:lnTo>
                <a:lnTo>
                  <a:pt x="478278" y="82059"/>
                </a:lnTo>
                <a:lnTo>
                  <a:pt x="445633" y="54056"/>
                </a:lnTo>
                <a:lnTo>
                  <a:pt x="408922" y="31272"/>
                </a:lnTo>
                <a:lnTo>
                  <a:pt x="368724" y="14283"/>
                </a:lnTo>
                <a:lnTo>
                  <a:pt x="325614" y="3666"/>
                </a:lnTo>
                <a:lnTo>
                  <a:pt x="280169" y="0"/>
                </a:lnTo>
                <a:close/>
              </a:path>
            </a:pathLst>
          </a:custGeom>
          <a:solidFill>
            <a:srgbClr val="03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5879" y="1463579"/>
            <a:ext cx="553085" cy="553085"/>
          </a:xfrm>
          <a:custGeom>
            <a:avLst/>
            <a:gdLst/>
            <a:ahLst/>
            <a:cxnLst/>
            <a:rect l="l" t="t" r="r" b="b"/>
            <a:pathLst>
              <a:path w="553085" h="553085">
                <a:moveTo>
                  <a:pt x="276321" y="0"/>
                </a:moveTo>
                <a:lnTo>
                  <a:pt x="226651" y="4451"/>
                </a:lnTo>
                <a:lnTo>
                  <a:pt x="179903" y="17287"/>
                </a:lnTo>
                <a:lnTo>
                  <a:pt x="136856" y="37725"/>
                </a:lnTo>
                <a:lnTo>
                  <a:pt x="98290" y="64986"/>
                </a:lnTo>
                <a:lnTo>
                  <a:pt x="64986" y="98290"/>
                </a:lnTo>
                <a:lnTo>
                  <a:pt x="37725" y="136855"/>
                </a:lnTo>
                <a:lnTo>
                  <a:pt x="17287" y="179902"/>
                </a:lnTo>
                <a:lnTo>
                  <a:pt x="4451" y="226651"/>
                </a:lnTo>
                <a:lnTo>
                  <a:pt x="0" y="276320"/>
                </a:lnTo>
                <a:lnTo>
                  <a:pt x="4451" y="325989"/>
                </a:lnTo>
                <a:lnTo>
                  <a:pt x="17287" y="372737"/>
                </a:lnTo>
                <a:lnTo>
                  <a:pt x="37725" y="415784"/>
                </a:lnTo>
                <a:lnTo>
                  <a:pt x="64986" y="454350"/>
                </a:lnTo>
                <a:lnTo>
                  <a:pt x="98290" y="487654"/>
                </a:lnTo>
                <a:lnTo>
                  <a:pt x="136856" y="514915"/>
                </a:lnTo>
                <a:lnTo>
                  <a:pt x="179903" y="535354"/>
                </a:lnTo>
                <a:lnTo>
                  <a:pt x="226651" y="548189"/>
                </a:lnTo>
                <a:lnTo>
                  <a:pt x="276321" y="552641"/>
                </a:lnTo>
                <a:lnTo>
                  <a:pt x="325989" y="548189"/>
                </a:lnTo>
                <a:lnTo>
                  <a:pt x="372737" y="535354"/>
                </a:lnTo>
                <a:lnTo>
                  <a:pt x="415784" y="514915"/>
                </a:lnTo>
                <a:lnTo>
                  <a:pt x="454350" y="487654"/>
                </a:lnTo>
                <a:lnTo>
                  <a:pt x="487654" y="454350"/>
                </a:lnTo>
                <a:lnTo>
                  <a:pt x="514915" y="415784"/>
                </a:lnTo>
                <a:lnTo>
                  <a:pt x="535353" y="372737"/>
                </a:lnTo>
                <a:lnTo>
                  <a:pt x="548189" y="325989"/>
                </a:lnTo>
                <a:lnTo>
                  <a:pt x="552641" y="276320"/>
                </a:lnTo>
                <a:lnTo>
                  <a:pt x="548189" y="226651"/>
                </a:lnTo>
                <a:lnTo>
                  <a:pt x="535353" y="179902"/>
                </a:lnTo>
                <a:lnTo>
                  <a:pt x="514915" y="136855"/>
                </a:lnTo>
                <a:lnTo>
                  <a:pt x="487654" y="98290"/>
                </a:lnTo>
                <a:lnTo>
                  <a:pt x="454350" y="64986"/>
                </a:lnTo>
                <a:lnTo>
                  <a:pt x="415784" y="37725"/>
                </a:lnTo>
                <a:lnTo>
                  <a:pt x="372737" y="17287"/>
                </a:lnTo>
                <a:lnTo>
                  <a:pt x="325989" y="4451"/>
                </a:lnTo>
                <a:lnTo>
                  <a:pt x="276321" y="0"/>
                </a:lnTo>
                <a:close/>
              </a:path>
            </a:pathLst>
          </a:custGeom>
          <a:solidFill>
            <a:srgbClr val="6666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3373" y="1469496"/>
            <a:ext cx="538833" cy="5388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41594" y="1488767"/>
            <a:ext cx="505459" cy="505459"/>
          </a:xfrm>
          <a:custGeom>
            <a:avLst/>
            <a:gdLst/>
            <a:ahLst/>
            <a:cxnLst/>
            <a:rect l="l" t="t" r="r" b="b"/>
            <a:pathLst>
              <a:path w="505459" h="505460">
                <a:moveTo>
                  <a:pt x="505118" y="252560"/>
                </a:moveTo>
                <a:lnTo>
                  <a:pt x="501049" y="297958"/>
                </a:lnTo>
                <a:lnTo>
                  <a:pt x="489317" y="340686"/>
                </a:lnTo>
                <a:lnTo>
                  <a:pt x="470636" y="380032"/>
                </a:lnTo>
                <a:lnTo>
                  <a:pt x="445719" y="415281"/>
                </a:lnTo>
                <a:lnTo>
                  <a:pt x="415279" y="445721"/>
                </a:lnTo>
                <a:lnTo>
                  <a:pt x="380030" y="470638"/>
                </a:lnTo>
                <a:lnTo>
                  <a:pt x="340685" y="489319"/>
                </a:lnTo>
                <a:lnTo>
                  <a:pt x="297956" y="501051"/>
                </a:lnTo>
                <a:lnTo>
                  <a:pt x="252558" y="505120"/>
                </a:lnTo>
                <a:lnTo>
                  <a:pt x="207160" y="501051"/>
                </a:lnTo>
                <a:lnTo>
                  <a:pt x="164431" y="489319"/>
                </a:lnTo>
                <a:lnTo>
                  <a:pt x="125086" y="470638"/>
                </a:lnTo>
                <a:lnTo>
                  <a:pt x="89837" y="445721"/>
                </a:lnTo>
                <a:lnTo>
                  <a:pt x="59397" y="415281"/>
                </a:lnTo>
                <a:lnTo>
                  <a:pt x="34481" y="380032"/>
                </a:lnTo>
                <a:lnTo>
                  <a:pt x="15800" y="340686"/>
                </a:lnTo>
                <a:lnTo>
                  <a:pt x="4068" y="297958"/>
                </a:lnTo>
                <a:lnTo>
                  <a:pt x="0" y="252560"/>
                </a:lnTo>
                <a:lnTo>
                  <a:pt x="4068" y="207161"/>
                </a:lnTo>
                <a:lnTo>
                  <a:pt x="15800" y="164433"/>
                </a:lnTo>
                <a:lnTo>
                  <a:pt x="34481" y="125087"/>
                </a:lnTo>
                <a:lnTo>
                  <a:pt x="59397" y="89838"/>
                </a:lnTo>
                <a:lnTo>
                  <a:pt x="89837" y="59398"/>
                </a:lnTo>
                <a:lnTo>
                  <a:pt x="125086" y="34481"/>
                </a:lnTo>
                <a:lnTo>
                  <a:pt x="164431" y="15800"/>
                </a:lnTo>
                <a:lnTo>
                  <a:pt x="207160" y="4069"/>
                </a:lnTo>
                <a:lnTo>
                  <a:pt x="252558" y="0"/>
                </a:lnTo>
                <a:lnTo>
                  <a:pt x="297956" y="4069"/>
                </a:lnTo>
                <a:lnTo>
                  <a:pt x="340685" y="15800"/>
                </a:lnTo>
                <a:lnTo>
                  <a:pt x="380030" y="34481"/>
                </a:lnTo>
                <a:lnTo>
                  <a:pt x="415279" y="59398"/>
                </a:lnTo>
                <a:lnTo>
                  <a:pt x="445719" y="89838"/>
                </a:lnTo>
                <a:lnTo>
                  <a:pt x="470636" y="125087"/>
                </a:lnTo>
                <a:lnTo>
                  <a:pt x="489317" y="164433"/>
                </a:lnTo>
                <a:lnTo>
                  <a:pt x="501049" y="207161"/>
                </a:lnTo>
                <a:lnTo>
                  <a:pt x="505118" y="252560"/>
                </a:lnTo>
                <a:close/>
              </a:path>
            </a:pathLst>
          </a:custGeom>
          <a:ln w="1661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29492" y="1559709"/>
            <a:ext cx="394335" cy="400685"/>
          </a:xfrm>
          <a:custGeom>
            <a:avLst/>
            <a:gdLst/>
            <a:ahLst/>
            <a:cxnLst/>
            <a:rect l="l" t="t" r="r" b="b"/>
            <a:pathLst>
              <a:path w="394334" h="400685">
                <a:moveTo>
                  <a:pt x="0" y="321867"/>
                </a:moveTo>
                <a:lnTo>
                  <a:pt x="34114" y="354069"/>
                </a:lnTo>
                <a:lnTo>
                  <a:pt x="74044" y="378449"/>
                </a:lnTo>
                <a:lnTo>
                  <a:pt x="118416" y="394096"/>
                </a:lnTo>
                <a:lnTo>
                  <a:pt x="165857" y="400101"/>
                </a:lnTo>
                <a:lnTo>
                  <a:pt x="214992" y="395556"/>
                </a:lnTo>
                <a:lnTo>
                  <a:pt x="258318" y="382056"/>
                </a:lnTo>
                <a:lnTo>
                  <a:pt x="280541" y="369840"/>
                </a:lnTo>
                <a:lnTo>
                  <a:pt x="133443" y="369840"/>
                </a:lnTo>
                <a:lnTo>
                  <a:pt x="85258" y="363470"/>
                </a:lnTo>
                <a:lnTo>
                  <a:pt x="40295" y="347159"/>
                </a:lnTo>
                <a:lnTo>
                  <a:pt x="0" y="321867"/>
                </a:lnTo>
                <a:close/>
              </a:path>
              <a:path w="394334" h="400685">
                <a:moveTo>
                  <a:pt x="308671" y="0"/>
                </a:moveTo>
                <a:lnTo>
                  <a:pt x="339398" y="46457"/>
                </a:lnTo>
                <a:lnTo>
                  <a:pt x="358043" y="100948"/>
                </a:lnTo>
                <a:lnTo>
                  <a:pt x="362624" y="146097"/>
                </a:lnTo>
                <a:lnTo>
                  <a:pt x="358255" y="189914"/>
                </a:lnTo>
                <a:lnTo>
                  <a:pt x="345637" y="231336"/>
                </a:lnTo>
                <a:lnTo>
                  <a:pt x="325474" y="269300"/>
                </a:lnTo>
                <a:lnTo>
                  <a:pt x="298466" y="302743"/>
                </a:lnTo>
                <a:lnTo>
                  <a:pt x="265318" y="330602"/>
                </a:lnTo>
                <a:lnTo>
                  <a:pt x="226730" y="351813"/>
                </a:lnTo>
                <a:lnTo>
                  <a:pt x="183405" y="365314"/>
                </a:lnTo>
                <a:lnTo>
                  <a:pt x="133443" y="369840"/>
                </a:lnTo>
                <a:lnTo>
                  <a:pt x="280541" y="369840"/>
                </a:lnTo>
                <a:lnTo>
                  <a:pt x="330057" y="332986"/>
                </a:lnTo>
                <a:lnTo>
                  <a:pt x="357065" y="299543"/>
                </a:lnTo>
                <a:lnTo>
                  <a:pt x="377228" y="261580"/>
                </a:lnTo>
                <a:lnTo>
                  <a:pt x="389845" y="220158"/>
                </a:lnTo>
                <a:lnTo>
                  <a:pt x="394212" y="176341"/>
                </a:lnTo>
                <a:lnTo>
                  <a:pt x="389629" y="131193"/>
                </a:lnTo>
                <a:lnTo>
                  <a:pt x="377976" y="92332"/>
                </a:lnTo>
                <a:lnTo>
                  <a:pt x="360094" y="57181"/>
                </a:lnTo>
                <a:lnTo>
                  <a:pt x="336741" y="26239"/>
                </a:lnTo>
                <a:lnTo>
                  <a:pt x="308671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22800" y="1626276"/>
            <a:ext cx="217170" cy="249554"/>
          </a:xfrm>
          <a:custGeom>
            <a:avLst/>
            <a:gdLst/>
            <a:ahLst/>
            <a:cxnLst/>
            <a:rect l="l" t="t" r="r" b="b"/>
            <a:pathLst>
              <a:path w="217169" h="249555">
                <a:moveTo>
                  <a:pt x="0" y="0"/>
                </a:moveTo>
                <a:lnTo>
                  <a:pt x="1918" y="249539"/>
                </a:lnTo>
                <a:lnTo>
                  <a:pt x="217067" y="1231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22800" y="1626277"/>
            <a:ext cx="217170" cy="249554"/>
          </a:xfrm>
          <a:custGeom>
            <a:avLst/>
            <a:gdLst/>
            <a:ahLst/>
            <a:cxnLst/>
            <a:rect l="l" t="t" r="r" b="b"/>
            <a:pathLst>
              <a:path w="217169" h="249555">
                <a:moveTo>
                  <a:pt x="217066" y="123107"/>
                </a:moveTo>
                <a:lnTo>
                  <a:pt x="109492" y="186322"/>
                </a:lnTo>
                <a:lnTo>
                  <a:pt x="1918" y="249540"/>
                </a:lnTo>
                <a:lnTo>
                  <a:pt x="958" y="124769"/>
                </a:lnTo>
                <a:lnTo>
                  <a:pt x="0" y="0"/>
                </a:lnTo>
                <a:lnTo>
                  <a:pt x="108534" y="61552"/>
                </a:lnTo>
                <a:lnTo>
                  <a:pt x="217066" y="123107"/>
                </a:lnTo>
                <a:close/>
              </a:path>
            </a:pathLst>
          </a:custGeom>
          <a:ln w="830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17931" y="1465248"/>
            <a:ext cx="457200" cy="361315"/>
          </a:xfrm>
          <a:custGeom>
            <a:avLst/>
            <a:gdLst/>
            <a:ahLst/>
            <a:cxnLst/>
            <a:rect l="l" t="t" r="r" b="b"/>
            <a:pathLst>
              <a:path w="457200" h="361314">
                <a:moveTo>
                  <a:pt x="275549" y="0"/>
                </a:moveTo>
                <a:lnTo>
                  <a:pt x="226019" y="4439"/>
                </a:lnTo>
                <a:lnTo>
                  <a:pt x="179401" y="17238"/>
                </a:lnTo>
                <a:lnTo>
                  <a:pt x="136474" y="37620"/>
                </a:lnTo>
                <a:lnTo>
                  <a:pt x="98016" y="64805"/>
                </a:lnTo>
                <a:lnTo>
                  <a:pt x="64805" y="98016"/>
                </a:lnTo>
                <a:lnTo>
                  <a:pt x="37620" y="136474"/>
                </a:lnTo>
                <a:lnTo>
                  <a:pt x="17239" y="179402"/>
                </a:lnTo>
                <a:lnTo>
                  <a:pt x="4439" y="226020"/>
                </a:lnTo>
                <a:lnTo>
                  <a:pt x="0" y="275551"/>
                </a:lnTo>
                <a:lnTo>
                  <a:pt x="894" y="297186"/>
                </a:lnTo>
                <a:lnTo>
                  <a:pt x="3511" y="317909"/>
                </a:lnTo>
                <a:lnTo>
                  <a:pt x="7750" y="338093"/>
                </a:lnTo>
                <a:lnTo>
                  <a:pt x="13511" y="358109"/>
                </a:lnTo>
                <a:lnTo>
                  <a:pt x="17192" y="360738"/>
                </a:lnTo>
                <a:lnTo>
                  <a:pt x="45236" y="319340"/>
                </a:lnTo>
                <a:lnTo>
                  <a:pt x="128591" y="225933"/>
                </a:lnTo>
                <a:lnTo>
                  <a:pt x="266093" y="126694"/>
                </a:lnTo>
                <a:lnTo>
                  <a:pt x="456580" y="67801"/>
                </a:lnTo>
                <a:lnTo>
                  <a:pt x="424011" y="40022"/>
                </a:lnTo>
                <a:lnTo>
                  <a:pt x="379581" y="18625"/>
                </a:lnTo>
                <a:lnTo>
                  <a:pt x="328392" y="4865"/>
                </a:lnTo>
                <a:lnTo>
                  <a:pt x="275549" y="0"/>
                </a:lnTo>
                <a:close/>
              </a:path>
            </a:pathLst>
          </a:custGeom>
          <a:solidFill>
            <a:srgbClr val="FFFFFF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pic>
        <p:nvPicPr>
          <p:cNvPr id="55" name="quickfind">
            <a:hlinkClick r:id="" action="ppaction://media"/>
            <a:extLst>
              <a:ext uri="{FF2B5EF4-FFF2-40B4-BE49-F238E27FC236}">
                <a16:creationId xmlns:a16="http://schemas.microsoft.com/office/drawing/2014/main" id="{3F6476EF-1FCD-4DB0-8EB1-F82E8C93AFE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93158" y="259168"/>
            <a:ext cx="9672084" cy="7254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33" fill="hold"/>
                                        <p:tgtEl>
                                          <p:spTgt spid="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3175" y="3081946"/>
            <a:ext cx="0" cy="1231900"/>
          </a:xfrm>
          <a:custGeom>
            <a:avLst/>
            <a:gdLst/>
            <a:ahLst/>
            <a:cxnLst/>
            <a:rect l="l" t="t" r="r" b="b"/>
            <a:pathLst>
              <a:path h="1231900">
                <a:moveTo>
                  <a:pt x="0" y="1231308"/>
                </a:moveTo>
                <a:lnTo>
                  <a:pt x="0" y="0"/>
                </a:lnTo>
              </a:path>
            </a:pathLst>
          </a:custGeom>
          <a:ln w="38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30724" y="3072409"/>
            <a:ext cx="0" cy="1231900"/>
          </a:xfrm>
          <a:custGeom>
            <a:avLst/>
            <a:gdLst/>
            <a:ahLst/>
            <a:cxnLst/>
            <a:rect l="l" t="t" r="r" b="b"/>
            <a:pathLst>
              <a:path h="1231900">
                <a:moveTo>
                  <a:pt x="0" y="1231308"/>
                </a:moveTo>
                <a:lnTo>
                  <a:pt x="0" y="0"/>
                </a:lnTo>
              </a:path>
            </a:pathLst>
          </a:custGeom>
          <a:ln w="38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62421" y="3063139"/>
            <a:ext cx="0" cy="1231900"/>
          </a:xfrm>
          <a:custGeom>
            <a:avLst/>
            <a:gdLst/>
            <a:ahLst/>
            <a:cxnLst/>
            <a:rect l="l" t="t" r="r" b="b"/>
            <a:pathLst>
              <a:path h="1231900">
                <a:moveTo>
                  <a:pt x="0" y="1231309"/>
                </a:moveTo>
                <a:lnTo>
                  <a:pt x="0" y="0"/>
                </a:lnTo>
              </a:path>
            </a:pathLst>
          </a:custGeom>
          <a:ln w="38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8996" y="3100111"/>
            <a:ext cx="1365885" cy="0"/>
          </a:xfrm>
          <a:custGeom>
            <a:avLst/>
            <a:gdLst/>
            <a:ahLst/>
            <a:cxnLst/>
            <a:rect l="l" t="t" r="r" b="b"/>
            <a:pathLst>
              <a:path w="1365885">
                <a:moveTo>
                  <a:pt x="0" y="0"/>
                </a:moveTo>
                <a:lnTo>
                  <a:pt x="1365624" y="0"/>
                </a:lnTo>
              </a:path>
            </a:pathLst>
          </a:custGeom>
          <a:ln w="38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0471" y="3120096"/>
            <a:ext cx="0" cy="1145540"/>
          </a:xfrm>
          <a:custGeom>
            <a:avLst/>
            <a:gdLst/>
            <a:ahLst/>
            <a:cxnLst/>
            <a:rect l="l" t="t" r="r" b="b"/>
            <a:pathLst>
              <a:path h="1145539">
                <a:moveTo>
                  <a:pt x="0" y="0"/>
                </a:moveTo>
                <a:lnTo>
                  <a:pt x="0" y="1145288"/>
                </a:lnTo>
              </a:path>
            </a:pathLst>
          </a:custGeom>
          <a:ln w="38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2365" y="4283812"/>
            <a:ext cx="1359535" cy="0"/>
          </a:xfrm>
          <a:custGeom>
            <a:avLst/>
            <a:gdLst/>
            <a:ahLst/>
            <a:cxnLst/>
            <a:rect l="l" t="t" r="r" b="b"/>
            <a:pathLst>
              <a:path w="1359535">
                <a:moveTo>
                  <a:pt x="1358958" y="0"/>
                </a:moveTo>
                <a:lnTo>
                  <a:pt x="0" y="0"/>
                </a:lnTo>
              </a:path>
            </a:pathLst>
          </a:custGeom>
          <a:ln w="38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27811" y="3081794"/>
            <a:ext cx="0" cy="1192530"/>
          </a:xfrm>
          <a:custGeom>
            <a:avLst/>
            <a:gdLst/>
            <a:ahLst/>
            <a:cxnLst/>
            <a:rect l="l" t="t" r="r" b="b"/>
            <a:pathLst>
              <a:path h="1192529">
                <a:moveTo>
                  <a:pt x="0" y="1192327"/>
                </a:moveTo>
                <a:lnTo>
                  <a:pt x="0" y="0"/>
                </a:lnTo>
              </a:path>
            </a:pathLst>
          </a:custGeom>
          <a:ln w="38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29370" y="3096710"/>
            <a:ext cx="1258570" cy="0"/>
          </a:xfrm>
          <a:custGeom>
            <a:avLst/>
            <a:gdLst/>
            <a:ahLst/>
            <a:cxnLst/>
            <a:rect l="l" t="t" r="r" b="b"/>
            <a:pathLst>
              <a:path w="1258570">
                <a:moveTo>
                  <a:pt x="0" y="0"/>
                </a:moveTo>
                <a:lnTo>
                  <a:pt x="1257975" y="0"/>
                </a:lnTo>
              </a:path>
            </a:pathLst>
          </a:custGeom>
          <a:ln w="38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201104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15" dirty="0">
                <a:latin typeface="Arial"/>
                <a:cs typeface="Arial"/>
              </a:rPr>
              <a:t>Quick-find</a:t>
            </a:r>
            <a:r>
              <a:rPr sz="2100" b="0" spc="10" dirty="0">
                <a:latin typeface="Arial"/>
                <a:cs typeface="Arial"/>
              </a:rPr>
              <a:t> </a:t>
            </a:r>
            <a:r>
              <a:rPr sz="2100" b="0" spc="20" dirty="0">
                <a:latin typeface="Arial"/>
                <a:cs typeface="Arial"/>
              </a:rPr>
              <a:t>demo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80847" y="290187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6"/>
                </a:lnTo>
                <a:lnTo>
                  <a:pt x="9121" y="251462"/>
                </a:lnTo>
                <a:lnTo>
                  <a:pt x="27364" y="289999"/>
                </a:lnTo>
                <a:lnTo>
                  <a:pt x="54728" y="324488"/>
                </a:lnTo>
                <a:lnTo>
                  <a:pt x="89217" y="351852"/>
                </a:lnTo>
                <a:lnTo>
                  <a:pt x="127754" y="370095"/>
                </a:lnTo>
                <a:lnTo>
                  <a:pt x="168720" y="379216"/>
                </a:lnTo>
                <a:lnTo>
                  <a:pt x="210495" y="379216"/>
                </a:lnTo>
                <a:lnTo>
                  <a:pt x="251461" y="370095"/>
                </a:lnTo>
                <a:lnTo>
                  <a:pt x="289998" y="351852"/>
                </a:lnTo>
                <a:lnTo>
                  <a:pt x="324486" y="324488"/>
                </a:lnTo>
                <a:lnTo>
                  <a:pt x="351851" y="289999"/>
                </a:lnTo>
                <a:lnTo>
                  <a:pt x="370094" y="251462"/>
                </a:lnTo>
                <a:lnTo>
                  <a:pt x="379215" y="210496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0846" y="2901876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6" y="168720"/>
                </a:lnTo>
                <a:lnTo>
                  <a:pt x="379216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03420" y="2954797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0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63103" y="290187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6"/>
                </a:lnTo>
                <a:lnTo>
                  <a:pt x="9121" y="251462"/>
                </a:lnTo>
                <a:lnTo>
                  <a:pt x="27364" y="289999"/>
                </a:lnTo>
                <a:lnTo>
                  <a:pt x="54728" y="324488"/>
                </a:lnTo>
                <a:lnTo>
                  <a:pt x="89217" y="351852"/>
                </a:lnTo>
                <a:lnTo>
                  <a:pt x="127754" y="370095"/>
                </a:lnTo>
                <a:lnTo>
                  <a:pt x="168720" y="379216"/>
                </a:lnTo>
                <a:lnTo>
                  <a:pt x="210495" y="379216"/>
                </a:lnTo>
                <a:lnTo>
                  <a:pt x="251461" y="370095"/>
                </a:lnTo>
                <a:lnTo>
                  <a:pt x="289998" y="351852"/>
                </a:lnTo>
                <a:lnTo>
                  <a:pt x="324486" y="324488"/>
                </a:lnTo>
                <a:lnTo>
                  <a:pt x="351851" y="289999"/>
                </a:lnTo>
                <a:lnTo>
                  <a:pt x="370094" y="251462"/>
                </a:lnTo>
                <a:lnTo>
                  <a:pt x="379215" y="210496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63104" y="2901876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6" y="54728"/>
                </a:moveTo>
                <a:lnTo>
                  <a:pt x="351850" y="89216"/>
                </a:lnTo>
                <a:lnTo>
                  <a:pt x="370093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3" y="251461"/>
                </a:lnTo>
                <a:lnTo>
                  <a:pt x="351850" y="289998"/>
                </a:lnTo>
                <a:lnTo>
                  <a:pt x="324486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6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85677" y="2954797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1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50653" y="290187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6"/>
                </a:lnTo>
                <a:lnTo>
                  <a:pt x="9121" y="251462"/>
                </a:lnTo>
                <a:lnTo>
                  <a:pt x="27364" y="289999"/>
                </a:lnTo>
                <a:lnTo>
                  <a:pt x="54728" y="324488"/>
                </a:lnTo>
                <a:lnTo>
                  <a:pt x="89217" y="351852"/>
                </a:lnTo>
                <a:lnTo>
                  <a:pt x="127754" y="370095"/>
                </a:lnTo>
                <a:lnTo>
                  <a:pt x="168720" y="379216"/>
                </a:lnTo>
                <a:lnTo>
                  <a:pt x="210495" y="379216"/>
                </a:lnTo>
                <a:lnTo>
                  <a:pt x="251461" y="370095"/>
                </a:lnTo>
                <a:lnTo>
                  <a:pt x="289998" y="351852"/>
                </a:lnTo>
                <a:lnTo>
                  <a:pt x="324486" y="324488"/>
                </a:lnTo>
                <a:lnTo>
                  <a:pt x="351851" y="289999"/>
                </a:lnTo>
                <a:lnTo>
                  <a:pt x="370094" y="251462"/>
                </a:lnTo>
                <a:lnTo>
                  <a:pt x="379215" y="210496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50654" y="2901876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73226" y="2954797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2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38202" y="290187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6"/>
                </a:lnTo>
                <a:lnTo>
                  <a:pt x="9121" y="251462"/>
                </a:lnTo>
                <a:lnTo>
                  <a:pt x="27364" y="289999"/>
                </a:lnTo>
                <a:lnTo>
                  <a:pt x="54728" y="324488"/>
                </a:lnTo>
                <a:lnTo>
                  <a:pt x="89217" y="351852"/>
                </a:lnTo>
                <a:lnTo>
                  <a:pt x="127754" y="370095"/>
                </a:lnTo>
                <a:lnTo>
                  <a:pt x="168720" y="379216"/>
                </a:lnTo>
                <a:lnTo>
                  <a:pt x="210495" y="379216"/>
                </a:lnTo>
                <a:lnTo>
                  <a:pt x="251461" y="370095"/>
                </a:lnTo>
                <a:lnTo>
                  <a:pt x="289998" y="351852"/>
                </a:lnTo>
                <a:lnTo>
                  <a:pt x="324486" y="324488"/>
                </a:lnTo>
                <a:lnTo>
                  <a:pt x="351851" y="289999"/>
                </a:lnTo>
                <a:lnTo>
                  <a:pt x="370094" y="251462"/>
                </a:lnTo>
                <a:lnTo>
                  <a:pt x="379215" y="210496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38203" y="2901876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6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6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260776" y="2954797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3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25751" y="290187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6"/>
                </a:lnTo>
                <a:lnTo>
                  <a:pt x="9121" y="251462"/>
                </a:lnTo>
                <a:lnTo>
                  <a:pt x="27364" y="289999"/>
                </a:lnTo>
                <a:lnTo>
                  <a:pt x="54728" y="324488"/>
                </a:lnTo>
                <a:lnTo>
                  <a:pt x="89217" y="351852"/>
                </a:lnTo>
                <a:lnTo>
                  <a:pt x="127754" y="370095"/>
                </a:lnTo>
                <a:lnTo>
                  <a:pt x="168720" y="379216"/>
                </a:lnTo>
                <a:lnTo>
                  <a:pt x="210496" y="379216"/>
                </a:lnTo>
                <a:lnTo>
                  <a:pt x="251462" y="370095"/>
                </a:lnTo>
                <a:lnTo>
                  <a:pt x="289999" y="351852"/>
                </a:lnTo>
                <a:lnTo>
                  <a:pt x="324488" y="324488"/>
                </a:lnTo>
                <a:lnTo>
                  <a:pt x="351852" y="289999"/>
                </a:lnTo>
                <a:lnTo>
                  <a:pt x="370094" y="251462"/>
                </a:lnTo>
                <a:lnTo>
                  <a:pt x="379215" y="210496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2" y="89217"/>
                </a:lnTo>
                <a:lnTo>
                  <a:pt x="324488" y="54728"/>
                </a:lnTo>
                <a:lnTo>
                  <a:pt x="289999" y="27364"/>
                </a:lnTo>
                <a:lnTo>
                  <a:pt x="251462" y="9121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25752" y="2901876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6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6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548325" y="2954797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4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75554" y="409405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5"/>
                </a:lnTo>
                <a:lnTo>
                  <a:pt x="9121" y="251461"/>
                </a:lnTo>
                <a:lnTo>
                  <a:pt x="27364" y="289998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6"/>
                </a:lnTo>
                <a:lnTo>
                  <a:pt x="351851" y="289998"/>
                </a:lnTo>
                <a:lnTo>
                  <a:pt x="370094" y="251461"/>
                </a:lnTo>
                <a:lnTo>
                  <a:pt x="379215" y="210495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75555" y="409405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29">
                <a:moveTo>
                  <a:pt x="324486" y="54728"/>
                </a:moveTo>
                <a:lnTo>
                  <a:pt x="351850" y="89216"/>
                </a:lnTo>
                <a:lnTo>
                  <a:pt x="370093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3" y="251461"/>
                </a:lnTo>
                <a:lnTo>
                  <a:pt x="351850" y="289998"/>
                </a:lnTo>
                <a:lnTo>
                  <a:pt x="324486" y="324486"/>
                </a:lnTo>
                <a:lnTo>
                  <a:pt x="289997" y="351851"/>
                </a:lnTo>
                <a:lnTo>
                  <a:pt x="251460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0" y="9121"/>
                </a:lnTo>
                <a:lnTo>
                  <a:pt x="289997" y="27364"/>
                </a:lnTo>
                <a:lnTo>
                  <a:pt x="324486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398128" y="4146973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5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63103" y="409405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5"/>
                </a:lnTo>
                <a:lnTo>
                  <a:pt x="9121" y="251461"/>
                </a:lnTo>
                <a:lnTo>
                  <a:pt x="27364" y="289998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6"/>
                </a:lnTo>
                <a:lnTo>
                  <a:pt x="351851" y="289998"/>
                </a:lnTo>
                <a:lnTo>
                  <a:pt x="370094" y="251461"/>
                </a:lnTo>
                <a:lnTo>
                  <a:pt x="379215" y="210495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63104" y="409405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6" y="54728"/>
                </a:moveTo>
                <a:lnTo>
                  <a:pt x="351850" y="89216"/>
                </a:lnTo>
                <a:lnTo>
                  <a:pt x="370093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3" y="251461"/>
                </a:lnTo>
                <a:lnTo>
                  <a:pt x="351850" y="289998"/>
                </a:lnTo>
                <a:lnTo>
                  <a:pt x="324486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6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685677" y="4146973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6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850653" y="409405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5"/>
                </a:lnTo>
                <a:lnTo>
                  <a:pt x="9121" y="251461"/>
                </a:lnTo>
                <a:lnTo>
                  <a:pt x="27364" y="289998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6"/>
                </a:lnTo>
                <a:lnTo>
                  <a:pt x="351851" y="289998"/>
                </a:lnTo>
                <a:lnTo>
                  <a:pt x="370094" y="251461"/>
                </a:lnTo>
                <a:lnTo>
                  <a:pt x="379215" y="210495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50654" y="409405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973226" y="4146973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7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138202" y="409405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5"/>
                </a:lnTo>
                <a:lnTo>
                  <a:pt x="9121" y="251461"/>
                </a:lnTo>
                <a:lnTo>
                  <a:pt x="27364" y="289998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6"/>
                </a:lnTo>
                <a:lnTo>
                  <a:pt x="351851" y="289998"/>
                </a:lnTo>
                <a:lnTo>
                  <a:pt x="370094" y="251461"/>
                </a:lnTo>
                <a:lnTo>
                  <a:pt x="379215" y="210495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38203" y="409405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6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6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260776" y="4146973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8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425751" y="409405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5"/>
                </a:lnTo>
                <a:lnTo>
                  <a:pt x="9121" y="251461"/>
                </a:lnTo>
                <a:lnTo>
                  <a:pt x="27364" y="289998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6" y="379215"/>
                </a:lnTo>
                <a:lnTo>
                  <a:pt x="251462" y="370094"/>
                </a:lnTo>
                <a:lnTo>
                  <a:pt x="289999" y="351851"/>
                </a:lnTo>
                <a:lnTo>
                  <a:pt x="324488" y="324486"/>
                </a:lnTo>
                <a:lnTo>
                  <a:pt x="351852" y="289998"/>
                </a:lnTo>
                <a:lnTo>
                  <a:pt x="370094" y="251461"/>
                </a:lnTo>
                <a:lnTo>
                  <a:pt x="379215" y="210495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2" y="89217"/>
                </a:lnTo>
                <a:lnTo>
                  <a:pt x="324488" y="54728"/>
                </a:lnTo>
                <a:lnTo>
                  <a:pt x="289999" y="27364"/>
                </a:lnTo>
                <a:lnTo>
                  <a:pt x="251462" y="9121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25752" y="409405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6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6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548325" y="4146973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9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44582" y="559665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0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26078" y="559665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1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907574" y="559665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2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89071" y="559665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3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70566" y="559665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4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52063" y="559665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5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33558" y="559665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6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815055" y="559665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7</a:t>
            </a:r>
            <a:endParaRPr sz="1050">
              <a:latin typeface="Lucida Sans Unicode"/>
              <a:cs typeface="Lucida Sans Unicode"/>
            </a:endParaRPr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3006410" y="5845409"/>
          <a:ext cx="3816348" cy="381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4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8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8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8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8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object 50"/>
          <p:cNvSpPr txBox="1"/>
          <p:nvPr/>
        </p:nvSpPr>
        <p:spPr>
          <a:xfrm>
            <a:off x="6196551" y="559665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8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578047" y="559665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9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44234" y="5901855"/>
            <a:ext cx="3225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25" dirty="0">
                <a:latin typeface="Tahoma"/>
                <a:cs typeface="Tahoma"/>
              </a:rPr>
              <a:t>i</a:t>
            </a:r>
            <a:r>
              <a:rPr sz="1350" b="1" spc="45" dirty="0">
                <a:latin typeface="Tahoma"/>
                <a:cs typeface="Tahoma"/>
              </a:rPr>
              <a:t>d</a:t>
            </a:r>
            <a:r>
              <a:rPr sz="1350" b="1" spc="-120" dirty="0">
                <a:latin typeface="Tahoma"/>
                <a:cs typeface="Tahoma"/>
              </a:rPr>
              <a:t>[</a:t>
            </a:r>
            <a:r>
              <a:rPr sz="1350" b="1" spc="-114" dirty="0">
                <a:latin typeface="Tahoma"/>
                <a:cs typeface="Tahoma"/>
              </a:rPr>
              <a:t>]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800" y="1130300"/>
            <a:ext cx="6057900" cy="642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0457" y="1203502"/>
            <a:ext cx="5846445" cy="6218555"/>
          </a:xfrm>
          <a:custGeom>
            <a:avLst/>
            <a:gdLst/>
            <a:ahLst/>
            <a:cxnLst/>
            <a:rect l="l" t="t" r="r" b="b"/>
            <a:pathLst>
              <a:path w="5846445" h="6218555">
                <a:moveTo>
                  <a:pt x="0" y="0"/>
                </a:moveTo>
                <a:lnTo>
                  <a:pt x="5846428" y="0"/>
                </a:lnTo>
                <a:lnTo>
                  <a:pt x="5846428" y="6218385"/>
                </a:lnTo>
                <a:lnTo>
                  <a:pt x="0" y="621838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056" y="2899825"/>
            <a:ext cx="5541645" cy="820419"/>
          </a:xfrm>
          <a:custGeom>
            <a:avLst/>
            <a:gdLst/>
            <a:ahLst/>
            <a:cxnLst/>
            <a:rect l="l" t="t" r="r" b="b"/>
            <a:pathLst>
              <a:path w="5541645" h="820420">
                <a:moveTo>
                  <a:pt x="0" y="0"/>
                </a:moveTo>
                <a:lnTo>
                  <a:pt x="5541230" y="0"/>
                </a:lnTo>
                <a:lnTo>
                  <a:pt x="5541230" y="820216"/>
                </a:lnTo>
                <a:lnTo>
                  <a:pt x="0" y="8202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3056" y="4263673"/>
            <a:ext cx="5541645" cy="544195"/>
          </a:xfrm>
          <a:custGeom>
            <a:avLst/>
            <a:gdLst/>
            <a:ahLst/>
            <a:cxnLst/>
            <a:rect l="l" t="t" r="r" b="b"/>
            <a:pathLst>
              <a:path w="5541645" h="544195">
                <a:moveTo>
                  <a:pt x="0" y="0"/>
                </a:moveTo>
                <a:lnTo>
                  <a:pt x="5541230" y="0"/>
                </a:lnTo>
                <a:lnTo>
                  <a:pt x="5541230" y="543632"/>
                </a:lnTo>
                <a:lnTo>
                  <a:pt x="0" y="5436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56" y="5083890"/>
            <a:ext cx="5541645" cy="1907539"/>
          </a:xfrm>
          <a:custGeom>
            <a:avLst/>
            <a:gdLst/>
            <a:ahLst/>
            <a:cxnLst/>
            <a:rect l="l" t="t" r="r" b="b"/>
            <a:pathLst>
              <a:path w="5541645" h="1907540">
                <a:moveTo>
                  <a:pt x="0" y="0"/>
                </a:moveTo>
                <a:lnTo>
                  <a:pt x="5541230" y="0"/>
                </a:lnTo>
                <a:lnTo>
                  <a:pt x="5541230" y="1907480"/>
                </a:lnTo>
                <a:lnTo>
                  <a:pt x="0" y="19074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8482" y="1248027"/>
            <a:ext cx="3228340" cy="1666239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5"/>
              </a:spcBef>
            </a:pPr>
            <a:r>
              <a:rPr sz="1500" dirty="0">
                <a:latin typeface="Lucida Console"/>
                <a:cs typeface="Lucida Console"/>
              </a:rPr>
              <a:t>public class</a:t>
            </a:r>
            <a:r>
              <a:rPr sz="1500" spc="-30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QuickFindUF</a:t>
            </a:r>
            <a:endParaRPr sz="15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sz="1500" dirty="0">
                <a:latin typeface="Lucida Console"/>
                <a:cs typeface="Lucida Console"/>
              </a:rPr>
              <a:t>{</a:t>
            </a:r>
            <a:endParaRPr sz="1500">
              <a:latin typeface="Lucida Console"/>
              <a:cs typeface="Lucida Console"/>
            </a:endParaRPr>
          </a:p>
          <a:p>
            <a:pPr marL="344170">
              <a:lnSpc>
                <a:spcPct val="100000"/>
              </a:lnSpc>
              <a:spcBef>
                <a:spcPts val="300"/>
              </a:spcBef>
            </a:pPr>
            <a:r>
              <a:rPr sz="1500" dirty="0">
                <a:latin typeface="Lucida Console"/>
                <a:cs typeface="Lucida Console"/>
              </a:rPr>
              <a:t>private int[]</a:t>
            </a:r>
            <a:r>
              <a:rPr sz="1500" spc="-20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id;</a:t>
            </a:r>
            <a:endParaRPr sz="15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344170">
              <a:lnSpc>
                <a:spcPct val="100000"/>
              </a:lnSpc>
            </a:pPr>
            <a:r>
              <a:rPr sz="1500" dirty="0">
                <a:latin typeface="Lucida Console"/>
                <a:cs typeface="Lucida Console"/>
              </a:rPr>
              <a:t>public QuickFindUF(int</a:t>
            </a:r>
            <a:r>
              <a:rPr sz="1500" spc="-90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N)</a:t>
            </a:r>
            <a:endParaRPr sz="1500">
              <a:latin typeface="Lucida Console"/>
              <a:cs typeface="Lucida Console"/>
            </a:endParaRPr>
          </a:p>
          <a:p>
            <a:pPr marL="344170">
              <a:lnSpc>
                <a:spcPct val="100000"/>
              </a:lnSpc>
              <a:spcBef>
                <a:spcPts val="305"/>
              </a:spcBef>
            </a:pPr>
            <a:r>
              <a:rPr sz="1500" dirty="0">
                <a:latin typeface="Lucida Console"/>
                <a:cs typeface="Lucida Console"/>
              </a:rPr>
              <a:t>{</a:t>
            </a:r>
            <a:endParaRPr sz="15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4764" y="2897997"/>
            <a:ext cx="3126105" cy="83629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500" dirty="0">
                <a:latin typeface="Lucida Console"/>
                <a:cs typeface="Lucida Console"/>
              </a:rPr>
              <a:t>id = new</a:t>
            </a:r>
            <a:r>
              <a:rPr sz="1500" spc="-25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int[N];</a:t>
            </a:r>
            <a:endParaRPr sz="1500">
              <a:latin typeface="Lucida Console"/>
              <a:cs typeface="Lucida Console"/>
            </a:endParaRPr>
          </a:p>
          <a:p>
            <a:pPr marL="356870" marR="5080" indent="-344805">
              <a:lnSpc>
                <a:spcPts val="2180"/>
              </a:lnSpc>
              <a:spcBef>
                <a:spcPts val="60"/>
              </a:spcBef>
            </a:pPr>
            <a:r>
              <a:rPr sz="1500" dirty="0">
                <a:latin typeface="Lucida Console"/>
                <a:cs typeface="Lucida Console"/>
              </a:rPr>
              <a:t>for (int i = 0; i &lt; N;</a:t>
            </a:r>
            <a:r>
              <a:rPr sz="1500" spc="-95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i++)  id[i] =</a:t>
            </a:r>
            <a:r>
              <a:rPr sz="1500" spc="-15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i;</a:t>
            </a:r>
            <a:endParaRPr sz="15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2973" y="3756364"/>
            <a:ext cx="12763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Lucida Console"/>
                <a:cs typeface="Lucida Console"/>
              </a:rPr>
              <a:t>}</a:t>
            </a:r>
            <a:endParaRPr sz="15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0273" y="4261846"/>
            <a:ext cx="4389120" cy="27438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500" dirty="0">
                <a:latin typeface="Lucida Console"/>
                <a:cs typeface="Lucida Console"/>
              </a:rPr>
              <a:t>public boolean connected(int p, int</a:t>
            </a:r>
            <a:r>
              <a:rPr sz="1500" spc="-90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q)</a:t>
            </a:r>
            <a:endParaRPr sz="15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56870" algn="l"/>
                <a:tab pos="3112770" algn="l"/>
              </a:tabLst>
            </a:pPr>
            <a:r>
              <a:rPr sz="1500" dirty="0">
                <a:latin typeface="Lucida Console"/>
                <a:cs typeface="Lucida Console"/>
              </a:rPr>
              <a:t>{	return id[p] ==</a:t>
            </a:r>
            <a:r>
              <a:rPr sz="1500" spc="5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id[q];	}</a:t>
            </a:r>
            <a:endParaRPr sz="15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Lucida Console"/>
                <a:cs typeface="Lucida Console"/>
              </a:rPr>
              <a:t>public void union(int p, int</a:t>
            </a:r>
            <a:r>
              <a:rPr sz="1500" spc="-40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q)</a:t>
            </a:r>
            <a:endParaRPr sz="15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dirty="0">
                <a:latin typeface="Lucida Console"/>
                <a:cs typeface="Lucida Console"/>
              </a:rPr>
              <a:t>{</a:t>
            </a:r>
            <a:endParaRPr sz="1500">
              <a:latin typeface="Lucida Console"/>
              <a:cs typeface="Lucida Console"/>
            </a:endParaRPr>
          </a:p>
          <a:p>
            <a:pPr marL="356870" marR="2186305">
              <a:lnSpc>
                <a:spcPct val="116799"/>
              </a:lnSpc>
              <a:spcBef>
                <a:spcPts val="80"/>
              </a:spcBef>
            </a:pPr>
            <a:r>
              <a:rPr sz="1500" dirty="0">
                <a:latin typeface="Lucida Console"/>
                <a:cs typeface="Lucida Console"/>
              </a:rPr>
              <a:t>int pid =</a:t>
            </a:r>
            <a:r>
              <a:rPr sz="1500" spc="-95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id[p];  int qid =</a:t>
            </a:r>
            <a:r>
              <a:rPr sz="1500" spc="-95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id[q];</a:t>
            </a:r>
            <a:endParaRPr sz="1500">
              <a:latin typeface="Lucida Console"/>
              <a:cs typeface="Lucida Console"/>
            </a:endParaRPr>
          </a:p>
          <a:p>
            <a:pPr marL="701675" marR="5080" indent="-344805">
              <a:lnSpc>
                <a:spcPct val="121000"/>
              </a:lnSpc>
            </a:pPr>
            <a:r>
              <a:rPr sz="1500" dirty="0">
                <a:latin typeface="Lucida Console"/>
                <a:cs typeface="Lucida Console"/>
              </a:rPr>
              <a:t>for (int i = 0; i &lt; id.length;</a:t>
            </a:r>
            <a:r>
              <a:rPr sz="1500" spc="-90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i++)  if (id[i] == pid) id[i] =</a:t>
            </a:r>
            <a:r>
              <a:rPr sz="1500" spc="-70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qid;</a:t>
            </a:r>
            <a:endParaRPr sz="15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dirty="0">
                <a:latin typeface="Lucida Console"/>
                <a:cs typeface="Lucida Console"/>
              </a:rPr>
              <a:t>}</a:t>
            </a:r>
            <a:endParaRPr sz="15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8482" y="7027693"/>
            <a:ext cx="12763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Lucida Console"/>
                <a:cs typeface="Lucida Console"/>
              </a:rPr>
              <a:t>}</a:t>
            </a:r>
            <a:endParaRPr sz="15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3983354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3360" algn="l"/>
              </a:tabLst>
            </a:pPr>
            <a:r>
              <a:rPr sz="2100" b="0" spc="20" dirty="0">
                <a:latin typeface="Arial"/>
                <a:cs typeface="Arial"/>
              </a:rPr>
              <a:t>Quick-find:	</a:t>
            </a:r>
            <a:r>
              <a:rPr sz="2100" b="0" spc="-10" dirty="0">
                <a:latin typeface="Arial"/>
                <a:cs typeface="Arial"/>
              </a:rPr>
              <a:t>Java</a:t>
            </a:r>
            <a:r>
              <a:rPr sz="2100" b="0" spc="35" dirty="0">
                <a:latin typeface="Arial"/>
                <a:cs typeface="Arial"/>
              </a:rPr>
              <a:t> </a:t>
            </a:r>
            <a:r>
              <a:rPr sz="2100" b="0" spc="15" dirty="0">
                <a:latin typeface="Arial"/>
                <a:cs typeface="Arial"/>
              </a:rPr>
              <a:t>implementation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95504" y="3053308"/>
            <a:ext cx="2139950" cy="464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set id of each object to</a:t>
            </a:r>
            <a:r>
              <a:rPr sz="1200" spc="-7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itself  (N </a:t>
            </a:r>
            <a:r>
              <a:rPr sz="1200" spc="10" dirty="0">
                <a:solidFill>
                  <a:srgbClr val="8D3124"/>
                </a:solidFill>
                <a:latin typeface="Lucida Sans Unicode"/>
                <a:cs typeface="Lucida Sans Unicode"/>
              </a:rPr>
              <a:t>array</a:t>
            </a:r>
            <a:r>
              <a:rPr sz="1200" spc="-1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accesses)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84939" y="3361668"/>
            <a:ext cx="856615" cy="635"/>
          </a:xfrm>
          <a:custGeom>
            <a:avLst/>
            <a:gdLst/>
            <a:ahLst/>
            <a:cxnLst/>
            <a:rect l="l" t="t" r="r" b="b"/>
            <a:pathLst>
              <a:path w="856615" h="635">
                <a:moveTo>
                  <a:pt x="0" y="0"/>
                </a:moveTo>
                <a:lnTo>
                  <a:pt x="9537" y="0"/>
                </a:lnTo>
                <a:lnTo>
                  <a:pt x="856264" y="88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25806" y="3315891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64" y="0"/>
                </a:moveTo>
                <a:lnTo>
                  <a:pt x="0" y="45770"/>
                </a:lnTo>
                <a:lnTo>
                  <a:pt x="91554" y="91559"/>
                </a:lnTo>
                <a:lnTo>
                  <a:pt x="68673" y="45770"/>
                </a:lnTo>
                <a:lnTo>
                  <a:pt x="91564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90164" y="6083617"/>
            <a:ext cx="2672080" cy="464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change all entries </a:t>
            </a:r>
            <a:r>
              <a:rPr sz="1200" spc="20" dirty="0">
                <a:solidFill>
                  <a:srgbClr val="8D3124"/>
                </a:solidFill>
                <a:latin typeface="Lucida Sans Unicode"/>
                <a:cs typeface="Lucida Sans Unicode"/>
              </a:rPr>
              <a:t>with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id[p] to</a:t>
            </a:r>
            <a:r>
              <a:rPr sz="1200" spc="-9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id[q]  (at most 2N </a:t>
            </a:r>
            <a:r>
              <a:rPr sz="1200" spc="-195" dirty="0">
                <a:solidFill>
                  <a:srgbClr val="8D3124"/>
                </a:solidFill>
                <a:latin typeface="Lucida Sans Unicode"/>
                <a:cs typeface="Lucida Sans Unicode"/>
              </a:rPr>
              <a:t>+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2 </a:t>
            </a:r>
            <a:r>
              <a:rPr sz="1200" spc="10" dirty="0">
                <a:solidFill>
                  <a:srgbClr val="8D3124"/>
                </a:solidFill>
                <a:latin typeface="Lucida Sans Unicode"/>
                <a:cs typeface="Lucida Sans Unicode"/>
              </a:rPr>
              <a:t>array</a:t>
            </a:r>
            <a:r>
              <a:rPr sz="1200" spc="-2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accesses)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10070" y="6365950"/>
            <a:ext cx="812165" cy="635"/>
          </a:xfrm>
          <a:custGeom>
            <a:avLst/>
            <a:gdLst/>
            <a:ahLst/>
            <a:cxnLst/>
            <a:rect l="l" t="t" r="r" b="b"/>
            <a:pathLst>
              <a:path w="812165" h="635">
                <a:moveTo>
                  <a:pt x="0" y="0"/>
                </a:moveTo>
                <a:lnTo>
                  <a:pt x="9537" y="0"/>
                </a:lnTo>
                <a:lnTo>
                  <a:pt x="812058" y="89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50938" y="6320173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63" y="0"/>
                </a:moveTo>
                <a:lnTo>
                  <a:pt x="0" y="45769"/>
                </a:lnTo>
                <a:lnTo>
                  <a:pt x="91554" y="91558"/>
                </a:lnTo>
                <a:lnTo>
                  <a:pt x="68672" y="45769"/>
                </a:lnTo>
                <a:lnTo>
                  <a:pt x="91563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93301" y="4082416"/>
            <a:ext cx="2048510" cy="6934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check </a:t>
            </a:r>
            <a:r>
              <a:rPr sz="1200" spc="10" dirty="0">
                <a:solidFill>
                  <a:srgbClr val="8D3124"/>
                </a:solidFill>
                <a:latin typeface="Lucida Sans Unicode"/>
                <a:cs typeface="Lucida Sans Unicode"/>
              </a:rPr>
              <a:t>whether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p and</a:t>
            </a:r>
            <a:r>
              <a:rPr sz="1200" spc="-3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q</a:t>
            </a:r>
            <a:endParaRPr sz="1200">
              <a:latin typeface="Lucida Sans Unicode"/>
              <a:cs typeface="Lucida Sans Unicode"/>
            </a:endParaRPr>
          </a:p>
          <a:p>
            <a:pPr marL="12700" marR="5080">
              <a:lnSpc>
                <a:spcPts val="1800"/>
              </a:lnSpc>
              <a:spcBef>
                <a:spcPts val="50"/>
              </a:spcBef>
            </a:pPr>
            <a:r>
              <a:rPr sz="1200" spc="-10" dirty="0">
                <a:solidFill>
                  <a:srgbClr val="8D3124"/>
                </a:solidFill>
                <a:latin typeface="Lucida Sans Unicode"/>
                <a:cs typeface="Lucida Sans Unicode"/>
              </a:rPr>
              <a:t>are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in the same</a:t>
            </a:r>
            <a:r>
              <a:rPr sz="1200" spc="-6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component  (2 </a:t>
            </a:r>
            <a:r>
              <a:rPr sz="1200" spc="10" dirty="0">
                <a:solidFill>
                  <a:srgbClr val="8D3124"/>
                </a:solidFill>
                <a:latin typeface="Lucida Sans Unicode"/>
                <a:cs typeface="Lucida Sans Unicode"/>
              </a:rPr>
              <a:t>array</a:t>
            </a:r>
            <a:r>
              <a:rPr sz="1200" spc="-1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accesses)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11352" y="4448925"/>
            <a:ext cx="810895" cy="3175"/>
          </a:xfrm>
          <a:custGeom>
            <a:avLst/>
            <a:gdLst/>
            <a:ahLst/>
            <a:cxnLst/>
            <a:rect l="l" t="t" r="r" b="b"/>
            <a:pathLst>
              <a:path w="810895" h="3175">
                <a:moveTo>
                  <a:pt x="-9537" y="1276"/>
                </a:moveTo>
                <a:lnTo>
                  <a:pt x="820313" y="1276"/>
                </a:lnTo>
              </a:path>
            </a:pathLst>
          </a:custGeom>
          <a:ln w="21627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52220" y="4405596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414" y="0"/>
                </a:moveTo>
                <a:lnTo>
                  <a:pt x="0" y="46067"/>
                </a:lnTo>
                <a:lnTo>
                  <a:pt x="91702" y="91559"/>
                </a:lnTo>
                <a:lnTo>
                  <a:pt x="68668" y="45852"/>
                </a:lnTo>
                <a:lnTo>
                  <a:pt x="91414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351" y="1228528"/>
            <a:ext cx="6494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Cost model.	</a:t>
            </a:r>
            <a:r>
              <a:rPr sz="1800" dirty="0">
                <a:latin typeface="Lucida Sans Unicode"/>
                <a:cs typeface="Lucida Sans Unicode"/>
              </a:rPr>
              <a:t>Number of </a:t>
            </a:r>
            <a:r>
              <a:rPr sz="1800" spc="15" dirty="0">
                <a:latin typeface="Lucida Sans Unicode"/>
                <a:cs typeface="Lucida Sans Unicode"/>
              </a:rPr>
              <a:t>array </a:t>
            </a:r>
            <a:r>
              <a:rPr sz="1800" dirty="0">
                <a:latin typeface="Lucida Sans Unicode"/>
                <a:cs typeface="Lucida Sans Unicode"/>
              </a:rPr>
              <a:t>accesses (for </a:t>
            </a:r>
            <a:r>
              <a:rPr sz="1800" spc="-10" dirty="0">
                <a:latin typeface="Lucida Sans Unicode"/>
                <a:cs typeface="Lucida Sans Unicode"/>
              </a:rPr>
              <a:t>read </a:t>
            </a:r>
            <a:r>
              <a:rPr sz="1800" dirty="0">
                <a:latin typeface="Lucida Sans Unicode"/>
                <a:cs typeface="Lucida Sans Unicode"/>
              </a:rPr>
              <a:t>or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spc="15" dirty="0">
                <a:latin typeface="Lucida Sans Unicode"/>
                <a:cs typeface="Lucida Sans Unicode"/>
              </a:rPr>
              <a:t>write).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260413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15" dirty="0">
                <a:latin typeface="Arial"/>
                <a:cs typeface="Arial"/>
              </a:rPr>
              <a:t>Quick-find </a:t>
            </a:r>
            <a:r>
              <a:rPr sz="2100" b="0" spc="-70" dirty="0">
                <a:latin typeface="Arial"/>
                <a:cs typeface="Arial"/>
              </a:rPr>
              <a:t>is </a:t>
            </a:r>
            <a:r>
              <a:rPr sz="2100" b="0" spc="60" dirty="0">
                <a:latin typeface="Arial"/>
                <a:cs typeface="Arial"/>
              </a:rPr>
              <a:t>too</a:t>
            </a:r>
            <a:r>
              <a:rPr sz="2100" b="0" spc="195" dirty="0">
                <a:latin typeface="Arial"/>
                <a:cs typeface="Arial"/>
              </a:rPr>
              <a:t> </a:t>
            </a:r>
            <a:r>
              <a:rPr sz="2100" b="0" spc="5" dirty="0">
                <a:latin typeface="Arial"/>
                <a:cs typeface="Arial"/>
              </a:rPr>
              <a:t>slow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3400" y="2184400"/>
            <a:ext cx="54610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64306" y="2243616"/>
          <a:ext cx="5247003" cy="920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2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795">
                <a:tc>
                  <a:txBody>
                    <a:bodyPr/>
                    <a:lstStyle/>
                    <a:p>
                      <a:pPr marL="45656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algorithm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5250" marB="0">
                    <a:lnR w="3175">
                      <a:solidFill>
                        <a:srgbClr val="E7EAEB"/>
                      </a:solidFill>
                      <a:prstDash val="solid"/>
                    </a:lnR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initialize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5250" marB="0">
                    <a:lnL w="3175">
                      <a:solidFill>
                        <a:srgbClr val="E7EAEB"/>
                      </a:solidFill>
                      <a:prstDash val="solid"/>
                    </a:lnL>
                    <a:lnR w="3175">
                      <a:solidFill>
                        <a:srgbClr val="E7EAEB"/>
                      </a:solidFill>
                      <a:prstDash val="solid"/>
                    </a:lnR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union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5250" marB="0">
                    <a:lnL w="3175">
                      <a:solidFill>
                        <a:srgbClr val="E7EAEB"/>
                      </a:solidFill>
                      <a:prstDash val="solid"/>
                    </a:lnL>
                    <a:lnR w="3175">
                      <a:solidFill>
                        <a:srgbClr val="E7EAEB"/>
                      </a:solidFill>
                      <a:prstDash val="solid"/>
                    </a:lnR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find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5250" marB="0">
                    <a:lnL w="3175">
                      <a:solidFill>
                        <a:srgbClr val="E7EAEB"/>
                      </a:solidFill>
                      <a:prstDash val="solid"/>
                    </a:lnL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564">
                <a:tc>
                  <a:txBody>
                    <a:bodyPr/>
                    <a:lstStyle/>
                    <a:p>
                      <a:pPr marL="46228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spc="-40" dirty="0">
                          <a:latin typeface="Lucida Sans Unicode"/>
                          <a:cs typeface="Lucida Sans Unicode"/>
                        </a:rPr>
                        <a:t>quick-find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6520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N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6520" marB="0">
                    <a:lnL w="3175">
                      <a:solidFill>
                        <a:srgbClr val="E7EAEB"/>
                      </a:solidFill>
                      <a:prstDash val="solid"/>
                    </a:lnL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N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6520" marB="0">
                    <a:lnL w="3175">
                      <a:solidFill>
                        <a:srgbClr val="E7EAEB"/>
                      </a:solidFill>
                      <a:prstDash val="solid"/>
                    </a:lnL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6520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696374" y="3307682"/>
            <a:ext cx="35534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20" dirty="0">
                <a:latin typeface="Tahoma"/>
                <a:cs typeface="Tahoma"/>
              </a:rPr>
              <a:t>order </a:t>
            </a:r>
            <a:r>
              <a:rPr sz="1200" b="1" spc="30" dirty="0">
                <a:latin typeface="Tahoma"/>
                <a:cs typeface="Tahoma"/>
              </a:rPr>
              <a:t>of </a:t>
            </a:r>
            <a:r>
              <a:rPr sz="1200" b="1" spc="10" dirty="0">
                <a:latin typeface="Tahoma"/>
                <a:cs typeface="Tahoma"/>
              </a:rPr>
              <a:t>growth </a:t>
            </a:r>
            <a:r>
              <a:rPr sz="1200" b="1" spc="30" dirty="0">
                <a:latin typeface="Tahoma"/>
                <a:cs typeface="Tahoma"/>
              </a:rPr>
              <a:t>of </a:t>
            </a:r>
            <a:r>
              <a:rPr sz="1200" b="1" spc="15" dirty="0">
                <a:latin typeface="Tahoma"/>
                <a:cs typeface="Tahoma"/>
              </a:rPr>
              <a:t>number </a:t>
            </a:r>
            <a:r>
              <a:rPr sz="1200" b="1" spc="30" dirty="0">
                <a:latin typeface="Tahoma"/>
                <a:cs typeface="Tahoma"/>
              </a:rPr>
              <a:t>of </a:t>
            </a:r>
            <a:r>
              <a:rPr sz="1200" b="1" spc="5" dirty="0">
                <a:latin typeface="Tahoma"/>
                <a:cs typeface="Tahoma"/>
              </a:rPr>
              <a:t>array</a:t>
            </a:r>
            <a:r>
              <a:rPr sz="1200" b="1" spc="130" dirty="0">
                <a:latin typeface="Tahoma"/>
                <a:cs typeface="Tahoma"/>
              </a:rPr>
              <a:t> </a:t>
            </a:r>
            <a:r>
              <a:rPr sz="1200" b="1" spc="20" dirty="0">
                <a:latin typeface="Tahoma"/>
                <a:cs typeface="Tahoma"/>
              </a:rPr>
              <a:t>accesses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9351" y="4882074"/>
            <a:ext cx="8455660" cy="111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4515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quadratic</a:t>
            </a:r>
            <a:endParaRPr sz="1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767965" algn="l"/>
              </a:tabLst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Union is</a:t>
            </a:r>
            <a:r>
              <a:rPr sz="1800" spc="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too</a:t>
            </a:r>
            <a:r>
              <a:rPr sz="1800" spc="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800" spc="10" dirty="0">
                <a:solidFill>
                  <a:srgbClr val="005493"/>
                </a:solidFill>
                <a:latin typeface="Lucida Sans Unicode"/>
                <a:cs typeface="Lucida Sans Unicode"/>
              </a:rPr>
              <a:t>expensive.	</a:t>
            </a:r>
            <a:r>
              <a:rPr sz="1800" dirty="0">
                <a:latin typeface="Lucida Sans Unicode"/>
                <a:cs typeface="Lucida Sans Unicode"/>
              </a:rPr>
              <a:t>It takes </a:t>
            </a:r>
            <a:r>
              <a:rPr sz="1800" i="1" dirty="0">
                <a:latin typeface="Times New Roman"/>
                <a:cs typeface="Times New Roman"/>
              </a:rPr>
              <a:t>N </a:t>
            </a:r>
            <a:r>
              <a:rPr sz="1800" baseline="25462" dirty="0">
                <a:latin typeface="Times New Roman"/>
                <a:cs typeface="Times New Roman"/>
              </a:rPr>
              <a:t>2 </a:t>
            </a:r>
            <a:r>
              <a:rPr sz="1800" spc="15" dirty="0">
                <a:latin typeface="Lucida Sans Unicode"/>
                <a:cs typeface="Lucida Sans Unicode"/>
              </a:rPr>
              <a:t>array </a:t>
            </a:r>
            <a:r>
              <a:rPr sz="1800" dirty="0">
                <a:latin typeface="Lucida Sans Unicode"/>
                <a:cs typeface="Lucida Sans Unicode"/>
              </a:rPr>
              <a:t>accesses to </a:t>
            </a:r>
            <a:r>
              <a:rPr sz="1800" spc="-5" dirty="0">
                <a:latin typeface="Lucida Sans Unicode"/>
                <a:cs typeface="Lucida Sans Unicode"/>
              </a:rPr>
              <a:t>process </a:t>
            </a:r>
            <a:r>
              <a:rPr sz="1800" dirty="0">
                <a:latin typeface="Lucida Sans Unicode"/>
                <a:cs typeface="Lucida Sans Unicode"/>
              </a:rPr>
              <a:t>a sequence</a:t>
            </a:r>
            <a:r>
              <a:rPr sz="1800" spc="-204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of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i="1" dirty="0">
                <a:latin typeface="Times New Roman"/>
                <a:cs typeface="Times New Roman"/>
              </a:rPr>
              <a:t>N </a:t>
            </a:r>
            <a:r>
              <a:rPr sz="1800" dirty="0">
                <a:latin typeface="Lucida Sans Unicode"/>
                <a:cs typeface="Lucida Sans Unicode"/>
              </a:rPr>
              <a:t>union commands on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objects.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09043" y="5101274"/>
            <a:ext cx="214849" cy="203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351" y="1228528"/>
            <a:ext cx="2943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Rough </a:t>
            </a:r>
            <a:r>
              <a:rPr sz="18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standard </a:t>
            </a: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(for</a:t>
            </a:r>
            <a:r>
              <a:rPr sz="1800" spc="-7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800" spc="25" dirty="0">
                <a:solidFill>
                  <a:srgbClr val="005493"/>
                </a:solidFill>
                <a:latin typeface="Lucida Sans Unicode"/>
                <a:cs typeface="Lucida Sans Unicode"/>
              </a:rPr>
              <a:t>now).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641" y="1527354"/>
            <a:ext cx="40703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Microsoft JhengHei"/>
                <a:cs typeface="Microsoft JhengHei"/>
              </a:rPr>
              <a:t>・</a:t>
            </a:r>
            <a:endParaRPr sz="30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137" y="1600487"/>
            <a:ext cx="3039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ucida Sans Unicode"/>
                <a:cs typeface="Lucida Sans Unicode"/>
              </a:rPr>
              <a:t>10</a:t>
            </a:r>
            <a:r>
              <a:rPr sz="1800" baseline="20833" dirty="0">
                <a:latin typeface="Lucida Sans Unicode"/>
                <a:cs typeface="Lucida Sans Unicode"/>
              </a:rPr>
              <a:t>9 </a:t>
            </a:r>
            <a:r>
              <a:rPr sz="1800" dirty="0">
                <a:latin typeface="Lucida Sans Unicode"/>
                <a:cs typeface="Lucida Sans Unicode"/>
              </a:rPr>
              <a:t>operations per</a:t>
            </a:r>
            <a:r>
              <a:rPr sz="1800" spc="-25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second.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641" y="1819847"/>
            <a:ext cx="350710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10</a:t>
            </a:r>
            <a:r>
              <a:rPr sz="1800" baseline="20833" dirty="0">
                <a:latin typeface="Lucida Sans Unicode"/>
                <a:cs typeface="Lucida Sans Unicode"/>
              </a:rPr>
              <a:t>9</a:t>
            </a:r>
            <a:r>
              <a:rPr sz="1800" spc="262" baseline="20833" dirty="0">
                <a:latin typeface="Lucida Sans Unicode"/>
                <a:cs typeface="Lucida Sans Unicode"/>
              </a:rPr>
              <a:t> </a:t>
            </a:r>
            <a:r>
              <a:rPr sz="1800" spc="15" dirty="0">
                <a:latin typeface="Lucida Sans Unicode"/>
                <a:cs typeface="Lucida Sans Unicode"/>
              </a:rPr>
              <a:t>words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of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main</a:t>
            </a:r>
            <a:r>
              <a:rPr sz="1800" spc="-15" dirty="0">
                <a:latin typeface="Lucida Sans Unicode"/>
                <a:cs typeface="Lucida Sans Unicode"/>
              </a:rPr>
              <a:t> memory.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9351" y="2191806"/>
            <a:ext cx="5364480" cy="1971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spc="-45" dirty="0">
                <a:latin typeface="Lucida Sans Unicode"/>
                <a:cs typeface="Lucida Sans Unicode"/>
              </a:rPr>
              <a:t>Touch</a:t>
            </a:r>
            <a:r>
              <a:rPr sz="1800" dirty="0">
                <a:latin typeface="Lucida Sans Unicode"/>
                <a:cs typeface="Lucida Sans Unicode"/>
              </a:rPr>
              <a:t> all </a:t>
            </a:r>
            <a:r>
              <a:rPr sz="1800" spc="15" dirty="0">
                <a:latin typeface="Lucida Sans Unicode"/>
                <a:cs typeface="Lucida Sans Unicode"/>
              </a:rPr>
              <a:t>words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in approximately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1 second.</a:t>
            </a:r>
          </a:p>
          <a:p>
            <a:pPr marL="12700">
              <a:lnSpc>
                <a:spcPts val="1945"/>
              </a:lnSpc>
              <a:spcBef>
                <a:spcPts val="3460"/>
              </a:spcBef>
              <a:tabLst>
                <a:tab pos="493395" algn="l"/>
              </a:tabLst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Ex.	Huge </a:t>
            </a:r>
            <a:r>
              <a:rPr sz="18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problem </a:t>
            </a: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sz="18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800" spc="-40" dirty="0">
                <a:solidFill>
                  <a:srgbClr val="005493"/>
                </a:solidFill>
                <a:latin typeface="Lucida Sans Unicode"/>
                <a:cs typeface="Lucida Sans Unicode"/>
              </a:rPr>
              <a:t>quick-find.</a:t>
            </a:r>
            <a:endParaRPr sz="1800" dirty="0">
              <a:latin typeface="Lucida Sans Unicode"/>
              <a:cs typeface="Lucida Sans Unicode"/>
            </a:endParaRPr>
          </a:p>
          <a:p>
            <a:pPr marL="63500">
              <a:lnSpc>
                <a:spcPts val="3050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 </a:t>
            </a:r>
            <a:r>
              <a:rPr sz="1800" dirty="0">
                <a:latin typeface="Lucida Sans Unicode"/>
                <a:cs typeface="Lucida Sans Unicode"/>
              </a:rPr>
              <a:t>10</a:t>
            </a:r>
            <a:r>
              <a:rPr sz="1800" baseline="20833" dirty="0">
                <a:latin typeface="Lucida Sans Unicode"/>
                <a:cs typeface="Lucida Sans Unicode"/>
              </a:rPr>
              <a:t>9 </a:t>
            </a:r>
            <a:r>
              <a:rPr sz="1800" dirty="0">
                <a:latin typeface="Lucida Sans Unicode"/>
                <a:cs typeface="Lucida Sans Unicode"/>
              </a:rPr>
              <a:t>union commands on</a:t>
            </a:r>
            <a:r>
              <a:rPr sz="1800" spc="-38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10</a:t>
            </a:r>
            <a:r>
              <a:rPr sz="1800" baseline="20833" dirty="0">
                <a:latin typeface="Lucida Sans Unicode"/>
                <a:cs typeface="Lucida Sans Unicode"/>
              </a:rPr>
              <a:t>9 </a:t>
            </a:r>
            <a:r>
              <a:rPr sz="1800" dirty="0">
                <a:latin typeface="Lucida Sans Unicode"/>
                <a:cs typeface="Lucida Sans Unicode"/>
              </a:rPr>
              <a:t>objects.</a:t>
            </a:r>
          </a:p>
          <a:p>
            <a:pPr marL="63500">
              <a:lnSpc>
                <a:spcPts val="3265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spc="-45" dirty="0">
                <a:latin typeface="Lucida Sans Unicode"/>
                <a:cs typeface="Lucida Sans Unicode"/>
              </a:rPr>
              <a:t>Quick-find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takes</a:t>
            </a:r>
            <a:r>
              <a:rPr sz="1800" spc="-10" dirty="0">
                <a:latin typeface="Lucida Sans Unicode"/>
                <a:cs typeface="Lucida Sans Unicode"/>
              </a:rPr>
              <a:t> more </a:t>
            </a:r>
            <a:r>
              <a:rPr sz="1800" dirty="0">
                <a:latin typeface="Lucida Sans Unicode"/>
                <a:cs typeface="Lucida Sans Unicode"/>
              </a:rPr>
              <a:t>than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10</a:t>
            </a:r>
            <a:r>
              <a:rPr sz="1800" baseline="20833" dirty="0">
                <a:latin typeface="Lucida Sans Unicode"/>
                <a:cs typeface="Lucida Sans Unicode"/>
              </a:rPr>
              <a:t>18</a:t>
            </a:r>
            <a:r>
              <a:rPr sz="1800" spc="270" baseline="20833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operations.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0641" y="4051599"/>
            <a:ext cx="35560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spc="-95" dirty="0">
                <a:latin typeface="Lucida Sans Unicode"/>
                <a:cs typeface="Lucida Sans Unicode"/>
              </a:rPr>
              <a:t>30+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spc="15" dirty="0">
                <a:latin typeface="Lucida Sans Unicode"/>
                <a:cs typeface="Lucida Sans Unicode"/>
              </a:rPr>
              <a:t>years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of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computer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time!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9351" y="4948115"/>
            <a:ext cx="55524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Quadratic algorithms don't scale </a:t>
            </a:r>
            <a:r>
              <a:rPr sz="1800" spc="30" dirty="0">
                <a:solidFill>
                  <a:srgbClr val="005493"/>
                </a:solidFill>
                <a:latin typeface="Lucida Sans Unicode"/>
                <a:cs typeface="Lucida Sans Unicode"/>
              </a:rPr>
              <a:t>with</a:t>
            </a:r>
            <a:r>
              <a:rPr sz="1800" spc="-1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technology.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641" y="5167476"/>
            <a:ext cx="42964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spc="40" dirty="0">
                <a:latin typeface="Lucida Sans Unicode"/>
                <a:cs typeface="Lucida Sans Unicode"/>
              </a:rPr>
              <a:t>New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computer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spc="25" dirty="0">
                <a:latin typeface="Lucida Sans Unicode"/>
                <a:cs typeface="Lucida Sans Unicode"/>
              </a:rPr>
              <a:t>may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be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10x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as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fast.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641" y="5428165"/>
            <a:ext cx="5184775" cy="93599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4500" baseline="-12962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But,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has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10x as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much </a:t>
            </a:r>
            <a:r>
              <a:rPr sz="1800" spc="15" dirty="0">
                <a:latin typeface="Lucida Sans Unicode"/>
                <a:cs typeface="Lucida Sans Unicode"/>
              </a:rPr>
              <a:t>memory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Symbol"/>
                <a:cs typeface="Symbol"/>
              </a:rPr>
              <a:t></a:t>
            </a:r>
            <a:endParaRPr sz="1800">
              <a:latin typeface="Symbol"/>
              <a:cs typeface="Symbol"/>
            </a:endParaRPr>
          </a:p>
          <a:p>
            <a:pPr marL="393700">
              <a:lnSpc>
                <a:spcPct val="100000"/>
              </a:lnSpc>
              <a:spcBef>
                <a:spcPts val="525"/>
              </a:spcBef>
            </a:pPr>
            <a:r>
              <a:rPr sz="1800" spc="30" dirty="0">
                <a:latin typeface="Lucida Sans Unicode"/>
                <a:cs typeface="Lucida Sans Unicode"/>
              </a:rPr>
              <a:t>want </a:t>
            </a:r>
            <a:r>
              <a:rPr sz="1800" dirty="0">
                <a:latin typeface="Lucida Sans Unicode"/>
                <a:cs typeface="Lucida Sans Unicode"/>
              </a:rPr>
              <a:t>to </a:t>
            </a:r>
            <a:r>
              <a:rPr sz="1800" spc="20" dirty="0">
                <a:latin typeface="Lucida Sans Unicode"/>
                <a:cs typeface="Lucida Sans Unicode"/>
              </a:rPr>
              <a:t>solve </a:t>
            </a:r>
            <a:r>
              <a:rPr sz="1800" dirty="0">
                <a:latin typeface="Lucida Sans Unicode"/>
                <a:cs typeface="Lucida Sans Unicode"/>
              </a:rPr>
              <a:t>a </a:t>
            </a:r>
            <a:r>
              <a:rPr sz="1800" spc="-5" dirty="0">
                <a:latin typeface="Lucida Sans Unicode"/>
                <a:cs typeface="Lucida Sans Unicode"/>
              </a:rPr>
              <a:t>problem </a:t>
            </a:r>
            <a:r>
              <a:rPr sz="1800" dirty="0">
                <a:latin typeface="Lucida Sans Unicode"/>
                <a:cs typeface="Lucida Sans Unicode"/>
              </a:rPr>
              <a:t>that is 10x as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big.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0641" y="6362817"/>
            <a:ext cx="40703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Microsoft JhengHei"/>
                <a:cs typeface="Microsoft JhengHei"/>
              </a:rPr>
              <a:t>・</a:t>
            </a:r>
            <a:endParaRPr sz="30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2137" y="6435950"/>
            <a:ext cx="49466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ucida Sans Unicode"/>
                <a:cs typeface="Lucida Sans Unicode"/>
              </a:rPr>
              <a:t>With quadratic algorithm, takes 10x as</a:t>
            </a:r>
            <a:r>
              <a:rPr sz="1800" spc="-50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long!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0475" y="1543983"/>
            <a:ext cx="1352550" cy="3994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2095" marR="5080" indent="-240029">
              <a:lnSpc>
                <a:spcPct val="104299"/>
              </a:lnSpc>
              <a:spcBef>
                <a:spcPts val="40"/>
              </a:spcBef>
            </a:pP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a truism</a:t>
            </a:r>
            <a:r>
              <a:rPr sz="1200" spc="-6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(roughly)  since</a:t>
            </a:r>
            <a:r>
              <a:rPr sz="1200" spc="-1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spc="-30" dirty="0">
                <a:solidFill>
                  <a:srgbClr val="8D3124"/>
                </a:solidFill>
                <a:latin typeface="Lucida Sans Unicode"/>
                <a:cs typeface="Lucida Sans Unicode"/>
              </a:rPr>
              <a:t>1950!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66839" y="1993534"/>
            <a:ext cx="219761" cy="259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415861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60" dirty="0">
                <a:latin typeface="Arial"/>
                <a:cs typeface="Arial"/>
              </a:rPr>
              <a:t>Quadratic </a:t>
            </a:r>
            <a:r>
              <a:rPr sz="2100" b="0" spc="20" dirty="0">
                <a:latin typeface="Arial"/>
                <a:cs typeface="Arial"/>
              </a:rPr>
              <a:t>algorithms </a:t>
            </a:r>
            <a:r>
              <a:rPr sz="2100" b="0" spc="90" dirty="0">
                <a:latin typeface="Arial"/>
                <a:cs typeface="Arial"/>
              </a:rPr>
              <a:t>do </a:t>
            </a:r>
            <a:r>
              <a:rPr sz="2100" b="0" spc="25" dirty="0">
                <a:latin typeface="Arial"/>
                <a:cs typeface="Arial"/>
              </a:rPr>
              <a:t>not</a:t>
            </a:r>
            <a:r>
              <a:rPr sz="2100" b="0" spc="60" dirty="0">
                <a:latin typeface="Arial"/>
                <a:cs typeface="Arial"/>
              </a:rPr>
              <a:t> </a:t>
            </a:r>
            <a:r>
              <a:rPr sz="2100" b="0" spc="-20" dirty="0">
                <a:latin typeface="Arial"/>
                <a:cs typeface="Arial"/>
              </a:rPr>
              <a:t>scale</a:t>
            </a:r>
            <a:endParaRPr sz="2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88075" y="4725052"/>
            <a:ext cx="1720507" cy="2248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66624" y="6989576"/>
            <a:ext cx="2163445" cy="0"/>
          </a:xfrm>
          <a:custGeom>
            <a:avLst/>
            <a:gdLst/>
            <a:ahLst/>
            <a:cxnLst/>
            <a:rect l="l" t="t" r="r" b="b"/>
            <a:pathLst>
              <a:path w="2163445">
                <a:moveTo>
                  <a:pt x="0" y="0"/>
                </a:moveTo>
                <a:lnTo>
                  <a:pt x="2163414" y="0"/>
                </a:lnTo>
              </a:path>
            </a:pathLst>
          </a:custGeom>
          <a:ln w="17603">
            <a:solidFill>
              <a:srgbClr val="AD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42174" y="6989576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4855" y="0"/>
                </a:lnTo>
              </a:path>
            </a:pathLst>
          </a:custGeom>
          <a:ln w="17191">
            <a:solidFill>
              <a:srgbClr val="AD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66723" y="4630296"/>
            <a:ext cx="0" cy="2377440"/>
          </a:xfrm>
          <a:custGeom>
            <a:avLst/>
            <a:gdLst/>
            <a:ahLst/>
            <a:cxnLst/>
            <a:rect l="l" t="t" r="r" b="b"/>
            <a:pathLst>
              <a:path h="2377440">
                <a:moveTo>
                  <a:pt x="0" y="0"/>
                </a:moveTo>
                <a:lnTo>
                  <a:pt x="0" y="2376833"/>
                </a:lnTo>
              </a:path>
            </a:pathLst>
          </a:custGeom>
          <a:ln w="17824">
            <a:solidFill>
              <a:srgbClr val="AD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05917" y="6629264"/>
            <a:ext cx="1708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231F20"/>
                </a:solidFill>
                <a:latin typeface="Lucida Sans Unicode"/>
                <a:cs typeface="Lucida Sans Unicode"/>
              </a:rPr>
              <a:t>8T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993369" y="6714215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49" y="0"/>
                </a:lnTo>
              </a:path>
            </a:pathLst>
          </a:custGeom>
          <a:ln w="8595">
            <a:solidFill>
              <a:srgbClr val="AD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733284" y="6337014"/>
            <a:ext cx="24384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231F20"/>
                </a:solidFill>
                <a:latin typeface="Lucida Sans Unicode"/>
                <a:cs typeface="Lucida Sans Unicode"/>
              </a:rPr>
              <a:t>16T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93369" y="6421965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49" y="0"/>
                </a:lnTo>
              </a:path>
            </a:pathLst>
          </a:custGeom>
          <a:ln w="8595">
            <a:solidFill>
              <a:srgbClr val="AD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727535" y="5781172"/>
            <a:ext cx="24384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231F20"/>
                </a:solidFill>
                <a:latin typeface="Lucida Sans Unicode"/>
                <a:cs typeface="Lucida Sans Unicode"/>
              </a:rPr>
              <a:t>32T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987619" y="5866132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49" y="0"/>
                </a:lnTo>
              </a:path>
            </a:pathLst>
          </a:custGeom>
          <a:ln w="8595">
            <a:solidFill>
              <a:srgbClr val="AD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733267" y="4652280"/>
            <a:ext cx="24384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231F20"/>
                </a:solidFill>
                <a:latin typeface="Lucida Sans Unicode"/>
                <a:cs typeface="Lucida Sans Unicode"/>
              </a:rPr>
              <a:t>64T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93352" y="4737248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49" y="0"/>
                </a:lnTo>
              </a:path>
            </a:pathLst>
          </a:custGeom>
          <a:ln w="8595">
            <a:solidFill>
              <a:srgbClr val="AD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730486" y="4319330"/>
            <a:ext cx="26543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i="1" spc="-20" dirty="0">
                <a:solidFill>
                  <a:srgbClr val="AD2324"/>
                </a:solidFill>
                <a:latin typeface="Book Antiqua"/>
                <a:cs typeface="Book Antiqua"/>
              </a:rPr>
              <a:t>t</a:t>
            </a:r>
            <a:r>
              <a:rPr sz="1050" i="1" spc="10" dirty="0">
                <a:solidFill>
                  <a:srgbClr val="AD2324"/>
                </a:solidFill>
                <a:latin typeface="Book Antiqua"/>
                <a:cs typeface="Book Antiqua"/>
              </a:rPr>
              <a:t>ime</a:t>
            </a:r>
            <a:endParaRPr sz="1050">
              <a:latin typeface="Book Antiqua"/>
              <a:cs typeface="Book Antiqu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863934" y="4509734"/>
            <a:ext cx="0" cy="96520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0"/>
                </a:moveTo>
                <a:lnTo>
                  <a:pt x="0" y="96459"/>
                </a:lnTo>
              </a:path>
            </a:pathLst>
          </a:custGeom>
          <a:ln w="8606">
            <a:solidFill>
              <a:srgbClr val="AD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48082" y="4592397"/>
            <a:ext cx="31750" cy="52705"/>
          </a:xfrm>
          <a:custGeom>
            <a:avLst/>
            <a:gdLst/>
            <a:ahLst/>
            <a:cxnLst/>
            <a:rect l="l" t="t" r="r" b="b"/>
            <a:pathLst>
              <a:path w="31750" h="52704">
                <a:moveTo>
                  <a:pt x="257" y="0"/>
                </a:moveTo>
                <a:lnTo>
                  <a:pt x="0" y="533"/>
                </a:lnTo>
                <a:lnTo>
                  <a:pt x="10034" y="25787"/>
                </a:lnTo>
                <a:lnTo>
                  <a:pt x="15852" y="52175"/>
                </a:lnTo>
                <a:lnTo>
                  <a:pt x="21671" y="25787"/>
                </a:lnTo>
                <a:lnTo>
                  <a:pt x="28174" y="9420"/>
                </a:lnTo>
                <a:lnTo>
                  <a:pt x="15852" y="9420"/>
                </a:lnTo>
                <a:lnTo>
                  <a:pt x="257" y="0"/>
                </a:lnTo>
                <a:close/>
              </a:path>
              <a:path w="31750" h="52704">
                <a:moveTo>
                  <a:pt x="31361" y="0"/>
                </a:moveTo>
                <a:lnTo>
                  <a:pt x="15852" y="9420"/>
                </a:lnTo>
                <a:lnTo>
                  <a:pt x="28174" y="9420"/>
                </a:lnTo>
                <a:lnTo>
                  <a:pt x="31705" y="533"/>
                </a:lnTo>
                <a:lnTo>
                  <a:pt x="31361" y="0"/>
                </a:lnTo>
                <a:close/>
              </a:path>
            </a:pathLst>
          </a:custGeom>
          <a:solidFill>
            <a:srgbClr val="AD23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01603" y="6997433"/>
            <a:ext cx="0" cy="72390"/>
          </a:xfrm>
          <a:custGeom>
            <a:avLst/>
            <a:gdLst/>
            <a:ahLst/>
            <a:cxnLst/>
            <a:rect l="l" t="t" r="r" b="b"/>
            <a:pathLst>
              <a:path h="72390">
                <a:moveTo>
                  <a:pt x="0" y="0"/>
                </a:moveTo>
                <a:lnTo>
                  <a:pt x="0" y="71859"/>
                </a:lnTo>
              </a:path>
            </a:pathLst>
          </a:custGeom>
          <a:ln w="8606">
            <a:solidFill>
              <a:srgbClr val="AD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205731" y="7083034"/>
            <a:ext cx="41973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231F20"/>
                </a:solidFill>
                <a:latin typeface="Lucida Sans Unicode"/>
                <a:cs typeface="Lucida Sans Unicode"/>
              </a:rPr>
              <a:t>1K</a:t>
            </a:r>
            <a:r>
              <a:rPr sz="9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solidFill>
                  <a:srgbClr val="231F20"/>
                </a:solidFill>
                <a:latin typeface="Lucida Sans Unicode"/>
                <a:cs typeface="Lucida Sans Unicode"/>
              </a:rPr>
              <a:t>2K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548314" y="6997433"/>
            <a:ext cx="0" cy="72390"/>
          </a:xfrm>
          <a:custGeom>
            <a:avLst/>
            <a:gdLst/>
            <a:ahLst/>
            <a:cxnLst/>
            <a:rect l="l" t="t" r="r" b="b"/>
            <a:pathLst>
              <a:path h="72390">
                <a:moveTo>
                  <a:pt x="0" y="0"/>
                </a:moveTo>
                <a:lnTo>
                  <a:pt x="0" y="71859"/>
                </a:lnTo>
              </a:path>
            </a:pathLst>
          </a:custGeom>
          <a:ln w="8606">
            <a:solidFill>
              <a:srgbClr val="AD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934418" y="7083034"/>
            <a:ext cx="1733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231F20"/>
                </a:solidFill>
                <a:latin typeface="Lucida Sans Unicode"/>
                <a:cs typeface="Lucida Sans Unicode"/>
              </a:rPr>
              <a:t>4K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030292" y="6997433"/>
            <a:ext cx="0" cy="72390"/>
          </a:xfrm>
          <a:custGeom>
            <a:avLst/>
            <a:gdLst/>
            <a:ahLst/>
            <a:cxnLst/>
            <a:rect l="l" t="t" r="r" b="b"/>
            <a:pathLst>
              <a:path h="72390">
                <a:moveTo>
                  <a:pt x="0" y="0"/>
                </a:moveTo>
                <a:lnTo>
                  <a:pt x="0" y="71859"/>
                </a:lnTo>
              </a:path>
            </a:pathLst>
          </a:custGeom>
          <a:ln w="8606">
            <a:solidFill>
              <a:srgbClr val="AD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886842" y="7083034"/>
            <a:ext cx="1733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231F20"/>
                </a:solidFill>
                <a:latin typeface="Lucida Sans Unicode"/>
                <a:cs typeface="Lucida Sans Unicode"/>
              </a:rPr>
              <a:t>8K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982712" y="6997433"/>
            <a:ext cx="0" cy="72390"/>
          </a:xfrm>
          <a:custGeom>
            <a:avLst/>
            <a:gdLst/>
            <a:ahLst/>
            <a:cxnLst/>
            <a:rect l="l" t="t" r="r" b="b"/>
            <a:pathLst>
              <a:path h="72390">
                <a:moveTo>
                  <a:pt x="0" y="0"/>
                </a:moveTo>
                <a:lnTo>
                  <a:pt x="0" y="71859"/>
                </a:lnTo>
              </a:path>
            </a:pathLst>
          </a:custGeom>
          <a:ln w="8606">
            <a:solidFill>
              <a:srgbClr val="AD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680200" y="7051115"/>
            <a:ext cx="21336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i="1" spc="-35" dirty="0">
                <a:solidFill>
                  <a:srgbClr val="AD2324"/>
                </a:solidFill>
                <a:latin typeface="Book Antiqua"/>
                <a:cs typeface="Book Antiqua"/>
              </a:rPr>
              <a:t>si</a:t>
            </a:r>
            <a:r>
              <a:rPr sz="1050" i="1" spc="-50" dirty="0">
                <a:solidFill>
                  <a:srgbClr val="AD2324"/>
                </a:solidFill>
                <a:latin typeface="Book Antiqua"/>
                <a:cs typeface="Book Antiqua"/>
              </a:rPr>
              <a:t>z</a:t>
            </a:r>
            <a:r>
              <a:rPr sz="1050" i="1" spc="5" dirty="0">
                <a:solidFill>
                  <a:srgbClr val="AD2324"/>
                </a:solidFill>
                <a:latin typeface="Book Antiqua"/>
                <a:cs typeface="Book Antiqua"/>
              </a:rPr>
              <a:t>e</a:t>
            </a:r>
            <a:endParaRPr sz="1050">
              <a:latin typeface="Book Antiqua"/>
              <a:cs typeface="Book Antiqu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940235" y="7172434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580" y="0"/>
                </a:lnTo>
              </a:path>
            </a:pathLst>
          </a:custGeom>
          <a:ln w="8595">
            <a:solidFill>
              <a:srgbClr val="AD23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23000" y="7156601"/>
            <a:ext cx="52705" cy="31750"/>
          </a:xfrm>
          <a:custGeom>
            <a:avLst/>
            <a:gdLst/>
            <a:ahLst/>
            <a:cxnLst/>
            <a:rect l="l" t="t" r="r" b="b"/>
            <a:pathLst>
              <a:path w="52704" h="31750">
                <a:moveTo>
                  <a:pt x="533" y="0"/>
                </a:moveTo>
                <a:lnTo>
                  <a:pt x="0" y="361"/>
                </a:lnTo>
                <a:lnTo>
                  <a:pt x="9432" y="15833"/>
                </a:lnTo>
                <a:lnTo>
                  <a:pt x="0" y="31408"/>
                </a:lnTo>
                <a:lnTo>
                  <a:pt x="533" y="31666"/>
                </a:lnTo>
                <a:lnTo>
                  <a:pt x="25819" y="21643"/>
                </a:lnTo>
                <a:lnTo>
                  <a:pt x="52241" y="15833"/>
                </a:lnTo>
                <a:lnTo>
                  <a:pt x="25819" y="10022"/>
                </a:lnTo>
                <a:lnTo>
                  <a:pt x="533" y="0"/>
                </a:lnTo>
                <a:close/>
              </a:path>
            </a:pathLst>
          </a:custGeom>
          <a:solidFill>
            <a:srgbClr val="AD23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724579" y="4496379"/>
            <a:ext cx="53721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i="1" spc="5" dirty="0">
                <a:solidFill>
                  <a:srgbClr val="AD2324"/>
                </a:solidFill>
                <a:latin typeface="Book Antiqua"/>
                <a:cs typeface="Book Antiqua"/>
              </a:rPr>
              <a:t>quad</a:t>
            </a:r>
            <a:r>
              <a:rPr sz="1050" i="1" spc="-15" dirty="0">
                <a:solidFill>
                  <a:srgbClr val="AD2324"/>
                </a:solidFill>
                <a:latin typeface="Book Antiqua"/>
                <a:cs typeface="Book Antiqua"/>
              </a:rPr>
              <a:t>r</a:t>
            </a:r>
            <a:r>
              <a:rPr sz="1050" i="1" spc="10" dirty="0">
                <a:solidFill>
                  <a:srgbClr val="AD2324"/>
                </a:solidFill>
                <a:latin typeface="Book Antiqua"/>
                <a:cs typeface="Book Antiqua"/>
              </a:rPr>
              <a:t>a</a:t>
            </a:r>
            <a:r>
              <a:rPr sz="1050" i="1" spc="15" dirty="0">
                <a:solidFill>
                  <a:srgbClr val="AD2324"/>
                </a:solidFill>
                <a:latin typeface="Book Antiqua"/>
                <a:cs typeface="Book Antiqua"/>
              </a:rPr>
              <a:t>t</a:t>
            </a:r>
            <a:r>
              <a:rPr sz="1050" i="1" spc="-20" dirty="0">
                <a:solidFill>
                  <a:srgbClr val="AD2324"/>
                </a:solidFill>
                <a:latin typeface="Book Antiqua"/>
                <a:cs typeface="Book Antiqua"/>
              </a:rPr>
              <a:t>ic</a:t>
            </a:r>
            <a:endParaRPr sz="1050">
              <a:latin typeface="Book Antiqua"/>
              <a:cs typeface="Book Antiqu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652010" y="6397447"/>
            <a:ext cx="67945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i="1" spc="-5" dirty="0">
                <a:solidFill>
                  <a:srgbClr val="AD2324"/>
                </a:solidFill>
                <a:latin typeface="Book Antiqua"/>
                <a:cs typeface="Book Antiqua"/>
              </a:rPr>
              <a:t>linearithmic</a:t>
            </a:r>
            <a:endParaRPr sz="1050">
              <a:latin typeface="Book Antiqua"/>
              <a:cs typeface="Book Antiqu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818355" y="6718303"/>
            <a:ext cx="33528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i="1" spc="-5" dirty="0">
                <a:solidFill>
                  <a:srgbClr val="AD2324"/>
                </a:solidFill>
                <a:latin typeface="Book Antiqua"/>
                <a:cs typeface="Book Antiqua"/>
              </a:rPr>
              <a:t>linear</a:t>
            </a:r>
            <a:endParaRPr sz="1050">
              <a:latin typeface="Book Antiqua"/>
              <a:cs typeface="Book Antiqu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048500" y="1282700"/>
            <a:ext cx="2286000" cy="1943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 animBg="1"/>
      <p:bldP spid="41" grpId="0"/>
      <p:bldP spid="42" grpId="0"/>
      <p:bldP spid="43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0272" y="2853049"/>
            <a:ext cx="200025" cy="487680"/>
          </a:xfrm>
          <a:custGeom>
            <a:avLst/>
            <a:gdLst/>
            <a:ahLst/>
            <a:cxnLst/>
            <a:rect l="l" t="t" r="r" b="b"/>
            <a:pathLst>
              <a:path w="200025" h="487679">
                <a:moveTo>
                  <a:pt x="199463" y="487575"/>
                </a:moveTo>
                <a:lnTo>
                  <a:pt x="0" y="0"/>
                </a:lnTo>
              </a:path>
            </a:pathLst>
          </a:custGeom>
          <a:ln w="286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06251" y="3870102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328" y="0"/>
                </a:lnTo>
              </a:path>
            </a:pathLst>
          </a:custGeom>
          <a:ln w="16425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9351" y="1228528"/>
            <a:ext cx="16808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48AA"/>
                </a:solidFill>
                <a:latin typeface="Lucida Sans Unicode"/>
                <a:cs typeface="Lucida Sans Unicode"/>
              </a:rPr>
              <a:t>Data</a:t>
            </a:r>
            <a:r>
              <a:rPr sz="1800" spc="-60" dirty="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Lucida Sans Unicode"/>
                <a:cs typeface="Lucida Sans Unicode"/>
              </a:rPr>
              <a:t>structure.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641" y="1447888"/>
            <a:ext cx="37064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Integer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spc="15" dirty="0">
                <a:latin typeface="Lucida Sans Unicode"/>
                <a:cs typeface="Lucida Sans Unicode"/>
              </a:rPr>
              <a:t>array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Console"/>
                <a:cs typeface="Lucida Console"/>
              </a:rPr>
              <a:t>id[]</a:t>
            </a:r>
            <a:r>
              <a:rPr sz="1500" spc="-350" dirty="0">
                <a:latin typeface="Lucida Console"/>
                <a:cs typeface="Lucida Consol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of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length</a:t>
            </a:r>
            <a:r>
              <a:rPr sz="1800" spc="30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Console"/>
                <a:cs typeface="Lucida Console"/>
              </a:rPr>
              <a:t>N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641" y="1819847"/>
            <a:ext cx="43186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32330" algn="l"/>
              </a:tabLst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spc="-5" dirty="0">
                <a:latin typeface="Lucida Sans Unicode"/>
                <a:cs typeface="Lucida Sans Unicode"/>
              </a:rPr>
              <a:t>Interpretation:	</a:t>
            </a:r>
            <a:r>
              <a:rPr sz="1500" dirty="0">
                <a:latin typeface="Lucida Console"/>
                <a:cs typeface="Lucida Console"/>
              </a:rPr>
              <a:t>id[i] </a:t>
            </a:r>
            <a:r>
              <a:rPr sz="1800" dirty="0">
                <a:latin typeface="Lucida Sans Unicode"/>
                <a:cs typeface="Lucida Sans Unicode"/>
              </a:rPr>
              <a:t>is </a:t>
            </a:r>
            <a:r>
              <a:rPr sz="1800" spc="-10" dirty="0">
                <a:latin typeface="Lucida Sans Unicode"/>
                <a:cs typeface="Lucida Sans Unicode"/>
              </a:rPr>
              <a:t>parent </a:t>
            </a:r>
            <a:r>
              <a:rPr sz="1800" dirty="0">
                <a:latin typeface="Lucida Sans Unicode"/>
                <a:cs typeface="Lucida Sans Unicode"/>
              </a:rPr>
              <a:t>of</a:t>
            </a:r>
            <a:r>
              <a:rPr sz="1800" spc="-395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Console"/>
                <a:cs typeface="Lucida Console"/>
              </a:rPr>
              <a:t>i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641" y="2191806"/>
            <a:ext cx="44437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solidFill>
                  <a:srgbClr val="8D3124"/>
                </a:solidFill>
                <a:latin typeface="Lucida Sans Unicode"/>
                <a:cs typeface="Lucida Sans Unicode"/>
              </a:rPr>
              <a:t>Root</a:t>
            </a:r>
            <a:r>
              <a:rPr sz="1800" spc="-2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of</a:t>
            </a:r>
            <a:r>
              <a:rPr sz="1800" spc="-20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Console"/>
                <a:cs typeface="Lucida Console"/>
              </a:rPr>
              <a:t>i</a:t>
            </a:r>
            <a:r>
              <a:rPr sz="1500" spc="-355" dirty="0">
                <a:latin typeface="Lucida Console"/>
                <a:cs typeface="Lucida Consol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is</a:t>
            </a:r>
            <a:r>
              <a:rPr sz="1800" spc="-20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Console"/>
                <a:cs typeface="Lucida Console"/>
              </a:rPr>
              <a:t>id[id[id[...id[i]...]]]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360045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7980" algn="l"/>
              </a:tabLst>
            </a:pPr>
            <a:r>
              <a:rPr sz="2100" b="0" spc="10" dirty="0">
                <a:latin typeface="Arial"/>
                <a:cs typeface="Arial"/>
              </a:rPr>
              <a:t>Quick-union	</a:t>
            </a:r>
            <a:r>
              <a:rPr sz="2100" b="0" spc="95" dirty="0">
                <a:solidFill>
                  <a:srgbClr val="606060"/>
                </a:solidFill>
                <a:latin typeface="Arial"/>
                <a:cs typeface="Arial"/>
              </a:rPr>
              <a:t>[lazy</a:t>
            </a:r>
            <a:r>
              <a:rPr sz="2100" b="0" spc="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100" b="0" spc="75" dirty="0">
                <a:solidFill>
                  <a:srgbClr val="606060"/>
                </a:solidFill>
                <a:latin typeface="Arial"/>
                <a:cs typeface="Arial"/>
              </a:rPr>
              <a:t>approach]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54265" y="2036256"/>
            <a:ext cx="415290" cy="227329"/>
          </a:xfrm>
          <a:custGeom>
            <a:avLst/>
            <a:gdLst/>
            <a:ahLst/>
            <a:cxnLst/>
            <a:rect l="l" t="t" r="r" b="b"/>
            <a:pathLst>
              <a:path w="415289" h="227330">
                <a:moveTo>
                  <a:pt x="0" y="227216"/>
                </a:moveTo>
                <a:lnTo>
                  <a:pt x="8366" y="222636"/>
                </a:lnTo>
                <a:lnTo>
                  <a:pt x="415024" y="0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02397" y="2207745"/>
            <a:ext cx="102870" cy="84455"/>
          </a:xfrm>
          <a:custGeom>
            <a:avLst/>
            <a:gdLst/>
            <a:ahLst/>
            <a:cxnLst/>
            <a:rect l="l" t="t" r="r" b="b"/>
            <a:pathLst>
              <a:path w="102870" h="84455">
                <a:moveTo>
                  <a:pt x="58327" y="0"/>
                </a:moveTo>
                <a:lnTo>
                  <a:pt x="0" y="84123"/>
                </a:lnTo>
                <a:lnTo>
                  <a:pt x="102294" y="80312"/>
                </a:lnTo>
                <a:lnTo>
                  <a:pt x="60233" y="51147"/>
                </a:lnTo>
                <a:lnTo>
                  <a:pt x="58327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54438" y="1754950"/>
            <a:ext cx="2547620" cy="464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keep going until it </a:t>
            </a:r>
            <a:r>
              <a:rPr sz="1200" spc="-20" dirty="0">
                <a:solidFill>
                  <a:srgbClr val="8D3124"/>
                </a:solidFill>
                <a:latin typeface="Lucida Sans Unicode"/>
                <a:cs typeface="Lucida Sans Unicode"/>
              </a:rPr>
              <a:t>doesn’t</a:t>
            </a:r>
            <a:r>
              <a:rPr sz="1200" spc="-8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change  (algorithm </a:t>
            </a:r>
            <a:r>
              <a:rPr sz="1200" spc="-5" dirty="0">
                <a:solidFill>
                  <a:srgbClr val="8D3124"/>
                </a:solidFill>
                <a:latin typeface="Lucida Sans Unicode"/>
                <a:cs typeface="Lucida Sans Unicode"/>
              </a:rPr>
              <a:t>ensures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no</a:t>
            </a:r>
            <a:r>
              <a:rPr sz="1200" spc="-2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8D3124"/>
                </a:solidFill>
                <a:latin typeface="Lucida Sans Unicode"/>
                <a:cs typeface="Lucida Sans Unicode"/>
              </a:rPr>
              <a:t>cycles)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47209" y="304063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0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28706" y="304063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1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10202" y="304063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2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91698" y="304063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3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73194" y="304063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4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54691" y="304063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5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36186" y="304063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6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17683" y="304063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7</a:t>
            </a:r>
            <a:endParaRPr sz="1050">
              <a:latin typeface="Lucida Sans Unicode"/>
              <a:cs typeface="Lucida Sans Unicode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509038" y="3289385"/>
          <a:ext cx="3816348" cy="381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4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9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9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6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6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7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8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9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4699178" y="304063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8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80675" y="304063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9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6861" y="3345831"/>
            <a:ext cx="3225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25" dirty="0">
                <a:latin typeface="Tahoma"/>
                <a:cs typeface="Tahoma"/>
              </a:rPr>
              <a:t>i</a:t>
            </a:r>
            <a:r>
              <a:rPr sz="1350" b="1" spc="45" dirty="0">
                <a:latin typeface="Tahoma"/>
                <a:cs typeface="Tahoma"/>
              </a:rPr>
              <a:t>d</a:t>
            </a:r>
            <a:r>
              <a:rPr sz="1350" b="1" spc="-120" dirty="0">
                <a:latin typeface="Tahoma"/>
                <a:cs typeface="Tahoma"/>
              </a:rPr>
              <a:t>[</a:t>
            </a:r>
            <a:r>
              <a:rPr sz="1350" b="1" spc="-114" dirty="0">
                <a:latin typeface="Tahoma"/>
                <a:cs typeface="Tahoma"/>
              </a:rPr>
              <a:t>]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15662" y="2807954"/>
            <a:ext cx="213360" cy="563880"/>
          </a:xfrm>
          <a:custGeom>
            <a:avLst/>
            <a:gdLst/>
            <a:ahLst/>
            <a:cxnLst/>
            <a:rect l="l" t="t" r="r" b="b"/>
            <a:pathLst>
              <a:path w="213359" h="563879">
                <a:moveTo>
                  <a:pt x="0" y="563440"/>
                </a:moveTo>
                <a:lnTo>
                  <a:pt x="212856" y="0"/>
                </a:lnTo>
              </a:path>
            </a:pathLst>
          </a:custGeom>
          <a:ln w="28612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16087" y="2852067"/>
            <a:ext cx="200025" cy="487680"/>
          </a:xfrm>
          <a:custGeom>
            <a:avLst/>
            <a:gdLst/>
            <a:ahLst/>
            <a:cxnLst/>
            <a:rect l="l" t="t" r="r" b="b"/>
            <a:pathLst>
              <a:path w="200025" h="487679">
                <a:moveTo>
                  <a:pt x="199463" y="487575"/>
                </a:moveTo>
                <a:lnTo>
                  <a:pt x="0" y="0"/>
                </a:lnTo>
              </a:path>
            </a:pathLst>
          </a:custGeom>
          <a:ln w="5722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20557" y="3446798"/>
            <a:ext cx="0" cy="415290"/>
          </a:xfrm>
          <a:custGeom>
            <a:avLst/>
            <a:gdLst/>
            <a:ahLst/>
            <a:cxnLst/>
            <a:rect l="l" t="t" r="r" b="b"/>
            <a:pathLst>
              <a:path h="415289">
                <a:moveTo>
                  <a:pt x="0" y="415091"/>
                </a:moveTo>
                <a:lnTo>
                  <a:pt x="0" y="0"/>
                </a:lnTo>
              </a:path>
            </a:pathLst>
          </a:custGeom>
          <a:ln w="5722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54000" y="2903067"/>
            <a:ext cx="635" cy="340995"/>
          </a:xfrm>
          <a:custGeom>
            <a:avLst/>
            <a:gdLst/>
            <a:ahLst/>
            <a:cxnLst/>
            <a:rect l="l" t="t" r="r" b="b"/>
            <a:pathLst>
              <a:path w="634" h="340994">
                <a:moveTo>
                  <a:pt x="508" y="340993"/>
                </a:moveTo>
                <a:lnTo>
                  <a:pt x="0" y="0"/>
                </a:lnTo>
              </a:path>
            </a:pathLst>
          </a:custGeom>
          <a:ln w="286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82516" y="3859044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158686" y="0"/>
                </a:moveTo>
                <a:lnTo>
                  <a:pt x="116123" y="0"/>
                </a:lnTo>
                <a:lnTo>
                  <a:pt x="75179" y="12716"/>
                </a:lnTo>
                <a:lnTo>
                  <a:pt x="39093" y="38148"/>
                </a:lnTo>
                <a:lnTo>
                  <a:pt x="13031" y="73363"/>
                </a:lnTo>
                <a:lnTo>
                  <a:pt x="0" y="113317"/>
                </a:lnTo>
                <a:lnTo>
                  <a:pt x="0" y="154852"/>
                </a:lnTo>
                <a:lnTo>
                  <a:pt x="13031" y="194806"/>
                </a:lnTo>
                <a:lnTo>
                  <a:pt x="39093" y="230020"/>
                </a:lnTo>
                <a:lnTo>
                  <a:pt x="75179" y="255452"/>
                </a:lnTo>
                <a:lnTo>
                  <a:pt x="116123" y="268169"/>
                </a:lnTo>
                <a:lnTo>
                  <a:pt x="158686" y="268169"/>
                </a:lnTo>
                <a:lnTo>
                  <a:pt x="199630" y="255452"/>
                </a:lnTo>
                <a:lnTo>
                  <a:pt x="235716" y="230020"/>
                </a:lnTo>
                <a:lnTo>
                  <a:pt x="261778" y="194806"/>
                </a:lnTo>
                <a:lnTo>
                  <a:pt x="274810" y="154852"/>
                </a:lnTo>
                <a:lnTo>
                  <a:pt x="274810" y="113317"/>
                </a:lnTo>
                <a:lnTo>
                  <a:pt x="261778" y="73363"/>
                </a:lnTo>
                <a:lnTo>
                  <a:pt x="235716" y="38148"/>
                </a:lnTo>
                <a:lnTo>
                  <a:pt x="199630" y="12716"/>
                </a:lnTo>
                <a:lnTo>
                  <a:pt x="158686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782517" y="3859045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235716" y="38148"/>
                </a:moveTo>
                <a:lnTo>
                  <a:pt x="261779" y="73362"/>
                </a:lnTo>
                <a:lnTo>
                  <a:pt x="274810" y="113316"/>
                </a:lnTo>
                <a:lnTo>
                  <a:pt x="274810" y="154851"/>
                </a:lnTo>
                <a:lnTo>
                  <a:pt x="261779" y="194805"/>
                </a:lnTo>
                <a:lnTo>
                  <a:pt x="235716" y="230020"/>
                </a:lnTo>
                <a:lnTo>
                  <a:pt x="199630" y="255452"/>
                </a:lnTo>
                <a:lnTo>
                  <a:pt x="158686" y="268168"/>
                </a:lnTo>
                <a:lnTo>
                  <a:pt x="116122" y="268168"/>
                </a:lnTo>
                <a:lnTo>
                  <a:pt x="75178" y="255452"/>
                </a:lnTo>
                <a:lnTo>
                  <a:pt x="39092" y="230020"/>
                </a:lnTo>
                <a:lnTo>
                  <a:pt x="13030" y="194805"/>
                </a:lnTo>
                <a:lnTo>
                  <a:pt x="0" y="154851"/>
                </a:lnTo>
                <a:lnTo>
                  <a:pt x="0" y="113316"/>
                </a:lnTo>
                <a:lnTo>
                  <a:pt x="13030" y="73362"/>
                </a:lnTo>
                <a:lnTo>
                  <a:pt x="39092" y="38148"/>
                </a:lnTo>
                <a:lnTo>
                  <a:pt x="75178" y="12716"/>
                </a:lnTo>
                <a:lnTo>
                  <a:pt x="116122" y="0"/>
                </a:lnTo>
                <a:lnTo>
                  <a:pt x="158686" y="0"/>
                </a:lnTo>
                <a:lnTo>
                  <a:pt x="199630" y="12716"/>
                </a:lnTo>
                <a:lnTo>
                  <a:pt x="235716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460765" y="3863829"/>
            <a:ext cx="9874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096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213183" y="3243564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158686" y="0"/>
                </a:moveTo>
                <a:lnTo>
                  <a:pt x="116123" y="0"/>
                </a:lnTo>
                <a:lnTo>
                  <a:pt x="75179" y="12716"/>
                </a:lnTo>
                <a:lnTo>
                  <a:pt x="39092" y="38148"/>
                </a:lnTo>
                <a:lnTo>
                  <a:pt x="13030" y="73362"/>
                </a:lnTo>
                <a:lnTo>
                  <a:pt x="0" y="113317"/>
                </a:lnTo>
                <a:lnTo>
                  <a:pt x="0" y="154851"/>
                </a:lnTo>
                <a:lnTo>
                  <a:pt x="13030" y="194806"/>
                </a:lnTo>
                <a:lnTo>
                  <a:pt x="39092" y="230020"/>
                </a:lnTo>
                <a:lnTo>
                  <a:pt x="75179" y="255452"/>
                </a:lnTo>
                <a:lnTo>
                  <a:pt x="116123" y="268169"/>
                </a:lnTo>
                <a:lnTo>
                  <a:pt x="158686" y="268169"/>
                </a:lnTo>
                <a:lnTo>
                  <a:pt x="199630" y="255452"/>
                </a:lnTo>
                <a:lnTo>
                  <a:pt x="235716" y="230020"/>
                </a:lnTo>
                <a:lnTo>
                  <a:pt x="261778" y="194806"/>
                </a:lnTo>
                <a:lnTo>
                  <a:pt x="274809" y="154851"/>
                </a:lnTo>
                <a:lnTo>
                  <a:pt x="274809" y="113317"/>
                </a:lnTo>
                <a:lnTo>
                  <a:pt x="261778" y="73362"/>
                </a:lnTo>
                <a:lnTo>
                  <a:pt x="235716" y="38148"/>
                </a:lnTo>
                <a:lnTo>
                  <a:pt x="199630" y="12716"/>
                </a:lnTo>
                <a:lnTo>
                  <a:pt x="158686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13183" y="3243564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235715" y="38148"/>
                </a:moveTo>
                <a:lnTo>
                  <a:pt x="261778" y="73362"/>
                </a:lnTo>
                <a:lnTo>
                  <a:pt x="274809" y="113317"/>
                </a:lnTo>
                <a:lnTo>
                  <a:pt x="274809" y="154851"/>
                </a:lnTo>
                <a:lnTo>
                  <a:pt x="261778" y="194806"/>
                </a:lnTo>
                <a:lnTo>
                  <a:pt x="235715" y="230020"/>
                </a:lnTo>
                <a:lnTo>
                  <a:pt x="199630" y="255452"/>
                </a:lnTo>
                <a:lnTo>
                  <a:pt x="158686" y="268168"/>
                </a:lnTo>
                <a:lnTo>
                  <a:pt x="116123" y="268168"/>
                </a:lnTo>
                <a:lnTo>
                  <a:pt x="75179" y="255452"/>
                </a:lnTo>
                <a:lnTo>
                  <a:pt x="39092" y="230020"/>
                </a:lnTo>
                <a:lnTo>
                  <a:pt x="13030" y="194806"/>
                </a:lnTo>
                <a:lnTo>
                  <a:pt x="0" y="154851"/>
                </a:lnTo>
                <a:lnTo>
                  <a:pt x="0" y="113317"/>
                </a:lnTo>
                <a:lnTo>
                  <a:pt x="13030" y="73362"/>
                </a:lnTo>
                <a:lnTo>
                  <a:pt x="39092" y="38148"/>
                </a:lnTo>
                <a:lnTo>
                  <a:pt x="75179" y="12716"/>
                </a:lnTo>
                <a:lnTo>
                  <a:pt x="116123" y="0"/>
                </a:lnTo>
                <a:lnTo>
                  <a:pt x="158686" y="0"/>
                </a:lnTo>
                <a:lnTo>
                  <a:pt x="199630" y="12716"/>
                </a:lnTo>
                <a:lnTo>
                  <a:pt x="235715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289590" y="3248349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5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782516" y="3243564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158686" y="0"/>
                </a:moveTo>
                <a:lnTo>
                  <a:pt x="116123" y="0"/>
                </a:lnTo>
                <a:lnTo>
                  <a:pt x="75179" y="12716"/>
                </a:lnTo>
                <a:lnTo>
                  <a:pt x="39093" y="38148"/>
                </a:lnTo>
                <a:lnTo>
                  <a:pt x="13031" y="73362"/>
                </a:lnTo>
                <a:lnTo>
                  <a:pt x="0" y="113317"/>
                </a:lnTo>
                <a:lnTo>
                  <a:pt x="0" y="154851"/>
                </a:lnTo>
                <a:lnTo>
                  <a:pt x="13031" y="194806"/>
                </a:lnTo>
                <a:lnTo>
                  <a:pt x="39093" y="230020"/>
                </a:lnTo>
                <a:lnTo>
                  <a:pt x="75179" y="255452"/>
                </a:lnTo>
                <a:lnTo>
                  <a:pt x="116123" y="268169"/>
                </a:lnTo>
                <a:lnTo>
                  <a:pt x="158686" y="268169"/>
                </a:lnTo>
                <a:lnTo>
                  <a:pt x="199630" y="255452"/>
                </a:lnTo>
                <a:lnTo>
                  <a:pt x="235716" y="230020"/>
                </a:lnTo>
                <a:lnTo>
                  <a:pt x="261778" y="194806"/>
                </a:lnTo>
                <a:lnTo>
                  <a:pt x="274810" y="154851"/>
                </a:lnTo>
                <a:lnTo>
                  <a:pt x="274810" y="113317"/>
                </a:lnTo>
                <a:lnTo>
                  <a:pt x="261778" y="73362"/>
                </a:lnTo>
                <a:lnTo>
                  <a:pt x="235716" y="38148"/>
                </a:lnTo>
                <a:lnTo>
                  <a:pt x="199630" y="12716"/>
                </a:lnTo>
                <a:lnTo>
                  <a:pt x="158686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82517" y="3243564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235716" y="38148"/>
                </a:moveTo>
                <a:lnTo>
                  <a:pt x="261779" y="73362"/>
                </a:lnTo>
                <a:lnTo>
                  <a:pt x="274810" y="113317"/>
                </a:lnTo>
                <a:lnTo>
                  <a:pt x="274810" y="154851"/>
                </a:lnTo>
                <a:lnTo>
                  <a:pt x="261779" y="194806"/>
                </a:lnTo>
                <a:lnTo>
                  <a:pt x="235716" y="230020"/>
                </a:lnTo>
                <a:lnTo>
                  <a:pt x="199630" y="255452"/>
                </a:lnTo>
                <a:lnTo>
                  <a:pt x="158686" y="268168"/>
                </a:lnTo>
                <a:lnTo>
                  <a:pt x="116122" y="268168"/>
                </a:lnTo>
                <a:lnTo>
                  <a:pt x="75178" y="255452"/>
                </a:lnTo>
                <a:lnTo>
                  <a:pt x="39092" y="230020"/>
                </a:lnTo>
                <a:lnTo>
                  <a:pt x="13030" y="194806"/>
                </a:lnTo>
                <a:lnTo>
                  <a:pt x="0" y="154851"/>
                </a:lnTo>
                <a:lnTo>
                  <a:pt x="0" y="113317"/>
                </a:lnTo>
                <a:lnTo>
                  <a:pt x="13030" y="73362"/>
                </a:lnTo>
                <a:lnTo>
                  <a:pt x="39092" y="38148"/>
                </a:lnTo>
                <a:lnTo>
                  <a:pt x="75178" y="12716"/>
                </a:lnTo>
                <a:lnTo>
                  <a:pt x="116122" y="0"/>
                </a:lnTo>
                <a:lnTo>
                  <a:pt x="158686" y="0"/>
                </a:lnTo>
                <a:lnTo>
                  <a:pt x="199630" y="12716"/>
                </a:lnTo>
                <a:lnTo>
                  <a:pt x="235716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858924" y="3248349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4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676054" y="2628083"/>
            <a:ext cx="273685" cy="268605"/>
          </a:xfrm>
          <a:custGeom>
            <a:avLst/>
            <a:gdLst/>
            <a:ahLst/>
            <a:cxnLst/>
            <a:rect l="l" t="t" r="r" b="b"/>
            <a:pathLst>
              <a:path w="273684" h="268605">
                <a:moveTo>
                  <a:pt x="157719" y="0"/>
                </a:moveTo>
                <a:lnTo>
                  <a:pt x="115415" y="0"/>
                </a:lnTo>
                <a:lnTo>
                  <a:pt x="74721" y="12715"/>
                </a:lnTo>
                <a:lnTo>
                  <a:pt x="38854" y="38147"/>
                </a:lnTo>
                <a:lnTo>
                  <a:pt x="12951" y="73362"/>
                </a:lnTo>
                <a:lnTo>
                  <a:pt x="0" y="113316"/>
                </a:lnTo>
                <a:lnTo>
                  <a:pt x="0" y="154851"/>
                </a:lnTo>
                <a:lnTo>
                  <a:pt x="12951" y="194806"/>
                </a:lnTo>
                <a:lnTo>
                  <a:pt x="38854" y="230020"/>
                </a:lnTo>
                <a:lnTo>
                  <a:pt x="74721" y="255452"/>
                </a:lnTo>
                <a:lnTo>
                  <a:pt x="115415" y="268168"/>
                </a:lnTo>
                <a:lnTo>
                  <a:pt x="157719" y="268168"/>
                </a:lnTo>
                <a:lnTo>
                  <a:pt x="198413" y="255452"/>
                </a:lnTo>
                <a:lnTo>
                  <a:pt x="234279" y="230020"/>
                </a:lnTo>
                <a:lnTo>
                  <a:pt x="260182" y="194806"/>
                </a:lnTo>
                <a:lnTo>
                  <a:pt x="273134" y="154851"/>
                </a:lnTo>
                <a:lnTo>
                  <a:pt x="273134" y="113316"/>
                </a:lnTo>
                <a:lnTo>
                  <a:pt x="260182" y="73362"/>
                </a:lnTo>
                <a:lnTo>
                  <a:pt x="234279" y="38147"/>
                </a:lnTo>
                <a:lnTo>
                  <a:pt x="198413" y="12715"/>
                </a:lnTo>
                <a:lnTo>
                  <a:pt x="157719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76054" y="2628083"/>
            <a:ext cx="273685" cy="268605"/>
          </a:xfrm>
          <a:custGeom>
            <a:avLst/>
            <a:gdLst/>
            <a:ahLst/>
            <a:cxnLst/>
            <a:rect l="l" t="t" r="r" b="b"/>
            <a:pathLst>
              <a:path w="273684" h="268605">
                <a:moveTo>
                  <a:pt x="234279" y="38148"/>
                </a:moveTo>
                <a:lnTo>
                  <a:pt x="260183" y="73362"/>
                </a:lnTo>
                <a:lnTo>
                  <a:pt x="273134" y="113317"/>
                </a:lnTo>
                <a:lnTo>
                  <a:pt x="273134" y="154851"/>
                </a:lnTo>
                <a:lnTo>
                  <a:pt x="260183" y="194806"/>
                </a:lnTo>
                <a:lnTo>
                  <a:pt x="234279" y="230020"/>
                </a:lnTo>
                <a:lnTo>
                  <a:pt x="198413" y="255452"/>
                </a:lnTo>
                <a:lnTo>
                  <a:pt x="157718" y="268168"/>
                </a:lnTo>
                <a:lnTo>
                  <a:pt x="115415" y="268168"/>
                </a:lnTo>
                <a:lnTo>
                  <a:pt x="74720" y="255452"/>
                </a:lnTo>
                <a:lnTo>
                  <a:pt x="38854" y="230020"/>
                </a:lnTo>
                <a:lnTo>
                  <a:pt x="12951" y="194806"/>
                </a:lnTo>
                <a:lnTo>
                  <a:pt x="0" y="154851"/>
                </a:lnTo>
                <a:lnTo>
                  <a:pt x="0" y="113317"/>
                </a:lnTo>
                <a:lnTo>
                  <a:pt x="12951" y="73362"/>
                </a:lnTo>
                <a:lnTo>
                  <a:pt x="38854" y="38148"/>
                </a:lnTo>
                <a:lnTo>
                  <a:pt x="74720" y="12716"/>
                </a:lnTo>
                <a:lnTo>
                  <a:pt x="115415" y="0"/>
                </a:lnTo>
                <a:lnTo>
                  <a:pt x="157718" y="0"/>
                </a:lnTo>
                <a:lnTo>
                  <a:pt x="198413" y="12716"/>
                </a:lnTo>
                <a:lnTo>
                  <a:pt x="234279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751623" y="2632869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7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653701" y="2628083"/>
            <a:ext cx="273685" cy="268605"/>
          </a:xfrm>
          <a:custGeom>
            <a:avLst/>
            <a:gdLst/>
            <a:ahLst/>
            <a:cxnLst/>
            <a:rect l="l" t="t" r="r" b="b"/>
            <a:pathLst>
              <a:path w="273684" h="268605">
                <a:moveTo>
                  <a:pt x="157719" y="0"/>
                </a:moveTo>
                <a:lnTo>
                  <a:pt x="115415" y="0"/>
                </a:lnTo>
                <a:lnTo>
                  <a:pt x="74721" y="12715"/>
                </a:lnTo>
                <a:lnTo>
                  <a:pt x="38855" y="38147"/>
                </a:lnTo>
                <a:lnTo>
                  <a:pt x="12951" y="73362"/>
                </a:lnTo>
                <a:lnTo>
                  <a:pt x="0" y="113316"/>
                </a:lnTo>
                <a:lnTo>
                  <a:pt x="0" y="154851"/>
                </a:lnTo>
                <a:lnTo>
                  <a:pt x="12951" y="194806"/>
                </a:lnTo>
                <a:lnTo>
                  <a:pt x="38855" y="230020"/>
                </a:lnTo>
                <a:lnTo>
                  <a:pt x="74721" y="255452"/>
                </a:lnTo>
                <a:lnTo>
                  <a:pt x="115415" y="268168"/>
                </a:lnTo>
                <a:lnTo>
                  <a:pt x="157719" y="268168"/>
                </a:lnTo>
                <a:lnTo>
                  <a:pt x="198413" y="255452"/>
                </a:lnTo>
                <a:lnTo>
                  <a:pt x="234279" y="230020"/>
                </a:lnTo>
                <a:lnTo>
                  <a:pt x="260182" y="194806"/>
                </a:lnTo>
                <a:lnTo>
                  <a:pt x="273134" y="154851"/>
                </a:lnTo>
                <a:lnTo>
                  <a:pt x="273134" y="113316"/>
                </a:lnTo>
                <a:lnTo>
                  <a:pt x="260182" y="73362"/>
                </a:lnTo>
                <a:lnTo>
                  <a:pt x="234279" y="38147"/>
                </a:lnTo>
                <a:lnTo>
                  <a:pt x="198413" y="12715"/>
                </a:lnTo>
                <a:lnTo>
                  <a:pt x="157719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53701" y="2628083"/>
            <a:ext cx="273685" cy="268605"/>
          </a:xfrm>
          <a:custGeom>
            <a:avLst/>
            <a:gdLst/>
            <a:ahLst/>
            <a:cxnLst/>
            <a:rect l="l" t="t" r="r" b="b"/>
            <a:pathLst>
              <a:path w="273684" h="268605">
                <a:moveTo>
                  <a:pt x="234280" y="38148"/>
                </a:moveTo>
                <a:lnTo>
                  <a:pt x="260183" y="73362"/>
                </a:lnTo>
                <a:lnTo>
                  <a:pt x="273134" y="113317"/>
                </a:lnTo>
                <a:lnTo>
                  <a:pt x="273134" y="154851"/>
                </a:lnTo>
                <a:lnTo>
                  <a:pt x="260183" y="194806"/>
                </a:lnTo>
                <a:lnTo>
                  <a:pt x="234280" y="230020"/>
                </a:lnTo>
                <a:lnTo>
                  <a:pt x="198414" y="255452"/>
                </a:lnTo>
                <a:lnTo>
                  <a:pt x="157719" y="268168"/>
                </a:lnTo>
                <a:lnTo>
                  <a:pt x="115415" y="268168"/>
                </a:lnTo>
                <a:lnTo>
                  <a:pt x="74721" y="255452"/>
                </a:lnTo>
                <a:lnTo>
                  <a:pt x="38855" y="230020"/>
                </a:lnTo>
                <a:lnTo>
                  <a:pt x="12951" y="194806"/>
                </a:lnTo>
                <a:lnTo>
                  <a:pt x="0" y="154851"/>
                </a:lnTo>
                <a:lnTo>
                  <a:pt x="0" y="113317"/>
                </a:lnTo>
                <a:lnTo>
                  <a:pt x="12951" y="73362"/>
                </a:lnTo>
                <a:lnTo>
                  <a:pt x="38855" y="38148"/>
                </a:lnTo>
                <a:lnTo>
                  <a:pt x="74721" y="12716"/>
                </a:lnTo>
                <a:lnTo>
                  <a:pt x="115415" y="0"/>
                </a:lnTo>
                <a:lnTo>
                  <a:pt x="157719" y="0"/>
                </a:lnTo>
                <a:lnTo>
                  <a:pt x="198414" y="12716"/>
                </a:lnTo>
                <a:lnTo>
                  <a:pt x="234280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729271" y="2632869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0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090736" y="2628083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5">
                <a:moveTo>
                  <a:pt x="158686" y="0"/>
                </a:moveTo>
                <a:lnTo>
                  <a:pt x="116122" y="0"/>
                </a:lnTo>
                <a:lnTo>
                  <a:pt x="75178" y="12715"/>
                </a:lnTo>
                <a:lnTo>
                  <a:pt x="39092" y="38147"/>
                </a:lnTo>
                <a:lnTo>
                  <a:pt x="13030" y="73362"/>
                </a:lnTo>
                <a:lnTo>
                  <a:pt x="0" y="113316"/>
                </a:lnTo>
                <a:lnTo>
                  <a:pt x="0" y="154851"/>
                </a:lnTo>
                <a:lnTo>
                  <a:pt x="13030" y="194806"/>
                </a:lnTo>
                <a:lnTo>
                  <a:pt x="39092" y="230020"/>
                </a:lnTo>
                <a:lnTo>
                  <a:pt x="75178" y="255452"/>
                </a:lnTo>
                <a:lnTo>
                  <a:pt x="116122" y="268168"/>
                </a:lnTo>
                <a:lnTo>
                  <a:pt x="158686" y="268168"/>
                </a:lnTo>
                <a:lnTo>
                  <a:pt x="199630" y="255452"/>
                </a:lnTo>
                <a:lnTo>
                  <a:pt x="235716" y="230020"/>
                </a:lnTo>
                <a:lnTo>
                  <a:pt x="261778" y="194806"/>
                </a:lnTo>
                <a:lnTo>
                  <a:pt x="274809" y="154851"/>
                </a:lnTo>
                <a:lnTo>
                  <a:pt x="274809" y="113316"/>
                </a:lnTo>
                <a:lnTo>
                  <a:pt x="261778" y="73362"/>
                </a:lnTo>
                <a:lnTo>
                  <a:pt x="235716" y="38147"/>
                </a:lnTo>
                <a:lnTo>
                  <a:pt x="199630" y="12715"/>
                </a:lnTo>
                <a:lnTo>
                  <a:pt x="158686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90736" y="2628083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5">
                <a:moveTo>
                  <a:pt x="235717" y="38148"/>
                </a:moveTo>
                <a:lnTo>
                  <a:pt x="261779" y="73362"/>
                </a:lnTo>
                <a:lnTo>
                  <a:pt x="274810" y="113317"/>
                </a:lnTo>
                <a:lnTo>
                  <a:pt x="274810" y="154851"/>
                </a:lnTo>
                <a:lnTo>
                  <a:pt x="261779" y="194806"/>
                </a:lnTo>
                <a:lnTo>
                  <a:pt x="235717" y="230020"/>
                </a:lnTo>
                <a:lnTo>
                  <a:pt x="199631" y="255452"/>
                </a:lnTo>
                <a:lnTo>
                  <a:pt x="158687" y="268168"/>
                </a:lnTo>
                <a:lnTo>
                  <a:pt x="116123" y="268168"/>
                </a:lnTo>
                <a:lnTo>
                  <a:pt x="75179" y="255452"/>
                </a:lnTo>
                <a:lnTo>
                  <a:pt x="39093" y="230020"/>
                </a:lnTo>
                <a:lnTo>
                  <a:pt x="13031" y="194806"/>
                </a:lnTo>
                <a:lnTo>
                  <a:pt x="0" y="154851"/>
                </a:lnTo>
                <a:lnTo>
                  <a:pt x="0" y="113317"/>
                </a:lnTo>
                <a:lnTo>
                  <a:pt x="13031" y="73362"/>
                </a:lnTo>
                <a:lnTo>
                  <a:pt x="39093" y="38148"/>
                </a:lnTo>
                <a:lnTo>
                  <a:pt x="75179" y="12716"/>
                </a:lnTo>
                <a:lnTo>
                  <a:pt x="116123" y="0"/>
                </a:lnTo>
                <a:lnTo>
                  <a:pt x="158687" y="0"/>
                </a:lnTo>
                <a:lnTo>
                  <a:pt x="199631" y="12716"/>
                </a:lnTo>
                <a:lnTo>
                  <a:pt x="235717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167143" y="2632869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1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551922" y="2628083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5">
                <a:moveTo>
                  <a:pt x="158686" y="0"/>
                </a:moveTo>
                <a:lnTo>
                  <a:pt x="116123" y="0"/>
                </a:lnTo>
                <a:lnTo>
                  <a:pt x="75179" y="12715"/>
                </a:lnTo>
                <a:lnTo>
                  <a:pt x="39093" y="38147"/>
                </a:lnTo>
                <a:lnTo>
                  <a:pt x="13031" y="73362"/>
                </a:lnTo>
                <a:lnTo>
                  <a:pt x="0" y="113316"/>
                </a:lnTo>
                <a:lnTo>
                  <a:pt x="0" y="154851"/>
                </a:lnTo>
                <a:lnTo>
                  <a:pt x="13031" y="194806"/>
                </a:lnTo>
                <a:lnTo>
                  <a:pt x="39093" y="230020"/>
                </a:lnTo>
                <a:lnTo>
                  <a:pt x="75179" y="255452"/>
                </a:lnTo>
                <a:lnTo>
                  <a:pt x="116123" y="268168"/>
                </a:lnTo>
                <a:lnTo>
                  <a:pt x="158686" y="268168"/>
                </a:lnTo>
                <a:lnTo>
                  <a:pt x="199631" y="255452"/>
                </a:lnTo>
                <a:lnTo>
                  <a:pt x="235717" y="230020"/>
                </a:lnTo>
                <a:lnTo>
                  <a:pt x="261779" y="194806"/>
                </a:lnTo>
                <a:lnTo>
                  <a:pt x="274810" y="154851"/>
                </a:lnTo>
                <a:lnTo>
                  <a:pt x="274810" y="113316"/>
                </a:lnTo>
                <a:lnTo>
                  <a:pt x="261779" y="73362"/>
                </a:lnTo>
                <a:lnTo>
                  <a:pt x="235717" y="38147"/>
                </a:lnTo>
                <a:lnTo>
                  <a:pt x="199631" y="12715"/>
                </a:lnTo>
                <a:lnTo>
                  <a:pt x="158686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51923" y="2628083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5">
                <a:moveTo>
                  <a:pt x="235717" y="38148"/>
                </a:moveTo>
                <a:lnTo>
                  <a:pt x="261779" y="73362"/>
                </a:lnTo>
                <a:lnTo>
                  <a:pt x="274810" y="113317"/>
                </a:lnTo>
                <a:lnTo>
                  <a:pt x="274810" y="154851"/>
                </a:lnTo>
                <a:lnTo>
                  <a:pt x="261779" y="194806"/>
                </a:lnTo>
                <a:lnTo>
                  <a:pt x="235717" y="230020"/>
                </a:lnTo>
                <a:lnTo>
                  <a:pt x="199631" y="255452"/>
                </a:lnTo>
                <a:lnTo>
                  <a:pt x="158687" y="268168"/>
                </a:lnTo>
                <a:lnTo>
                  <a:pt x="116123" y="268168"/>
                </a:lnTo>
                <a:lnTo>
                  <a:pt x="75179" y="255452"/>
                </a:lnTo>
                <a:lnTo>
                  <a:pt x="39092" y="230020"/>
                </a:lnTo>
                <a:lnTo>
                  <a:pt x="13030" y="194806"/>
                </a:lnTo>
                <a:lnTo>
                  <a:pt x="0" y="154851"/>
                </a:lnTo>
                <a:lnTo>
                  <a:pt x="0" y="113317"/>
                </a:lnTo>
                <a:lnTo>
                  <a:pt x="13030" y="73362"/>
                </a:lnTo>
                <a:lnTo>
                  <a:pt x="39092" y="38148"/>
                </a:lnTo>
                <a:lnTo>
                  <a:pt x="75179" y="12716"/>
                </a:lnTo>
                <a:lnTo>
                  <a:pt x="116123" y="0"/>
                </a:lnTo>
                <a:lnTo>
                  <a:pt x="158687" y="0"/>
                </a:lnTo>
                <a:lnTo>
                  <a:pt x="199631" y="12716"/>
                </a:lnTo>
                <a:lnTo>
                  <a:pt x="235717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628331" y="2632869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9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213183" y="2628083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5">
                <a:moveTo>
                  <a:pt x="158686" y="0"/>
                </a:moveTo>
                <a:lnTo>
                  <a:pt x="116123" y="0"/>
                </a:lnTo>
                <a:lnTo>
                  <a:pt x="75179" y="12715"/>
                </a:lnTo>
                <a:lnTo>
                  <a:pt x="39092" y="38147"/>
                </a:lnTo>
                <a:lnTo>
                  <a:pt x="13030" y="73362"/>
                </a:lnTo>
                <a:lnTo>
                  <a:pt x="0" y="113316"/>
                </a:lnTo>
                <a:lnTo>
                  <a:pt x="0" y="154851"/>
                </a:lnTo>
                <a:lnTo>
                  <a:pt x="13030" y="194806"/>
                </a:lnTo>
                <a:lnTo>
                  <a:pt x="39092" y="230020"/>
                </a:lnTo>
                <a:lnTo>
                  <a:pt x="75179" y="255452"/>
                </a:lnTo>
                <a:lnTo>
                  <a:pt x="116123" y="268168"/>
                </a:lnTo>
                <a:lnTo>
                  <a:pt x="158686" y="268168"/>
                </a:lnTo>
                <a:lnTo>
                  <a:pt x="199630" y="255452"/>
                </a:lnTo>
                <a:lnTo>
                  <a:pt x="235716" y="230020"/>
                </a:lnTo>
                <a:lnTo>
                  <a:pt x="261778" y="194806"/>
                </a:lnTo>
                <a:lnTo>
                  <a:pt x="274809" y="154851"/>
                </a:lnTo>
                <a:lnTo>
                  <a:pt x="274809" y="113316"/>
                </a:lnTo>
                <a:lnTo>
                  <a:pt x="261778" y="73362"/>
                </a:lnTo>
                <a:lnTo>
                  <a:pt x="235716" y="38147"/>
                </a:lnTo>
                <a:lnTo>
                  <a:pt x="199630" y="12715"/>
                </a:lnTo>
                <a:lnTo>
                  <a:pt x="158686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213183" y="2628083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5">
                <a:moveTo>
                  <a:pt x="235715" y="38148"/>
                </a:moveTo>
                <a:lnTo>
                  <a:pt x="261778" y="73362"/>
                </a:lnTo>
                <a:lnTo>
                  <a:pt x="274809" y="113317"/>
                </a:lnTo>
                <a:lnTo>
                  <a:pt x="274809" y="154852"/>
                </a:lnTo>
                <a:lnTo>
                  <a:pt x="261778" y="194806"/>
                </a:lnTo>
                <a:lnTo>
                  <a:pt x="235715" y="230020"/>
                </a:lnTo>
                <a:lnTo>
                  <a:pt x="199630" y="255452"/>
                </a:lnTo>
                <a:lnTo>
                  <a:pt x="158686" y="268168"/>
                </a:lnTo>
                <a:lnTo>
                  <a:pt x="116123" y="268168"/>
                </a:lnTo>
                <a:lnTo>
                  <a:pt x="75179" y="255452"/>
                </a:lnTo>
                <a:lnTo>
                  <a:pt x="39092" y="230020"/>
                </a:lnTo>
                <a:lnTo>
                  <a:pt x="13030" y="194806"/>
                </a:lnTo>
                <a:lnTo>
                  <a:pt x="0" y="154852"/>
                </a:lnTo>
                <a:lnTo>
                  <a:pt x="0" y="113317"/>
                </a:lnTo>
                <a:lnTo>
                  <a:pt x="13030" y="73362"/>
                </a:lnTo>
                <a:lnTo>
                  <a:pt x="39092" y="38148"/>
                </a:lnTo>
                <a:lnTo>
                  <a:pt x="75179" y="12716"/>
                </a:lnTo>
                <a:lnTo>
                  <a:pt x="116123" y="0"/>
                </a:lnTo>
                <a:lnTo>
                  <a:pt x="158686" y="0"/>
                </a:lnTo>
                <a:lnTo>
                  <a:pt x="199630" y="12716"/>
                </a:lnTo>
                <a:lnTo>
                  <a:pt x="235715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289590" y="2632869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6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167761" y="2628083"/>
            <a:ext cx="273685" cy="268605"/>
          </a:xfrm>
          <a:custGeom>
            <a:avLst/>
            <a:gdLst/>
            <a:ahLst/>
            <a:cxnLst/>
            <a:rect l="l" t="t" r="r" b="b"/>
            <a:pathLst>
              <a:path w="273684" h="268605">
                <a:moveTo>
                  <a:pt x="157719" y="0"/>
                </a:moveTo>
                <a:lnTo>
                  <a:pt x="115415" y="0"/>
                </a:lnTo>
                <a:lnTo>
                  <a:pt x="74720" y="12715"/>
                </a:lnTo>
                <a:lnTo>
                  <a:pt x="38854" y="38147"/>
                </a:lnTo>
                <a:lnTo>
                  <a:pt x="12951" y="73362"/>
                </a:lnTo>
                <a:lnTo>
                  <a:pt x="0" y="113316"/>
                </a:lnTo>
                <a:lnTo>
                  <a:pt x="0" y="154851"/>
                </a:lnTo>
                <a:lnTo>
                  <a:pt x="12951" y="194806"/>
                </a:lnTo>
                <a:lnTo>
                  <a:pt x="38854" y="230020"/>
                </a:lnTo>
                <a:lnTo>
                  <a:pt x="74720" y="255452"/>
                </a:lnTo>
                <a:lnTo>
                  <a:pt x="115415" y="268168"/>
                </a:lnTo>
                <a:lnTo>
                  <a:pt x="157719" y="268168"/>
                </a:lnTo>
                <a:lnTo>
                  <a:pt x="198413" y="255452"/>
                </a:lnTo>
                <a:lnTo>
                  <a:pt x="234279" y="230020"/>
                </a:lnTo>
                <a:lnTo>
                  <a:pt x="260182" y="194806"/>
                </a:lnTo>
                <a:lnTo>
                  <a:pt x="273134" y="154851"/>
                </a:lnTo>
                <a:lnTo>
                  <a:pt x="273134" y="113316"/>
                </a:lnTo>
                <a:lnTo>
                  <a:pt x="260182" y="73362"/>
                </a:lnTo>
                <a:lnTo>
                  <a:pt x="234279" y="38147"/>
                </a:lnTo>
                <a:lnTo>
                  <a:pt x="198413" y="12715"/>
                </a:lnTo>
                <a:lnTo>
                  <a:pt x="157719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167762" y="2628083"/>
            <a:ext cx="273685" cy="268605"/>
          </a:xfrm>
          <a:custGeom>
            <a:avLst/>
            <a:gdLst/>
            <a:ahLst/>
            <a:cxnLst/>
            <a:rect l="l" t="t" r="r" b="b"/>
            <a:pathLst>
              <a:path w="273684" h="268605">
                <a:moveTo>
                  <a:pt x="234279" y="38148"/>
                </a:moveTo>
                <a:lnTo>
                  <a:pt x="260182" y="73362"/>
                </a:lnTo>
                <a:lnTo>
                  <a:pt x="273134" y="113317"/>
                </a:lnTo>
                <a:lnTo>
                  <a:pt x="273134" y="154851"/>
                </a:lnTo>
                <a:lnTo>
                  <a:pt x="260182" y="194806"/>
                </a:lnTo>
                <a:lnTo>
                  <a:pt x="234279" y="230020"/>
                </a:lnTo>
                <a:lnTo>
                  <a:pt x="198413" y="255452"/>
                </a:lnTo>
                <a:lnTo>
                  <a:pt x="157719" y="268168"/>
                </a:lnTo>
                <a:lnTo>
                  <a:pt x="115415" y="268168"/>
                </a:lnTo>
                <a:lnTo>
                  <a:pt x="74721" y="255452"/>
                </a:lnTo>
                <a:lnTo>
                  <a:pt x="38855" y="230020"/>
                </a:lnTo>
                <a:lnTo>
                  <a:pt x="12951" y="194806"/>
                </a:lnTo>
                <a:lnTo>
                  <a:pt x="0" y="154851"/>
                </a:lnTo>
                <a:lnTo>
                  <a:pt x="0" y="113317"/>
                </a:lnTo>
                <a:lnTo>
                  <a:pt x="12951" y="73362"/>
                </a:lnTo>
                <a:lnTo>
                  <a:pt x="38855" y="38148"/>
                </a:lnTo>
                <a:lnTo>
                  <a:pt x="74721" y="12716"/>
                </a:lnTo>
                <a:lnTo>
                  <a:pt x="115415" y="0"/>
                </a:lnTo>
                <a:lnTo>
                  <a:pt x="157719" y="0"/>
                </a:lnTo>
                <a:lnTo>
                  <a:pt x="198413" y="12716"/>
                </a:lnTo>
                <a:lnTo>
                  <a:pt x="234279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9243331" y="2632869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8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92717" y="3243564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158686" y="0"/>
                </a:moveTo>
                <a:lnTo>
                  <a:pt x="116122" y="0"/>
                </a:lnTo>
                <a:lnTo>
                  <a:pt x="75178" y="12716"/>
                </a:lnTo>
                <a:lnTo>
                  <a:pt x="39092" y="38148"/>
                </a:lnTo>
                <a:lnTo>
                  <a:pt x="13030" y="73362"/>
                </a:lnTo>
                <a:lnTo>
                  <a:pt x="0" y="113317"/>
                </a:lnTo>
                <a:lnTo>
                  <a:pt x="0" y="154851"/>
                </a:lnTo>
                <a:lnTo>
                  <a:pt x="13030" y="194806"/>
                </a:lnTo>
                <a:lnTo>
                  <a:pt x="39092" y="230020"/>
                </a:lnTo>
                <a:lnTo>
                  <a:pt x="75178" y="255452"/>
                </a:lnTo>
                <a:lnTo>
                  <a:pt x="116122" y="268169"/>
                </a:lnTo>
                <a:lnTo>
                  <a:pt x="158686" y="268169"/>
                </a:lnTo>
                <a:lnTo>
                  <a:pt x="199630" y="255452"/>
                </a:lnTo>
                <a:lnTo>
                  <a:pt x="235716" y="230020"/>
                </a:lnTo>
                <a:lnTo>
                  <a:pt x="261778" y="194806"/>
                </a:lnTo>
                <a:lnTo>
                  <a:pt x="274809" y="154851"/>
                </a:lnTo>
                <a:lnTo>
                  <a:pt x="274809" y="113317"/>
                </a:lnTo>
                <a:lnTo>
                  <a:pt x="261778" y="73362"/>
                </a:lnTo>
                <a:lnTo>
                  <a:pt x="235716" y="38148"/>
                </a:lnTo>
                <a:lnTo>
                  <a:pt x="199630" y="12716"/>
                </a:lnTo>
                <a:lnTo>
                  <a:pt x="158686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92718" y="3243564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235716" y="38148"/>
                </a:moveTo>
                <a:lnTo>
                  <a:pt x="261779" y="73362"/>
                </a:lnTo>
                <a:lnTo>
                  <a:pt x="274810" y="113317"/>
                </a:lnTo>
                <a:lnTo>
                  <a:pt x="274810" y="154851"/>
                </a:lnTo>
                <a:lnTo>
                  <a:pt x="261779" y="194806"/>
                </a:lnTo>
                <a:lnTo>
                  <a:pt x="235716" y="230020"/>
                </a:lnTo>
                <a:lnTo>
                  <a:pt x="199630" y="255452"/>
                </a:lnTo>
                <a:lnTo>
                  <a:pt x="158686" y="268168"/>
                </a:lnTo>
                <a:lnTo>
                  <a:pt x="116123" y="268168"/>
                </a:lnTo>
                <a:lnTo>
                  <a:pt x="75179" y="255452"/>
                </a:lnTo>
                <a:lnTo>
                  <a:pt x="39093" y="230020"/>
                </a:lnTo>
                <a:lnTo>
                  <a:pt x="13031" y="194806"/>
                </a:lnTo>
                <a:lnTo>
                  <a:pt x="0" y="154851"/>
                </a:lnTo>
                <a:lnTo>
                  <a:pt x="0" y="113317"/>
                </a:lnTo>
                <a:lnTo>
                  <a:pt x="13031" y="73362"/>
                </a:lnTo>
                <a:lnTo>
                  <a:pt x="39093" y="38148"/>
                </a:lnTo>
                <a:lnTo>
                  <a:pt x="75179" y="12716"/>
                </a:lnTo>
                <a:lnTo>
                  <a:pt x="116123" y="0"/>
                </a:lnTo>
                <a:lnTo>
                  <a:pt x="158686" y="0"/>
                </a:lnTo>
                <a:lnTo>
                  <a:pt x="199630" y="12716"/>
                </a:lnTo>
                <a:lnTo>
                  <a:pt x="235716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369124" y="3248349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2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265A3CD-410B-42DF-BFC2-C7181DD69BFD}"/>
              </a:ext>
            </a:extLst>
          </p:cNvPr>
          <p:cNvSpPr/>
          <p:nvPr/>
        </p:nvSpPr>
        <p:spPr>
          <a:xfrm>
            <a:off x="6587410" y="4200475"/>
            <a:ext cx="27341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nl-NL" altLang="zh-CN" sz="1200" spc="-10" dirty="0">
                <a:solidFill>
                  <a:srgbClr val="8D3124"/>
                </a:solidFill>
                <a:latin typeface="Lucida Sans Unicode"/>
                <a:cs typeface="Lucida Sans Unicode"/>
              </a:rPr>
              <a:t>root </a:t>
            </a:r>
            <a:r>
              <a:rPr lang="nl-NL" altLang="zh-CN"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of 3 is</a:t>
            </a:r>
            <a:r>
              <a:rPr lang="nl-NL" altLang="zh-CN" sz="1200" spc="-6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lang="nl-NL" altLang="zh-CN"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9</a:t>
            </a:r>
            <a:endParaRPr lang="nl-NL" altLang="zh-CN" sz="1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ED7F884-9233-428C-AEDB-DF50942D8325}"/>
              </a:ext>
            </a:extLst>
          </p:cNvPr>
          <p:cNvSpPr/>
          <p:nvPr/>
        </p:nvSpPr>
        <p:spPr>
          <a:xfrm>
            <a:off x="3543300" y="1524000"/>
            <a:ext cx="297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i    0  1  2  3  4  5  6  7  8  9</a:t>
            </a:r>
            <a:endParaRPr lang="en-US" altLang="zh-CN" dirty="0"/>
          </a:p>
          <a:p>
            <a:r>
              <a:rPr lang="zh-CN" altLang="en-US" dirty="0"/>
              <a:t>-------------------------------------</a:t>
            </a:r>
            <a:endParaRPr lang="en-US" altLang="zh-CN" dirty="0"/>
          </a:p>
          <a:p>
            <a:r>
              <a:rPr lang="zh-CN" altLang="en-US" dirty="0"/>
              <a:t>id[i]   0  9  6  5  4  2  6  1  0  5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1818C2-7DCC-4765-99C9-ED937150B9AC}"/>
              </a:ext>
            </a:extLst>
          </p:cNvPr>
          <p:cNvSpPr/>
          <p:nvPr/>
        </p:nvSpPr>
        <p:spPr>
          <a:xfrm>
            <a:off x="2722703" y="2971800"/>
            <a:ext cx="4378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Which are the roots of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KaTeX_Main"/>
              </a:rPr>
              <a:t>3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 and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KaTeX_Main"/>
              </a:rPr>
              <a:t>7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, respectively?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101FCD-5E58-48A6-90F5-A1686BBD1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343400"/>
            <a:ext cx="4741257" cy="94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6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351" y="1228528"/>
            <a:ext cx="4495165" cy="1446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</a:pPr>
            <a:r>
              <a:rPr sz="1800" dirty="0">
                <a:solidFill>
                  <a:srgbClr val="0048AA"/>
                </a:solidFill>
                <a:latin typeface="Lucida Sans Unicode"/>
                <a:cs typeface="Lucida Sans Unicode"/>
              </a:rPr>
              <a:t>Data</a:t>
            </a:r>
            <a:r>
              <a:rPr sz="1800" spc="-5" dirty="0">
                <a:solidFill>
                  <a:srgbClr val="0048AA"/>
                </a:solidFill>
                <a:latin typeface="Lucida Sans Unicode"/>
                <a:cs typeface="Lucida Sans Unicode"/>
              </a:rPr>
              <a:t> structure.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3050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Integer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spc="15" dirty="0">
                <a:latin typeface="Lucida Sans Unicode"/>
                <a:cs typeface="Lucida Sans Unicode"/>
              </a:rPr>
              <a:t>array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Console"/>
                <a:cs typeface="Lucida Console"/>
              </a:rPr>
              <a:t>id[]</a:t>
            </a:r>
            <a:r>
              <a:rPr sz="1500" spc="-340" dirty="0">
                <a:latin typeface="Lucida Console"/>
                <a:cs typeface="Lucida Consol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of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length</a:t>
            </a:r>
            <a:r>
              <a:rPr sz="1800" spc="40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Console"/>
                <a:cs typeface="Lucida Console"/>
              </a:rPr>
              <a:t>N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2930"/>
              </a:lnSpc>
              <a:tabLst>
                <a:tab pos="2183765" algn="l"/>
              </a:tabLst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spc="-5" dirty="0">
                <a:latin typeface="Lucida Sans Unicode"/>
                <a:cs typeface="Lucida Sans Unicode"/>
              </a:rPr>
              <a:t>Interpretation:	</a:t>
            </a:r>
            <a:r>
              <a:rPr sz="1500" dirty="0">
                <a:latin typeface="Lucida Console"/>
                <a:cs typeface="Lucida Console"/>
              </a:rPr>
              <a:t>id[i] </a:t>
            </a:r>
            <a:r>
              <a:rPr sz="1800" dirty="0">
                <a:latin typeface="Lucida Sans Unicode"/>
                <a:cs typeface="Lucida Sans Unicode"/>
              </a:rPr>
              <a:t>is </a:t>
            </a:r>
            <a:r>
              <a:rPr sz="1800" spc="-10" dirty="0">
                <a:latin typeface="Lucida Sans Unicode"/>
                <a:cs typeface="Lucida Sans Unicode"/>
              </a:rPr>
              <a:t>parent </a:t>
            </a:r>
            <a:r>
              <a:rPr sz="1800" dirty="0">
                <a:latin typeface="Lucida Sans Unicode"/>
                <a:cs typeface="Lucida Sans Unicode"/>
              </a:rPr>
              <a:t>of</a:t>
            </a:r>
            <a:r>
              <a:rPr sz="1800" spc="-375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Console"/>
                <a:cs typeface="Lucida Console"/>
              </a:rPr>
              <a:t>i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3265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Root</a:t>
            </a:r>
            <a:r>
              <a:rPr sz="1800" spc="-2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of</a:t>
            </a:r>
            <a:r>
              <a:rPr sz="1800" spc="-20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Console"/>
                <a:cs typeface="Lucida Console"/>
              </a:rPr>
              <a:t>i</a:t>
            </a:r>
            <a:r>
              <a:rPr sz="1500" spc="-355" dirty="0">
                <a:latin typeface="Lucida Console"/>
                <a:cs typeface="Lucida Consol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is</a:t>
            </a:r>
            <a:r>
              <a:rPr sz="1800" spc="-20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Console"/>
                <a:cs typeface="Lucida Console"/>
              </a:rPr>
              <a:t>id[id[id[...id[i]...]]]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351" y="4204198"/>
            <a:ext cx="4763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4215" algn="l"/>
              </a:tabLst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Find.	</a:t>
            </a:r>
            <a:r>
              <a:rPr sz="1800" dirty="0">
                <a:latin typeface="Lucida Sans Unicode"/>
                <a:cs typeface="Lucida Sans Unicode"/>
              </a:rPr>
              <a:t>Check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if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Console"/>
                <a:cs typeface="Lucida Console"/>
              </a:rPr>
              <a:t>p</a:t>
            </a:r>
            <a:r>
              <a:rPr sz="1500" spc="-340" dirty="0">
                <a:latin typeface="Lucida Console"/>
                <a:cs typeface="Lucida Consol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and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Console"/>
                <a:cs typeface="Lucida Console"/>
              </a:rPr>
              <a:t>q</a:t>
            </a:r>
            <a:r>
              <a:rPr sz="1500" spc="-340" dirty="0">
                <a:latin typeface="Lucida Console"/>
                <a:cs typeface="Lucida Console"/>
              </a:rPr>
              <a:t> </a:t>
            </a:r>
            <a:r>
              <a:rPr sz="1800" spc="25" dirty="0">
                <a:latin typeface="Lucida Sans Unicode"/>
                <a:cs typeface="Lucida Sans Unicode"/>
              </a:rPr>
              <a:t>have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the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same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root.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9351" y="4948115"/>
            <a:ext cx="55403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8205" algn="l"/>
              </a:tabLst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Union.	</a:t>
            </a:r>
            <a:r>
              <a:rPr sz="1800" spc="-114" dirty="0">
                <a:latin typeface="Lucida Sans Unicode"/>
                <a:cs typeface="Lucida Sans Unicode"/>
              </a:rPr>
              <a:t>To </a:t>
            </a:r>
            <a:r>
              <a:rPr sz="1800" spc="-10" dirty="0">
                <a:latin typeface="Lucida Sans Unicode"/>
                <a:cs typeface="Lucida Sans Unicode"/>
              </a:rPr>
              <a:t>merge </a:t>
            </a:r>
            <a:r>
              <a:rPr sz="1800" dirty="0">
                <a:latin typeface="Lucida Sans Unicode"/>
                <a:cs typeface="Lucida Sans Unicode"/>
              </a:rPr>
              <a:t>components containing </a:t>
            </a:r>
            <a:r>
              <a:rPr sz="1500" dirty="0">
                <a:latin typeface="Lucida Console"/>
                <a:cs typeface="Lucida Console"/>
              </a:rPr>
              <a:t>p </a:t>
            </a:r>
            <a:r>
              <a:rPr sz="1800" dirty="0">
                <a:latin typeface="Lucida Sans Unicode"/>
                <a:cs typeface="Lucida Sans Unicode"/>
              </a:rPr>
              <a:t>and</a:t>
            </a:r>
            <a:r>
              <a:rPr sz="1800" spc="-245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Console"/>
                <a:cs typeface="Lucida Console"/>
              </a:rPr>
              <a:t>q</a:t>
            </a:r>
            <a:r>
              <a:rPr sz="1800" dirty="0">
                <a:latin typeface="Lucida Sans Unicode"/>
                <a:cs typeface="Lucida Sans Unicode"/>
              </a:rPr>
              <a:t>,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9351" y="5320074"/>
            <a:ext cx="4509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ucida Sans Unicode"/>
                <a:cs typeface="Lucida Sans Unicode"/>
              </a:rPr>
              <a:t>set the id of </a:t>
            </a:r>
            <a:r>
              <a:rPr sz="1500" dirty="0">
                <a:latin typeface="Lucida Console"/>
                <a:cs typeface="Lucida Console"/>
              </a:rPr>
              <a:t>p</a:t>
            </a:r>
            <a:r>
              <a:rPr sz="1800" dirty="0">
                <a:latin typeface="Lucida Sans Unicode"/>
                <a:cs typeface="Lucida Sans Unicode"/>
              </a:rPr>
              <a:t>'s </a:t>
            </a:r>
            <a:r>
              <a:rPr sz="1800" spc="-10" dirty="0">
                <a:latin typeface="Lucida Sans Unicode"/>
                <a:cs typeface="Lucida Sans Unicode"/>
              </a:rPr>
              <a:t>root </a:t>
            </a:r>
            <a:r>
              <a:rPr sz="1800" dirty="0">
                <a:latin typeface="Lucida Sans Unicode"/>
                <a:cs typeface="Lucida Sans Unicode"/>
              </a:rPr>
              <a:t>to the id of </a:t>
            </a:r>
            <a:r>
              <a:rPr sz="1500" dirty="0">
                <a:latin typeface="Lucida Console"/>
                <a:cs typeface="Lucida Console"/>
              </a:rPr>
              <a:t>q</a:t>
            </a:r>
            <a:r>
              <a:rPr sz="1800" dirty="0">
                <a:latin typeface="Lucida Sans Unicode"/>
                <a:cs typeface="Lucida Sans Unicode"/>
              </a:rPr>
              <a:t>'s</a:t>
            </a:r>
            <a:r>
              <a:rPr sz="1800" spc="-5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root.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360045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7980" algn="l"/>
              </a:tabLst>
            </a:pPr>
            <a:r>
              <a:rPr sz="2100" b="0" spc="10" dirty="0">
                <a:latin typeface="Arial"/>
                <a:cs typeface="Arial"/>
              </a:rPr>
              <a:t>Quick-union	</a:t>
            </a:r>
            <a:r>
              <a:rPr sz="2100" b="0" spc="95" dirty="0">
                <a:solidFill>
                  <a:srgbClr val="606060"/>
                </a:solidFill>
                <a:latin typeface="Arial"/>
                <a:cs typeface="Arial"/>
              </a:rPr>
              <a:t>[lazy</a:t>
            </a:r>
            <a:r>
              <a:rPr sz="2100" b="0" spc="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100" b="0" spc="75" dirty="0">
                <a:solidFill>
                  <a:srgbClr val="606060"/>
                </a:solidFill>
                <a:latin typeface="Arial"/>
                <a:cs typeface="Arial"/>
              </a:rPr>
              <a:t>approach]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7209" y="304063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0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28706" y="304063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1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0202" y="304063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2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1698" y="304063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3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73194" y="304063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4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54691" y="304063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5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36186" y="304063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6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7683" y="304063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7</a:t>
            </a:r>
            <a:endParaRPr sz="1050">
              <a:latin typeface="Lucida Sans Unicode"/>
              <a:cs typeface="Lucida Sans Unicode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509038" y="3289385"/>
          <a:ext cx="3816348" cy="381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4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9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9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6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6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7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8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9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4699178" y="304063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8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80675" y="304063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9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6861" y="3345831"/>
            <a:ext cx="3225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25" dirty="0">
                <a:latin typeface="Tahoma"/>
                <a:cs typeface="Tahoma"/>
              </a:rPr>
              <a:t>i</a:t>
            </a:r>
            <a:r>
              <a:rPr sz="1350" b="1" spc="45" dirty="0">
                <a:latin typeface="Tahoma"/>
                <a:cs typeface="Tahoma"/>
              </a:rPr>
              <a:t>d</a:t>
            </a:r>
            <a:r>
              <a:rPr sz="1350" b="1" spc="-120" dirty="0">
                <a:latin typeface="Tahoma"/>
                <a:cs typeface="Tahoma"/>
              </a:rPr>
              <a:t>[</a:t>
            </a:r>
            <a:r>
              <a:rPr sz="1350" b="1" spc="-114" dirty="0">
                <a:latin typeface="Tahoma"/>
                <a:cs typeface="Tahoma"/>
              </a:rPr>
              <a:t>]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922274" y="6762112"/>
            <a:ext cx="0" cy="411480"/>
          </a:xfrm>
          <a:custGeom>
            <a:avLst/>
            <a:gdLst/>
            <a:ahLst/>
            <a:cxnLst/>
            <a:rect l="l" t="t" r="r" b="b"/>
            <a:pathLst>
              <a:path h="411479">
                <a:moveTo>
                  <a:pt x="0" y="411392"/>
                </a:moveTo>
                <a:lnTo>
                  <a:pt x="0" y="0"/>
                </a:lnTo>
              </a:path>
            </a:pathLst>
          </a:custGeom>
          <a:ln w="28612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85154" y="6106721"/>
            <a:ext cx="225425" cy="450850"/>
          </a:xfrm>
          <a:custGeom>
            <a:avLst/>
            <a:gdLst/>
            <a:ahLst/>
            <a:cxnLst/>
            <a:rect l="l" t="t" r="r" b="b"/>
            <a:pathLst>
              <a:path w="225425" h="450850">
                <a:moveTo>
                  <a:pt x="225376" y="450752"/>
                </a:moveTo>
                <a:lnTo>
                  <a:pt x="0" y="0"/>
                </a:lnTo>
              </a:path>
            </a:pathLst>
          </a:custGeom>
          <a:ln w="28612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34736" y="6031596"/>
            <a:ext cx="213360" cy="563880"/>
          </a:xfrm>
          <a:custGeom>
            <a:avLst/>
            <a:gdLst/>
            <a:ahLst/>
            <a:cxnLst/>
            <a:rect l="l" t="t" r="r" b="b"/>
            <a:pathLst>
              <a:path w="213359" h="563879">
                <a:moveTo>
                  <a:pt x="0" y="563440"/>
                </a:moveTo>
                <a:lnTo>
                  <a:pt x="212856" y="0"/>
                </a:lnTo>
              </a:path>
            </a:pathLst>
          </a:custGeom>
          <a:ln w="28612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42556" y="5627814"/>
            <a:ext cx="563245" cy="356870"/>
          </a:xfrm>
          <a:custGeom>
            <a:avLst/>
            <a:gdLst/>
            <a:ahLst/>
            <a:cxnLst/>
            <a:rect l="l" t="t" r="r" b="b"/>
            <a:pathLst>
              <a:path w="563245" h="356870">
                <a:moveTo>
                  <a:pt x="563113" y="0"/>
                </a:moveTo>
                <a:lnTo>
                  <a:pt x="0" y="356499"/>
                </a:lnTo>
              </a:path>
            </a:pathLst>
          </a:custGeom>
          <a:ln w="5722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82516" y="7102609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158686" y="0"/>
                </a:moveTo>
                <a:lnTo>
                  <a:pt x="116123" y="0"/>
                </a:lnTo>
                <a:lnTo>
                  <a:pt x="75179" y="12716"/>
                </a:lnTo>
                <a:lnTo>
                  <a:pt x="39093" y="38148"/>
                </a:lnTo>
                <a:lnTo>
                  <a:pt x="13031" y="73362"/>
                </a:lnTo>
                <a:lnTo>
                  <a:pt x="0" y="113317"/>
                </a:lnTo>
                <a:lnTo>
                  <a:pt x="0" y="154851"/>
                </a:lnTo>
                <a:lnTo>
                  <a:pt x="13031" y="194806"/>
                </a:lnTo>
                <a:lnTo>
                  <a:pt x="39093" y="230020"/>
                </a:lnTo>
                <a:lnTo>
                  <a:pt x="75179" y="255452"/>
                </a:lnTo>
                <a:lnTo>
                  <a:pt x="116123" y="268168"/>
                </a:lnTo>
                <a:lnTo>
                  <a:pt x="158686" y="268168"/>
                </a:lnTo>
                <a:lnTo>
                  <a:pt x="199630" y="255452"/>
                </a:lnTo>
                <a:lnTo>
                  <a:pt x="235716" y="230020"/>
                </a:lnTo>
                <a:lnTo>
                  <a:pt x="261778" y="194806"/>
                </a:lnTo>
                <a:lnTo>
                  <a:pt x="274810" y="154851"/>
                </a:lnTo>
                <a:lnTo>
                  <a:pt x="274810" y="113317"/>
                </a:lnTo>
                <a:lnTo>
                  <a:pt x="261778" y="73362"/>
                </a:lnTo>
                <a:lnTo>
                  <a:pt x="235716" y="38148"/>
                </a:lnTo>
                <a:lnTo>
                  <a:pt x="199630" y="12716"/>
                </a:lnTo>
                <a:lnTo>
                  <a:pt x="158686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82517" y="7102609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235716" y="38148"/>
                </a:moveTo>
                <a:lnTo>
                  <a:pt x="261779" y="73362"/>
                </a:lnTo>
                <a:lnTo>
                  <a:pt x="274810" y="113317"/>
                </a:lnTo>
                <a:lnTo>
                  <a:pt x="274810" y="154851"/>
                </a:lnTo>
                <a:lnTo>
                  <a:pt x="261779" y="194806"/>
                </a:lnTo>
                <a:lnTo>
                  <a:pt x="235716" y="230020"/>
                </a:lnTo>
                <a:lnTo>
                  <a:pt x="199630" y="255452"/>
                </a:lnTo>
                <a:lnTo>
                  <a:pt x="158686" y="268168"/>
                </a:lnTo>
                <a:lnTo>
                  <a:pt x="116122" y="268168"/>
                </a:lnTo>
                <a:lnTo>
                  <a:pt x="75178" y="255452"/>
                </a:lnTo>
                <a:lnTo>
                  <a:pt x="39092" y="230020"/>
                </a:lnTo>
                <a:lnTo>
                  <a:pt x="13030" y="194806"/>
                </a:lnTo>
                <a:lnTo>
                  <a:pt x="0" y="154851"/>
                </a:lnTo>
                <a:lnTo>
                  <a:pt x="0" y="113317"/>
                </a:lnTo>
                <a:lnTo>
                  <a:pt x="13030" y="73362"/>
                </a:lnTo>
                <a:lnTo>
                  <a:pt x="39092" y="38148"/>
                </a:lnTo>
                <a:lnTo>
                  <a:pt x="75178" y="12716"/>
                </a:lnTo>
                <a:lnTo>
                  <a:pt x="116122" y="0"/>
                </a:lnTo>
                <a:lnTo>
                  <a:pt x="158686" y="0"/>
                </a:lnTo>
                <a:lnTo>
                  <a:pt x="199630" y="12716"/>
                </a:lnTo>
                <a:lnTo>
                  <a:pt x="235716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858924" y="7107394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782516" y="6487128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158686" y="0"/>
                </a:moveTo>
                <a:lnTo>
                  <a:pt x="116123" y="0"/>
                </a:lnTo>
                <a:lnTo>
                  <a:pt x="75179" y="12716"/>
                </a:lnTo>
                <a:lnTo>
                  <a:pt x="39093" y="38148"/>
                </a:lnTo>
                <a:lnTo>
                  <a:pt x="13031" y="73362"/>
                </a:lnTo>
                <a:lnTo>
                  <a:pt x="0" y="113316"/>
                </a:lnTo>
                <a:lnTo>
                  <a:pt x="0" y="154851"/>
                </a:lnTo>
                <a:lnTo>
                  <a:pt x="13031" y="194806"/>
                </a:lnTo>
                <a:lnTo>
                  <a:pt x="39093" y="230020"/>
                </a:lnTo>
                <a:lnTo>
                  <a:pt x="75179" y="255452"/>
                </a:lnTo>
                <a:lnTo>
                  <a:pt x="116123" y="268168"/>
                </a:lnTo>
                <a:lnTo>
                  <a:pt x="158686" y="268168"/>
                </a:lnTo>
                <a:lnTo>
                  <a:pt x="199630" y="255452"/>
                </a:lnTo>
                <a:lnTo>
                  <a:pt x="235716" y="230020"/>
                </a:lnTo>
                <a:lnTo>
                  <a:pt x="261778" y="194806"/>
                </a:lnTo>
                <a:lnTo>
                  <a:pt x="274810" y="154851"/>
                </a:lnTo>
                <a:lnTo>
                  <a:pt x="274810" y="113316"/>
                </a:lnTo>
                <a:lnTo>
                  <a:pt x="261778" y="73362"/>
                </a:lnTo>
                <a:lnTo>
                  <a:pt x="235716" y="38148"/>
                </a:lnTo>
                <a:lnTo>
                  <a:pt x="199630" y="12716"/>
                </a:lnTo>
                <a:lnTo>
                  <a:pt x="158686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82517" y="6487128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235716" y="38148"/>
                </a:moveTo>
                <a:lnTo>
                  <a:pt x="261779" y="73362"/>
                </a:lnTo>
                <a:lnTo>
                  <a:pt x="274810" y="113317"/>
                </a:lnTo>
                <a:lnTo>
                  <a:pt x="274810" y="154852"/>
                </a:lnTo>
                <a:lnTo>
                  <a:pt x="261779" y="194806"/>
                </a:lnTo>
                <a:lnTo>
                  <a:pt x="235716" y="230020"/>
                </a:lnTo>
                <a:lnTo>
                  <a:pt x="199630" y="255452"/>
                </a:lnTo>
                <a:lnTo>
                  <a:pt x="158686" y="268168"/>
                </a:lnTo>
                <a:lnTo>
                  <a:pt x="116122" y="268168"/>
                </a:lnTo>
                <a:lnTo>
                  <a:pt x="75178" y="255452"/>
                </a:lnTo>
                <a:lnTo>
                  <a:pt x="39092" y="230020"/>
                </a:lnTo>
                <a:lnTo>
                  <a:pt x="13030" y="194806"/>
                </a:lnTo>
                <a:lnTo>
                  <a:pt x="0" y="154852"/>
                </a:lnTo>
                <a:lnTo>
                  <a:pt x="0" y="113317"/>
                </a:lnTo>
                <a:lnTo>
                  <a:pt x="13030" y="73362"/>
                </a:lnTo>
                <a:lnTo>
                  <a:pt x="39092" y="38148"/>
                </a:lnTo>
                <a:lnTo>
                  <a:pt x="75178" y="12716"/>
                </a:lnTo>
                <a:lnTo>
                  <a:pt x="116122" y="0"/>
                </a:lnTo>
                <a:lnTo>
                  <a:pt x="158686" y="0"/>
                </a:lnTo>
                <a:lnTo>
                  <a:pt x="199630" y="12716"/>
                </a:lnTo>
                <a:lnTo>
                  <a:pt x="235716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58924" y="6491914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4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676054" y="5461540"/>
            <a:ext cx="273685" cy="268605"/>
          </a:xfrm>
          <a:custGeom>
            <a:avLst/>
            <a:gdLst/>
            <a:ahLst/>
            <a:cxnLst/>
            <a:rect l="l" t="t" r="r" b="b"/>
            <a:pathLst>
              <a:path w="273684" h="268604">
                <a:moveTo>
                  <a:pt x="157719" y="0"/>
                </a:moveTo>
                <a:lnTo>
                  <a:pt x="115415" y="0"/>
                </a:lnTo>
                <a:lnTo>
                  <a:pt x="74721" y="12716"/>
                </a:lnTo>
                <a:lnTo>
                  <a:pt x="38854" y="38148"/>
                </a:lnTo>
                <a:lnTo>
                  <a:pt x="12951" y="73362"/>
                </a:lnTo>
                <a:lnTo>
                  <a:pt x="0" y="113316"/>
                </a:lnTo>
                <a:lnTo>
                  <a:pt x="0" y="154851"/>
                </a:lnTo>
                <a:lnTo>
                  <a:pt x="12951" y="194806"/>
                </a:lnTo>
                <a:lnTo>
                  <a:pt x="38854" y="230020"/>
                </a:lnTo>
                <a:lnTo>
                  <a:pt x="74721" y="255452"/>
                </a:lnTo>
                <a:lnTo>
                  <a:pt x="115415" y="268168"/>
                </a:lnTo>
                <a:lnTo>
                  <a:pt x="157719" y="268168"/>
                </a:lnTo>
                <a:lnTo>
                  <a:pt x="198413" y="255452"/>
                </a:lnTo>
                <a:lnTo>
                  <a:pt x="234279" y="230020"/>
                </a:lnTo>
                <a:lnTo>
                  <a:pt x="260182" y="194806"/>
                </a:lnTo>
                <a:lnTo>
                  <a:pt x="273134" y="154851"/>
                </a:lnTo>
                <a:lnTo>
                  <a:pt x="273134" y="113316"/>
                </a:lnTo>
                <a:lnTo>
                  <a:pt x="260182" y="73362"/>
                </a:lnTo>
                <a:lnTo>
                  <a:pt x="234279" y="38148"/>
                </a:lnTo>
                <a:lnTo>
                  <a:pt x="198413" y="12716"/>
                </a:lnTo>
                <a:lnTo>
                  <a:pt x="157719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76054" y="5461540"/>
            <a:ext cx="273685" cy="268605"/>
          </a:xfrm>
          <a:custGeom>
            <a:avLst/>
            <a:gdLst/>
            <a:ahLst/>
            <a:cxnLst/>
            <a:rect l="l" t="t" r="r" b="b"/>
            <a:pathLst>
              <a:path w="273684" h="268604">
                <a:moveTo>
                  <a:pt x="234279" y="38148"/>
                </a:moveTo>
                <a:lnTo>
                  <a:pt x="260183" y="73362"/>
                </a:lnTo>
                <a:lnTo>
                  <a:pt x="273134" y="113317"/>
                </a:lnTo>
                <a:lnTo>
                  <a:pt x="273134" y="154851"/>
                </a:lnTo>
                <a:lnTo>
                  <a:pt x="260183" y="194806"/>
                </a:lnTo>
                <a:lnTo>
                  <a:pt x="234279" y="230020"/>
                </a:lnTo>
                <a:lnTo>
                  <a:pt x="198413" y="255452"/>
                </a:lnTo>
                <a:lnTo>
                  <a:pt x="157718" y="268168"/>
                </a:lnTo>
                <a:lnTo>
                  <a:pt x="115415" y="268168"/>
                </a:lnTo>
                <a:lnTo>
                  <a:pt x="74720" y="255452"/>
                </a:lnTo>
                <a:lnTo>
                  <a:pt x="38854" y="230020"/>
                </a:lnTo>
                <a:lnTo>
                  <a:pt x="12951" y="194806"/>
                </a:lnTo>
                <a:lnTo>
                  <a:pt x="0" y="154851"/>
                </a:lnTo>
                <a:lnTo>
                  <a:pt x="0" y="113317"/>
                </a:lnTo>
                <a:lnTo>
                  <a:pt x="12951" y="73362"/>
                </a:lnTo>
                <a:lnTo>
                  <a:pt x="38854" y="38148"/>
                </a:lnTo>
                <a:lnTo>
                  <a:pt x="74720" y="12716"/>
                </a:lnTo>
                <a:lnTo>
                  <a:pt x="115415" y="0"/>
                </a:lnTo>
                <a:lnTo>
                  <a:pt x="157718" y="0"/>
                </a:lnTo>
                <a:lnTo>
                  <a:pt x="198413" y="12716"/>
                </a:lnTo>
                <a:lnTo>
                  <a:pt x="234279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751623" y="5466325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7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53701" y="5461540"/>
            <a:ext cx="273685" cy="268605"/>
          </a:xfrm>
          <a:custGeom>
            <a:avLst/>
            <a:gdLst/>
            <a:ahLst/>
            <a:cxnLst/>
            <a:rect l="l" t="t" r="r" b="b"/>
            <a:pathLst>
              <a:path w="273684" h="268604">
                <a:moveTo>
                  <a:pt x="157719" y="0"/>
                </a:moveTo>
                <a:lnTo>
                  <a:pt x="115415" y="0"/>
                </a:lnTo>
                <a:lnTo>
                  <a:pt x="74721" y="12716"/>
                </a:lnTo>
                <a:lnTo>
                  <a:pt x="38855" y="38148"/>
                </a:lnTo>
                <a:lnTo>
                  <a:pt x="12951" y="73362"/>
                </a:lnTo>
                <a:lnTo>
                  <a:pt x="0" y="113316"/>
                </a:lnTo>
                <a:lnTo>
                  <a:pt x="0" y="154851"/>
                </a:lnTo>
                <a:lnTo>
                  <a:pt x="12951" y="194806"/>
                </a:lnTo>
                <a:lnTo>
                  <a:pt x="38855" y="230020"/>
                </a:lnTo>
                <a:lnTo>
                  <a:pt x="74721" y="255452"/>
                </a:lnTo>
                <a:lnTo>
                  <a:pt x="115415" y="268168"/>
                </a:lnTo>
                <a:lnTo>
                  <a:pt x="157719" y="268168"/>
                </a:lnTo>
                <a:lnTo>
                  <a:pt x="198413" y="255452"/>
                </a:lnTo>
                <a:lnTo>
                  <a:pt x="234279" y="230020"/>
                </a:lnTo>
                <a:lnTo>
                  <a:pt x="260182" y="194806"/>
                </a:lnTo>
                <a:lnTo>
                  <a:pt x="273134" y="154851"/>
                </a:lnTo>
                <a:lnTo>
                  <a:pt x="273134" y="113316"/>
                </a:lnTo>
                <a:lnTo>
                  <a:pt x="260182" y="73362"/>
                </a:lnTo>
                <a:lnTo>
                  <a:pt x="234279" y="38148"/>
                </a:lnTo>
                <a:lnTo>
                  <a:pt x="198413" y="12716"/>
                </a:lnTo>
                <a:lnTo>
                  <a:pt x="157719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53701" y="5461540"/>
            <a:ext cx="273685" cy="268605"/>
          </a:xfrm>
          <a:custGeom>
            <a:avLst/>
            <a:gdLst/>
            <a:ahLst/>
            <a:cxnLst/>
            <a:rect l="l" t="t" r="r" b="b"/>
            <a:pathLst>
              <a:path w="273684" h="268604">
                <a:moveTo>
                  <a:pt x="234280" y="38148"/>
                </a:moveTo>
                <a:lnTo>
                  <a:pt x="260183" y="73362"/>
                </a:lnTo>
                <a:lnTo>
                  <a:pt x="273134" y="113317"/>
                </a:lnTo>
                <a:lnTo>
                  <a:pt x="273134" y="154851"/>
                </a:lnTo>
                <a:lnTo>
                  <a:pt x="260183" y="194806"/>
                </a:lnTo>
                <a:lnTo>
                  <a:pt x="234280" y="230020"/>
                </a:lnTo>
                <a:lnTo>
                  <a:pt x="198414" y="255452"/>
                </a:lnTo>
                <a:lnTo>
                  <a:pt x="157719" y="268168"/>
                </a:lnTo>
                <a:lnTo>
                  <a:pt x="115415" y="268168"/>
                </a:lnTo>
                <a:lnTo>
                  <a:pt x="74721" y="255452"/>
                </a:lnTo>
                <a:lnTo>
                  <a:pt x="38855" y="230020"/>
                </a:lnTo>
                <a:lnTo>
                  <a:pt x="12951" y="194806"/>
                </a:lnTo>
                <a:lnTo>
                  <a:pt x="0" y="154851"/>
                </a:lnTo>
                <a:lnTo>
                  <a:pt x="0" y="113317"/>
                </a:lnTo>
                <a:lnTo>
                  <a:pt x="12951" y="73362"/>
                </a:lnTo>
                <a:lnTo>
                  <a:pt x="38855" y="38148"/>
                </a:lnTo>
                <a:lnTo>
                  <a:pt x="74721" y="12716"/>
                </a:lnTo>
                <a:lnTo>
                  <a:pt x="115415" y="0"/>
                </a:lnTo>
                <a:lnTo>
                  <a:pt x="157719" y="0"/>
                </a:lnTo>
                <a:lnTo>
                  <a:pt x="198414" y="12716"/>
                </a:lnTo>
                <a:lnTo>
                  <a:pt x="234280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729271" y="5466325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0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090736" y="5452002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158686" y="0"/>
                </a:moveTo>
                <a:lnTo>
                  <a:pt x="116122" y="0"/>
                </a:lnTo>
                <a:lnTo>
                  <a:pt x="75178" y="12716"/>
                </a:lnTo>
                <a:lnTo>
                  <a:pt x="39092" y="38148"/>
                </a:lnTo>
                <a:lnTo>
                  <a:pt x="13030" y="73362"/>
                </a:lnTo>
                <a:lnTo>
                  <a:pt x="0" y="113316"/>
                </a:lnTo>
                <a:lnTo>
                  <a:pt x="0" y="154851"/>
                </a:lnTo>
                <a:lnTo>
                  <a:pt x="13030" y="194806"/>
                </a:lnTo>
                <a:lnTo>
                  <a:pt x="39092" y="230020"/>
                </a:lnTo>
                <a:lnTo>
                  <a:pt x="75178" y="255452"/>
                </a:lnTo>
                <a:lnTo>
                  <a:pt x="116122" y="268169"/>
                </a:lnTo>
                <a:lnTo>
                  <a:pt x="158686" y="268169"/>
                </a:lnTo>
                <a:lnTo>
                  <a:pt x="199630" y="255452"/>
                </a:lnTo>
                <a:lnTo>
                  <a:pt x="235716" y="230020"/>
                </a:lnTo>
                <a:lnTo>
                  <a:pt x="261778" y="194806"/>
                </a:lnTo>
                <a:lnTo>
                  <a:pt x="274809" y="154851"/>
                </a:lnTo>
                <a:lnTo>
                  <a:pt x="274809" y="113316"/>
                </a:lnTo>
                <a:lnTo>
                  <a:pt x="261778" y="73362"/>
                </a:lnTo>
                <a:lnTo>
                  <a:pt x="235716" y="38148"/>
                </a:lnTo>
                <a:lnTo>
                  <a:pt x="199630" y="12716"/>
                </a:lnTo>
                <a:lnTo>
                  <a:pt x="158686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90736" y="5452003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235717" y="38148"/>
                </a:moveTo>
                <a:lnTo>
                  <a:pt x="261779" y="73362"/>
                </a:lnTo>
                <a:lnTo>
                  <a:pt x="274810" y="113317"/>
                </a:lnTo>
                <a:lnTo>
                  <a:pt x="274810" y="154851"/>
                </a:lnTo>
                <a:lnTo>
                  <a:pt x="261779" y="194806"/>
                </a:lnTo>
                <a:lnTo>
                  <a:pt x="235717" y="230020"/>
                </a:lnTo>
                <a:lnTo>
                  <a:pt x="199631" y="255452"/>
                </a:lnTo>
                <a:lnTo>
                  <a:pt x="158687" y="268168"/>
                </a:lnTo>
                <a:lnTo>
                  <a:pt x="116123" y="268168"/>
                </a:lnTo>
                <a:lnTo>
                  <a:pt x="75179" y="255452"/>
                </a:lnTo>
                <a:lnTo>
                  <a:pt x="39093" y="230020"/>
                </a:lnTo>
                <a:lnTo>
                  <a:pt x="13031" y="194806"/>
                </a:lnTo>
                <a:lnTo>
                  <a:pt x="0" y="154851"/>
                </a:lnTo>
                <a:lnTo>
                  <a:pt x="0" y="113317"/>
                </a:lnTo>
                <a:lnTo>
                  <a:pt x="13031" y="73362"/>
                </a:lnTo>
                <a:lnTo>
                  <a:pt x="39093" y="38148"/>
                </a:lnTo>
                <a:lnTo>
                  <a:pt x="75179" y="12716"/>
                </a:lnTo>
                <a:lnTo>
                  <a:pt x="116123" y="0"/>
                </a:lnTo>
                <a:lnTo>
                  <a:pt x="158687" y="0"/>
                </a:lnTo>
                <a:lnTo>
                  <a:pt x="199631" y="12716"/>
                </a:lnTo>
                <a:lnTo>
                  <a:pt x="235717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167143" y="5456787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1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551922" y="5871648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158686" y="0"/>
                </a:moveTo>
                <a:lnTo>
                  <a:pt x="116123" y="0"/>
                </a:lnTo>
                <a:lnTo>
                  <a:pt x="75179" y="12715"/>
                </a:lnTo>
                <a:lnTo>
                  <a:pt x="39093" y="38147"/>
                </a:lnTo>
                <a:lnTo>
                  <a:pt x="13031" y="73362"/>
                </a:lnTo>
                <a:lnTo>
                  <a:pt x="0" y="113316"/>
                </a:lnTo>
                <a:lnTo>
                  <a:pt x="0" y="154851"/>
                </a:lnTo>
                <a:lnTo>
                  <a:pt x="13031" y="194806"/>
                </a:lnTo>
                <a:lnTo>
                  <a:pt x="39093" y="230020"/>
                </a:lnTo>
                <a:lnTo>
                  <a:pt x="75179" y="255452"/>
                </a:lnTo>
                <a:lnTo>
                  <a:pt x="116123" y="268168"/>
                </a:lnTo>
                <a:lnTo>
                  <a:pt x="158686" y="268168"/>
                </a:lnTo>
                <a:lnTo>
                  <a:pt x="199631" y="255452"/>
                </a:lnTo>
                <a:lnTo>
                  <a:pt x="235717" y="230020"/>
                </a:lnTo>
                <a:lnTo>
                  <a:pt x="261779" y="194806"/>
                </a:lnTo>
                <a:lnTo>
                  <a:pt x="274810" y="154851"/>
                </a:lnTo>
                <a:lnTo>
                  <a:pt x="274810" y="113316"/>
                </a:lnTo>
                <a:lnTo>
                  <a:pt x="261779" y="73362"/>
                </a:lnTo>
                <a:lnTo>
                  <a:pt x="235717" y="38147"/>
                </a:lnTo>
                <a:lnTo>
                  <a:pt x="199631" y="12715"/>
                </a:lnTo>
                <a:lnTo>
                  <a:pt x="158686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51923" y="5871648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235717" y="38148"/>
                </a:moveTo>
                <a:lnTo>
                  <a:pt x="261779" y="73362"/>
                </a:lnTo>
                <a:lnTo>
                  <a:pt x="274810" y="113317"/>
                </a:lnTo>
                <a:lnTo>
                  <a:pt x="274810" y="154851"/>
                </a:lnTo>
                <a:lnTo>
                  <a:pt x="261779" y="194806"/>
                </a:lnTo>
                <a:lnTo>
                  <a:pt x="235717" y="230020"/>
                </a:lnTo>
                <a:lnTo>
                  <a:pt x="199631" y="255452"/>
                </a:lnTo>
                <a:lnTo>
                  <a:pt x="158687" y="268168"/>
                </a:lnTo>
                <a:lnTo>
                  <a:pt x="116123" y="268168"/>
                </a:lnTo>
                <a:lnTo>
                  <a:pt x="75179" y="255452"/>
                </a:lnTo>
                <a:lnTo>
                  <a:pt x="39092" y="230020"/>
                </a:lnTo>
                <a:lnTo>
                  <a:pt x="13030" y="194806"/>
                </a:lnTo>
                <a:lnTo>
                  <a:pt x="0" y="154851"/>
                </a:lnTo>
                <a:lnTo>
                  <a:pt x="0" y="113317"/>
                </a:lnTo>
                <a:lnTo>
                  <a:pt x="13030" y="73362"/>
                </a:lnTo>
                <a:lnTo>
                  <a:pt x="39092" y="38148"/>
                </a:lnTo>
                <a:lnTo>
                  <a:pt x="75179" y="12716"/>
                </a:lnTo>
                <a:lnTo>
                  <a:pt x="116123" y="0"/>
                </a:lnTo>
                <a:lnTo>
                  <a:pt x="158687" y="0"/>
                </a:lnTo>
                <a:lnTo>
                  <a:pt x="199631" y="12716"/>
                </a:lnTo>
                <a:lnTo>
                  <a:pt x="235717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628331" y="5876433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9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190283" y="5476164"/>
            <a:ext cx="273685" cy="268605"/>
          </a:xfrm>
          <a:custGeom>
            <a:avLst/>
            <a:gdLst/>
            <a:ahLst/>
            <a:cxnLst/>
            <a:rect l="l" t="t" r="r" b="b"/>
            <a:pathLst>
              <a:path w="273684" h="268604">
                <a:moveTo>
                  <a:pt x="157719" y="0"/>
                </a:moveTo>
                <a:lnTo>
                  <a:pt x="115415" y="0"/>
                </a:lnTo>
                <a:lnTo>
                  <a:pt x="74720" y="12715"/>
                </a:lnTo>
                <a:lnTo>
                  <a:pt x="38854" y="38147"/>
                </a:lnTo>
                <a:lnTo>
                  <a:pt x="12951" y="73362"/>
                </a:lnTo>
                <a:lnTo>
                  <a:pt x="0" y="113316"/>
                </a:lnTo>
                <a:lnTo>
                  <a:pt x="0" y="154851"/>
                </a:lnTo>
                <a:lnTo>
                  <a:pt x="12951" y="194805"/>
                </a:lnTo>
                <a:lnTo>
                  <a:pt x="38854" y="230019"/>
                </a:lnTo>
                <a:lnTo>
                  <a:pt x="74720" y="255451"/>
                </a:lnTo>
                <a:lnTo>
                  <a:pt x="115415" y="268168"/>
                </a:lnTo>
                <a:lnTo>
                  <a:pt x="157719" y="268168"/>
                </a:lnTo>
                <a:lnTo>
                  <a:pt x="198413" y="255451"/>
                </a:lnTo>
                <a:lnTo>
                  <a:pt x="234279" y="230019"/>
                </a:lnTo>
                <a:lnTo>
                  <a:pt x="260182" y="194805"/>
                </a:lnTo>
                <a:lnTo>
                  <a:pt x="273134" y="154851"/>
                </a:lnTo>
                <a:lnTo>
                  <a:pt x="273134" y="113316"/>
                </a:lnTo>
                <a:lnTo>
                  <a:pt x="260182" y="73362"/>
                </a:lnTo>
                <a:lnTo>
                  <a:pt x="234279" y="38147"/>
                </a:lnTo>
                <a:lnTo>
                  <a:pt x="198413" y="12715"/>
                </a:lnTo>
                <a:lnTo>
                  <a:pt x="157719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90283" y="5476164"/>
            <a:ext cx="273685" cy="268605"/>
          </a:xfrm>
          <a:custGeom>
            <a:avLst/>
            <a:gdLst/>
            <a:ahLst/>
            <a:cxnLst/>
            <a:rect l="l" t="t" r="r" b="b"/>
            <a:pathLst>
              <a:path w="273684" h="268604">
                <a:moveTo>
                  <a:pt x="234280" y="38148"/>
                </a:moveTo>
                <a:lnTo>
                  <a:pt x="260183" y="73362"/>
                </a:lnTo>
                <a:lnTo>
                  <a:pt x="273134" y="113317"/>
                </a:lnTo>
                <a:lnTo>
                  <a:pt x="273134" y="154852"/>
                </a:lnTo>
                <a:lnTo>
                  <a:pt x="260183" y="194806"/>
                </a:lnTo>
                <a:lnTo>
                  <a:pt x="234280" y="230020"/>
                </a:lnTo>
                <a:lnTo>
                  <a:pt x="198413" y="255452"/>
                </a:lnTo>
                <a:lnTo>
                  <a:pt x="157719" y="268168"/>
                </a:lnTo>
                <a:lnTo>
                  <a:pt x="115415" y="268168"/>
                </a:lnTo>
                <a:lnTo>
                  <a:pt x="74721" y="255452"/>
                </a:lnTo>
                <a:lnTo>
                  <a:pt x="38855" y="230020"/>
                </a:lnTo>
                <a:lnTo>
                  <a:pt x="12951" y="194806"/>
                </a:lnTo>
                <a:lnTo>
                  <a:pt x="0" y="154852"/>
                </a:lnTo>
                <a:lnTo>
                  <a:pt x="0" y="113317"/>
                </a:lnTo>
                <a:lnTo>
                  <a:pt x="12951" y="73362"/>
                </a:lnTo>
                <a:lnTo>
                  <a:pt x="38855" y="38148"/>
                </a:lnTo>
                <a:lnTo>
                  <a:pt x="74721" y="12716"/>
                </a:lnTo>
                <a:lnTo>
                  <a:pt x="115415" y="0"/>
                </a:lnTo>
                <a:lnTo>
                  <a:pt x="157719" y="0"/>
                </a:lnTo>
                <a:lnTo>
                  <a:pt x="198413" y="12716"/>
                </a:lnTo>
                <a:lnTo>
                  <a:pt x="234280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265852" y="5480949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6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167761" y="5461540"/>
            <a:ext cx="273685" cy="268605"/>
          </a:xfrm>
          <a:custGeom>
            <a:avLst/>
            <a:gdLst/>
            <a:ahLst/>
            <a:cxnLst/>
            <a:rect l="l" t="t" r="r" b="b"/>
            <a:pathLst>
              <a:path w="273684" h="268604">
                <a:moveTo>
                  <a:pt x="157719" y="0"/>
                </a:moveTo>
                <a:lnTo>
                  <a:pt x="115415" y="0"/>
                </a:lnTo>
                <a:lnTo>
                  <a:pt x="74720" y="12716"/>
                </a:lnTo>
                <a:lnTo>
                  <a:pt x="38854" y="38148"/>
                </a:lnTo>
                <a:lnTo>
                  <a:pt x="12951" y="73362"/>
                </a:lnTo>
                <a:lnTo>
                  <a:pt x="0" y="113316"/>
                </a:lnTo>
                <a:lnTo>
                  <a:pt x="0" y="154851"/>
                </a:lnTo>
                <a:lnTo>
                  <a:pt x="12951" y="194806"/>
                </a:lnTo>
                <a:lnTo>
                  <a:pt x="38854" y="230020"/>
                </a:lnTo>
                <a:lnTo>
                  <a:pt x="74720" y="255452"/>
                </a:lnTo>
                <a:lnTo>
                  <a:pt x="115415" y="268168"/>
                </a:lnTo>
                <a:lnTo>
                  <a:pt x="157719" y="268168"/>
                </a:lnTo>
                <a:lnTo>
                  <a:pt x="198413" y="255452"/>
                </a:lnTo>
                <a:lnTo>
                  <a:pt x="234279" y="230020"/>
                </a:lnTo>
                <a:lnTo>
                  <a:pt x="260182" y="194806"/>
                </a:lnTo>
                <a:lnTo>
                  <a:pt x="273134" y="154851"/>
                </a:lnTo>
                <a:lnTo>
                  <a:pt x="273134" y="113316"/>
                </a:lnTo>
                <a:lnTo>
                  <a:pt x="260182" y="73362"/>
                </a:lnTo>
                <a:lnTo>
                  <a:pt x="234279" y="38148"/>
                </a:lnTo>
                <a:lnTo>
                  <a:pt x="198413" y="12716"/>
                </a:lnTo>
                <a:lnTo>
                  <a:pt x="157719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167762" y="5461540"/>
            <a:ext cx="273685" cy="268605"/>
          </a:xfrm>
          <a:custGeom>
            <a:avLst/>
            <a:gdLst/>
            <a:ahLst/>
            <a:cxnLst/>
            <a:rect l="l" t="t" r="r" b="b"/>
            <a:pathLst>
              <a:path w="273684" h="268604">
                <a:moveTo>
                  <a:pt x="234279" y="38148"/>
                </a:moveTo>
                <a:lnTo>
                  <a:pt x="260182" y="73362"/>
                </a:lnTo>
                <a:lnTo>
                  <a:pt x="273134" y="113317"/>
                </a:lnTo>
                <a:lnTo>
                  <a:pt x="273134" y="154851"/>
                </a:lnTo>
                <a:lnTo>
                  <a:pt x="260182" y="194806"/>
                </a:lnTo>
                <a:lnTo>
                  <a:pt x="234279" y="230020"/>
                </a:lnTo>
                <a:lnTo>
                  <a:pt x="198413" y="255452"/>
                </a:lnTo>
                <a:lnTo>
                  <a:pt x="157719" y="268168"/>
                </a:lnTo>
                <a:lnTo>
                  <a:pt x="115415" y="268168"/>
                </a:lnTo>
                <a:lnTo>
                  <a:pt x="74721" y="255452"/>
                </a:lnTo>
                <a:lnTo>
                  <a:pt x="38855" y="230020"/>
                </a:lnTo>
                <a:lnTo>
                  <a:pt x="12951" y="194806"/>
                </a:lnTo>
                <a:lnTo>
                  <a:pt x="0" y="154851"/>
                </a:lnTo>
                <a:lnTo>
                  <a:pt x="0" y="113317"/>
                </a:lnTo>
                <a:lnTo>
                  <a:pt x="12951" y="73362"/>
                </a:lnTo>
                <a:lnTo>
                  <a:pt x="38855" y="38148"/>
                </a:lnTo>
                <a:lnTo>
                  <a:pt x="74721" y="12716"/>
                </a:lnTo>
                <a:lnTo>
                  <a:pt x="115415" y="0"/>
                </a:lnTo>
                <a:lnTo>
                  <a:pt x="157719" y="0"/>
                </a:lnTo>
                <a:lnTo>
                  <a:pt x="198413" y="12716"/>
                </a:lnTo>
                <a:lnTo>
                  <a:pt x="234279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243331" y="5466325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8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292717" y="6487128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158686" y="0"/>
                </a:moveTo>
                <a:lnTo>
                  <a:pt x="116122" y="0"/>
                </a:lnTo>
                <a:lnTo>
                  <a:pt x="75178" y="12716"/>
                </a:lnTo>
                <a:lnTo>
                  <a:pt x="39092" y="38148"/>
                </a:lnTo>
                <a:lnTo>
                  <a:pt x="13030" y="73362"/>
                </a:lnTo>
                <a:lnTo>
                  <a:pt x="0" y="113316"/>
                </a:lnTo>
                <a:lnTo>
                  <a:pt x="0" y="154851"/>
                </a:lnTo>
                <a:lnTo>
                  <a:pt x="13030" y="194806"/>
                </a:lnTo>
                <a:lnTo>
                  <a:pt x="39092" y="230020"/>
                </a:lnTo>
                <a:lnTo>
                  <a:pt x="75178" y="255452"/>
                </a:lnTo>
                <a:lnTo>
                  <a:pt x="116122" y="268168"/>
                </a:lnTo>
                <a:lnTo>
                  <a:pt x="158686" y="268168"/>
                </a:lnTo>
                <a:lnTo>
                  <a:pt x="199630" y="255452"/>
                </a:lnTo>
                <a:lnTo>
                  <a:pt x="235716" y="230020"/>
                </a:lnTo>
                <a:lnTo>
                  <a:pt x="261778" y="194806"/>
                </a:lnTo>
                <a:lnTo>
                  <a:pt x="274809" y="154851"/>
                </a:lnTo>
                <a:lnTo>
                  <a:pt x="274809" y="113316"/>
                </a:lnTo>
                <a:lnTo>
                  <a:pt x="261778" y="73362"/>
                </a:lnTo>
                <a:lnTo>
                  <a:pt x="235716" y="38148"/>
                </a:lnTo>
                <a:lnTo>
                  <a:pt x="199630" y="12716"/>
                </a:lnTo>
                <a:lnTo>
                  <a:pt x="158686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92718" y="6487128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235716" y="38148"/>
                </a:moveTo>
                <a:lnTo>
                  <a:pt x="261779" y="73362"/>
                </a:lnTo>
                <a:lnTo>
                  <a:pt x="274810" y="113317"/>
                </a:lnTo>
                <a:lnTo>
                  <a:pt x="274810" y="154852"/>
                </a:lnTo>
                <a:lnTo>
                  <a:pt x="261779" y="194806"/>
                </a:lnTo>
                <a:lnTo>
                  <a:pt x="235716" y="230020"/>
                </a:lnTo>
                <a:lnTo>
                  <a:pt x="199630" y="255452"/>
                </a:lnTo>
                <a:lnTo>
                  <a:pt x="158686" y="268168"/>
                </a:lnTo>
                <a:lnTo>
                  <a:pt x="116123" y="268168"/>
                </a:lnTo>
                <a:lnTo>
                  <a:pt x="75179" y="255452"/>
                </a:lnTo>
                <a:lnTo>
                  <a:pt x="39093" y="230020"/>
                </a:lnTo>
                <a:lnTo>
                  <a:pt x="13031" y="194806"/>
                </a:lnTo>
                <a:lnTo>
                  <a:pt x="0" y="154852"/>
                </a:lnTo>
                <a:lnTo>
                  <a:pt x="0" y="113317"/>
                </a:lnTo>
                <a:lnTo>
                  <a:pt x="13031" y="73362"/>
                </a:lnTo>
                <a:lnTo>
                  <a:pt x="39093" y="38148"/>
                </a:lnTo>
                <a:lnTo>
                  <a:pt x="75179" y="12716"/>
                </a:lnTo>
                <a:lnTo>
                  <a:pt x="116123" y="0"/>
                </a:lnTo>
                <a:lnTo>
                  <a:pt x="158686" y="0"/>
                </a:lnTo>
                <a:lnTo>
                  <a:pt x="199630" y="12716"/>
                </a:lnTo>
                <a:lnTo>
                  <a:pt x="235716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369124" y="6491914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2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50983" y="7014509"/>
            <a:ext cx="17684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8D3124"/>
                </a:solidFill>
                <a:latin typeface="Lucida Sans Unicode"/>
                <a:cs typeface="Lucida Sans Unicode"/>
              </a:rPr>
              <a:t>only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one </a:t>
            </a:r>
            <a:r>
              <a:rPr sz="1200" spc="10" dirty="0">
                <a:solidFill>
                  <a:srgbClr val="8D3124"/>
                </a:solidFill>
                <a:latin typeface="Lucida Sans Unicode"/>
                <a:cs typeface="Lucida Sans Unicode"/>
              </a:rPr>
              <a:t>value</a:t>
            </a:r>
            <a:r>
              <a:rPr sz="1200" spc="-6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changes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327698" y="5751147"/>
            <a:ext cx="1905" cy="343535"/>
          </a:xfrm>
          <a:custGeom>
            <a:avLst/>
            <a:gdLst/>
            <a:ahLst/>
            <a:cxnLst/>
            <a:rect l="l" t="t" r="r" b="b"/>
            <a:pathLst>
              <a:path w="1904" h="343535">
                <a:moveTo>
                  <a:pt x="0" y="343342"/>
                </a:moveTo>
                <a:lnTo>
                  <a:pt x="1716" y="0"/>
                </a:lnTo>
              </a:path>
            </a:pathLst>
          </a:custGeom>
          <a:ln w="28612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580829" y="7114589"/>
            <a:ext cx="1174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Console"/>
                <a:cs typeface="Lucida Console"/>
              </a:rPr>
              <a:t>p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544744" y="6092602"/>
            <a:ext cx="1174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Console"/>
                <a:cs typeface="Lucida Console"/>
              </a:rPr>
              <a:t>q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135635" y="6688992"/>
            <a:ext cx="635" cy="274955"/>
          </a:xfrm>
          <a:custGeom>
            <a:avLst/>
            <a:gdLst/>
            <a:ahLst/>
            <a:cxnLst/>
            <a:rect l="l" t="t" r="r" b="b"/>
            <a:pathLst>
              <a:path w="635" h="274954">
                <a:moveTo>
                  <a:pt x="79" y="0"/>
                </a:moveTo>
                <a:lnTo>
                  <a:pt x="76" y="9537"/>
                </a:lnTo>
                <a:lnTo>
                  <a:pt x="0" y="274677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89926" y="6629861"/>
            <a:ext cx="91558" cy="91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647209" y="5930467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0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028706" y="5930467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1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410202" y="5930467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2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791698" y="5930467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3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173194" y="5930467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4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554691" y="5930467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5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936186" y="5930467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6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317683" y="5930467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7</a:t>
            </a:r>
            <a:endParaRPr sz="1050">
              <a:latin typeface="Lucida Sans Unicode"/>
              <a:cs typeface="Lucida Sans Unicode"/>
            </a:endParaRPr>
          </a:p>
        </p:txBody>
      </p:sp>
      <p:graphicFrame>
        <p:nvGraphicFramePr>
          <p:cNvPr id="64" name="object 64"/>
          <p:cNvGraphicFramePr>
            <a:graphicFrameLocks noGrp="1"/>
          </p:cNvGraphicFramePr>
          <p:nvPr/>
        </p:nvGraphicFramePr>
        <p:xfrm>
          <a:off x="1509038" y="6179218"/>
          <a:ext cx="3816348" cy="381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4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9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9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6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6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7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8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6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object 65"/>
          <p:cNvSpPr txBox="1"/>
          <p:nvPr/>
        </p:nvSpPr>
        <p:spPr>
          <a:xfrm>
            <a:off x="4699178" y="5930467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8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80675" y="5930467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9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046861" y="6235664"/>
            <a:ext cx="3225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25" dirty="0">
                <a:latin typeface="Tahoma"/>
                <a:cs typeface="Tahoma"/>
              </a:rPr>
              <a:t>i</a:t>
            </a:r>
            <a:r>
              <a:rPr sz="1350" b="1" spc="45" dirty="0">
                <a:latin typeface="Tahoma"/>
                <a:cs typeface="Tahoma"/>
              </a:rPr>
              <a:t>d</a:t>
            </a:r>
            <a:r>
              <a:rPr sz="1350" b="1" spc="-120" dirty="0">
                <a:latin typeface="Tahoma"/>
                <a:cs typeface="Tahoma"/>
              </a:rPr>
              <a:t>[</a:t>
            </a:r>
            <a:r>
              <a:rPr sz="1350" b="1" spc="-114" dirty="0">
                <a:latin typeface="Tahoma"/>
                <a:cs typeface="Tahoma"/>
              </a:rPr>
              <a:t>]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190283" y="6091644"/>
            <a:ext cx="273685" cy="268605"/>
          </a:xfrm>
          <a:custGeom>
            <a:avLst/>
            <a:gdLst/>
            <a:ahLst/>
            <a:cxnLst/>
            <a:rect l="l" t="t" r="r" b="b"/>
            <a:pathLst>
              <a:path w="273684" h="268604">
                <a:moveTo>
                  <a:pt x="157719" y="0"/>
                </a:moveTo>
                <a:lnTo>
                  <a:pt x="115415" y="0"/>
                </a:lnTo>
                <a:lnTo>
                  <a:pt x="74720" y="12716"/>
                </a:lnTo>
                <a:lnTo>
                  <a:pt x="38854" y="38148"/>
                </a:lnTo>
                <a:lnTo>
                  <a:pt x="12951" y="73363"/>
                </a:lnTo>
                <a:lnTo>
                  <a:pt x="0" y="113317"/>
                </a:lnTo>
                <a:lnTo>
                  <a:pt x="0" y="154852"/>
                </a:lnTo>
                <a:lnTo>
                  <a:pt x="12951" y="194806"/>
                </a:lnTo>
                <a:lnTo>
                  <a:pt x="38854" y="230020"/>
                </a:lnTo>
                <a:lnTo>
                  <a:pt x="74720" y="255452"/>
                </a:lnTo>
                <a:lnTo>
                  <a:pt x="115415" y="268169"/>
                </a:lnTo>
                <a:lnTo>
                  <a:pt x="157719" y="268169"/>
                </a:lnTo>
                <a:lnTo>
                  <a:pt x="198413" y="255452"/>
                </a:lnTo>
                <a:lnTo>
                  <a:pt x="234279" y="230020"/>
                </a:lnTo>
                <a:lnTo>
                  <a:pt x="260182" y="194806"/>
                </a:lnTo>
                <a:lnTo>
                  <a:pt x="273134" y="154852"/>
                </a:lnTo>
                <a:lnTo>
                  <a:pt x="273134" y="113317"/>
                </a:lnTo>
                <a:lnTo>
                  <a:pt x="260182" y="73363"/>
                </a:lnTo>
                <a:lnTo>
                  <a:pt x="234279" y="38148"/>
                </a:lnTo>
                <a:lnTo>
                  <a:pt x="198413" y="12716"/>
                </a:lnTo>
                <a:lnTo>
                  <a:pt x="157719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190283" y="6091645"/>
            <a:ext cx="273685" cy="268605"/>
          </a:xfrm>
          <a:custGeom>
            <a:avLst/>
            <a:gdLst/>
            <a:ahLst/>
            <a:cxnLst/>
            <a:rect l="l" t="t" r="r" b="b"/>
            <a:pathLst>
              <a:path w="273684" h="268604">
                <a:moveTo>
                  <a:pt x="234280" y="38148"/>
                </a:moveTo>
                <a:lnTo>
                  <a:pt x="260183" y="73362"/>
                </a:lnTo>
                <a:lnTo>
                  <a:pt x="273134" y="113317"/>
                </a:lnTo>
                <a:lnTo>
                  <a:pt x="273134" y="154851"/>
                </a:lnTo>
                <a:lnTo>
                  <a:pt x="260183" y="194806"/>
                </a:lnTo>
                <a:lnTo>
                  <a:pt x="234280" y="230020"/>
                </a:lnTo>
                <a:lnTo>
                  <a:pt x="198413" y="255452"/>
                </a:lnTo>
                <a:lnTo>
                  <a:pt x="157719" y="268168"/>
                </a:lnTo>
                <a:lnTo>
                  <a:pt x="115415" y="268168"/>
                </a:lnTo>
                <a:lnTo>
                  <a:pt x="74721" y="255452"/>
                </a:lnTo>
                <a:lnTo>
                  <a:pt x="38855" y="230020"/>
                </a:lnTo>
                <a:lnTo>
                  <a:pt x="12951" y="194806"/>
                </a:lnTo>
                <a:lnTo>
                  <a:pt x="0" y="154851"/>
                </a:lnTo>
                <a:lnTo>
                  <a:pt x="0" y="113317"/>
                </a:lnTo>
                <a:lnTo>
                  <a:pt x="12951" y="73362"/>
                </a:lnTo>
                <a:lnTo>
                  <a:pt x="38855" y="38148"/>
                </a:lnTo>
                <a:lnTo>
                  <a:pt x="74721" y="12716"/>
                </a:lnTo>
                <a:lnTo>
                  <a:pt x="115415" y="0"/>
                </a:lnTo>
                <a:lnTo>
                  <a:pt x="157719" y="0"/>
                </a:lnTo>
                <a:lnTo>
                  <a:pt x="198413" y="12716"/>
                </a:lnTo>
                <a:lnTo>
                  <a:pt x="234280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265852" y="6096429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415662" y="2807954"/>
            <a:ext cx="213360" cy="563880"/>
          </a:xfrm>
          <a:custGeom>
            <a:avLst/>
            <a:gdLst/>
            <a:ahLst/>
            <a:cxnLst/>
            <a:rect l="l" t="t" r="r" b="b"/>
            <a:pathLst>
              <a:path w="213359" h="563879">
                <a:moveTo>
                  <a:pt x="0" y="563440"/>
                </a:moveTo>
                <a:lnTo>
                  <a:pt x="212856" y="0"/>
                </a:lnTo>
              </a:path>
            </a:pathLst>
          </a:custGeom>
          <a:ln w="28612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716087" y="2852067"/>
            <a:ext cx="200025" cy="487680"/>
          </a:xfrm>
          <a:custGeom>
            <a:avLst/>
            <a:gdLst/>
            <a:ahLst/>
            <a:cxnLst/>
            <a:rect l="l" t="t" r="r" b="b"/>
            <a:pathLst>
              <a:path w="200025" h="487679">
                <a:moveTo>
                  <a:pt x="199463" y="487575"/>
                </a:moveTo>
                <a:lnTo>
                  <a:pt x="0" y="0"/>
                </a:lnTo>
              </a:path>
            </a:pathLst>
          </a:custGeom>
          <a:ln w="286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20557" y="3518548"/>
            <a:ext cx="1905" cy="343535"/>
          </a:xfrm>
          <a:custGeom>
            <a:avLst/>
            <a:gdLst/>
            <a:ahLst/>
            <a:cxnLst/>
            <a:rect l="l" t="t" r="r" b="b"/>
            <a:pathLst>
              <a:path w="1904" h="343535">
                <a:moveTo>
                  <a:pt x="0" y="343341"/>
                </a:moveTo>
                <a:lnTo>
                  <a:pt x="1716" y="0"/>
                </a:lnTo>
              </a:path>
            </a:pathLst>
          </a:custGeom>
          <a:ln w="286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354000" y="2903067"/>
            <a:ext cx="635" cy="340995"/>
          </a:xfrm>
          <a:custGeom>
            <a:avLst/>
            <a:gdLst/>
            <a:ahLst/>
            <a:cxnLst/>
            <a:rect l="l" t="t" r="r" b="b"/>
            <a:pathLst>
              <a:path w="634" h="340994">
                <a:moveTo>
                  <a:pt x="508" y="340993"/>
                </a:moveTo>
                <a:lnTo>
                  <a:pt x="0" y="0"/>
                </a:lnTo>
              </a:path>
            </a:pathLst>
          </a:custGeom>
          <a:ln w="286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82516" y="3859044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158686" y="0"/>
                </a:moveTo>
                <a:lnTo>
                  <a:pt x="116123" y="0"/>
                </a:lnTo>
                <a:lnTo>
                  <a:pt x="75179" y="12716"/>
                </a:lnTo>
                <a:lnTo>
                  <a:pt x="39093" y="38148"/>
                </a:lnTo>
                <a:lnTo>
                  <a:pt x="13031" y="73363"/>
                </a:lnTo>
                <a:lnTo>
                  <a:pt x="0" y="113317"/>
                </a:lnTo>
                <a:lnTo>
                  <a:pt x="0" y="154852"/>
                </a:lnTo>
                <a:lnTo>
                  <a:pt x="13031" y="194806"/>
                </a:lnTo>
                <a:lnTo>
                  <a:pt x="39093" y="230020"/>
                </a:lnTo>
                <a:lnTo>
                  <a:pt x="75179" y="255452"/>
                </a:lnTo>
                <a:lnTo>
                  <a:pt x="116123" y="268169"/>
                </a:lnTo>
                <a:lnTo>
                  <a:pt x="158686" y="268169"/>
                </a:lnTo>
                <a:lnTo>
                  <a:pt x="199630" y="255452"/>
                </a:lnTo>
                <a:lnTo>
                  <a:pt x="235716" y="230020"/>
                </a:lnTo>
                <a:lnTo>
                  <a:pt x="261778" y="194806"/>
                </a:lnTo>
                <a:lnTo>
                  <a:pt x="274810" y="154852"/>
                </a:lnTo>
                <a:lnTo>
                  <a:pt x="274810" y="113317"/>
                </a:lnTo>
                <a:lnTo>
                  <a:pt x="261778" y="73363"/>
                </a:lnTo>
                <a:lnTo>
                  <a:pt x="235716" y="38148"/>
                </a:lnTo>
                <a:lnTo>
                  <a:pt x="199630" y="12716"/>
                </a:lnTo>
                <a:lnTo>
                  <a:pt x="158686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82517" y="3859045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235716" y="38148"/>
                </a:moveTo>
                <a:lnTo>
                  <a:pt x="261779" y="73362"/>
                </a:lnTo>
                <a:lnTo>
                  <a:pt x="274810" y="113316"/>
                </a:lnTo>
                <a:lnTo>
                  <a:pt x="274810" y="154851"/>
                </a:lnTo>
                <a:lnTo>
                  <a:pt x="261779" y="194805"/>
                </a:lnTo>
                <a:lnTo>
                  <a:pt x="235716" y="230020"/>
                </a:lnTo>
                <a:lnTo>
                  <a:pt x="199630" y="255452"/>
                </a:lnTo>
                <a:lnTo>
                  <a:pt x="158686" y="268168"/>
                </a:lnTo>
                <a:lnTo>
                  <a:pt x="116122" y="268168"/>
                </a:lnTo>
                <a:lnTo>
                  <a:pt x="75178" y="255452"/>
                </a:lnTo>
                <a:lnTo>
                  <a:pt x="39092" y="230020"/>
                </a:lnTo>
                <a:lnTo>
                  <a:pt x="13030" y="194805"/>
                </a:lnTo>
                <a:lnTo>
                  <a:pt x="0" y="154851"/>
                </a:lnTo>
                <a:lnTo>
                  <a:pt x="0" y="113316"/>
                </a:lnTo>
                <a:lnTo>
                  <a:pt x="13030" y="73362"/>
                </a:lnTo>
                <a:lnTo>
                  <a:pt x="39092" y="38148"/>
                </a:lnTo>
                <a:lnTo>
                  <a:pt x="75178" y="12716"/>
                </a:lnTo>
                <a:lnTo>
                  <a:pt x="116122" y="0"/>
                </a:lnTo>
                <a:lnTo>
                  <a:pt x="158686" y="0"/>
                </a:lnTo>
                <a:lnTo>
                  <a:pt x="199630" y="12716"/>
                </a:lnTo>
                <a:lnTo>
                  <a:pt x="235716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13183" y="3243564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158686" y="0"/>
                </a:moveTo>
                <a:lnTo>
                  <a:pt x="116123" y="0"/>
                </a:lnTo>
                <a:lnTo>
                  <a:pt x="75179" y="12716"/>
                </a:lnTo>
                <a:lnTo>
                  <a:pt x="39092" y="38148"/>
                </a:lnTo>
                <a:lnTo>
                  <a:pt x="13030" y="73362"/>
                </a:lnTo>
                <a:lnTo>
                  <a:pt x="0" y="113317"/>
                </a:lnTo>
                <a:lnTo>
                  <a:pt x="0" y="154851"/>
                </a:lnTo>
                <a:lnTo>
                  <a:pt x="13030" y="194806"/>
                </a:lnTo>
                <a:lnTo>
                  <a:pt x="39092" y="230020"/>
                </a:lnTo>
                <a:lnTo>
                  <a:pt x="75179" y="255452"/>
                </a:lnTo>
                <a:lnTo>
                  <a:pt x="116123" y="268169"/>
                </a:lnTo>
                <a:lnTo>
                  <a:pt x="158686" y="268169"/>
                </a:lnTo>
                <a:lnTo>
                  <a:pt x="199630" y="255452"/>
                </a:lnTo>
                <a:lnTo>
                  <a:pt x="235716" y="230020"/>
                </a:lnTo>
                <a:lnTo>
                  <a:pt x="261778" y="194806"/>
                </a:lnTo>
                <a:lnTo>
                  <a:pt x="274809" y="154851"/>
                </a:lnTo>
                <a:lnTo>
                  <a:pt x="274809" y="113317"/>
                </a:lnTo>
                <a:lnTo>
                  <a:pt x="261778" y="73362"/>
                </a:lnTo>
                <a:lnTo>
                  <a:pt x="235716" y="38148"/>
                </a:lnTo>
                <a:lnTo>
                  <a:pt x="199630" y="12716"/>
                </a:lnTo>
                <a:lnTo>
                  <a:pt x="158686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213183" y="3243564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235715" y="38148"/>
                </a:moveTo>
                <a:lnTo>
                  <a:pt x="261778" y="73362"/>
                </a:lnTo>
                <a:lnTo>
                  <a:pt x="274809" y="113317"/>
                </a:lnTo>
                <a:lnTo>
                  <a:pt x="274809" y="154851"/>
                </a:lnTo>
                <a:lnTo>
                  <a:pt x="261778" y="194806"/>
                </a:lnTo>
                <a:lnTo>
                  <a:pt x="235715" y="230020"/>
                </a:lnTo>
                <a:lnTo>
                  <a:pt x="199630" y="255452"/>
                </a:lnTo>
                <a:lnTo>
                  <a:pt x="158686" y="268168"/>
                </a:lnTo>
                <a:lnTo>
                  <a:pt x="116123" y="268168"/>
                </a:lnTo>
                <a:lnTo>
                  <a:pt x="75179" y="255452"/>
                </a:lnTo>
                <a:lnTo>
                  <a:pt x="39092" y="230020"/>
                </a:lnTo>
                <a:lnTo>
                  <a:pt x="13030" y="194806"/>
                </a:lnTo>
                <a:lnTo>
                  <a:pt x="0" y="154851"/>
                </a:lnTo>
                <a:lnTo>
                  <a:pt x="0" y="113317"/>
                </a:lnTo>
                <a:lnTo>
                  <a:pt x="13030" y="73362"/>
                </a:lnTo>
                <a:lnTo>
                  <a:pt x="39092" y="38148"/>
                </a:lnTo>
                <a:lnTo>
                  <a:pt x="75179" y="12716"/>
                </a:lnTo>
                <a:lnTo>
                  <a:pt x="116123" y="0"/>
                </a:lnTo>
                <a:lnTo>
                  <a:pt x="158686" y="0"/>
                </a:lnTo>
                <a:lnTo>
                  <a:pt x="199630" y="12716"/>
                </a:lnTo>
                <a:lnTo>
                  <a:pt x="235715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8289590" y="3248349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782516" y="3243564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158686" y="0"/>
                </a:moveTo>
                <a:lnTo>
                  <a:pt x="116123" y="0"/>
                </a:lnTo>
                <a:lnTo>
                  <a:pt x="75179" y="12716"/>
                </a:lnTo>
                <a:lnTo>
                  <a:pt x="39093" y="38148"/>
                </a:lnTo>
                <a:lnTo>
                  <a:pt x="13031" y="73362"/>
                </a:lnTo>
                <a:lnTo>
                  <a:pt x="0" y="113317"/>
                </a:lnTo>
                <a:lnTo>
                  <a:pt x="0" y="154851"/>
                </a:lnTo>
                <a:lnTo>
                  <a:pt x="13031" y="194806"/>
                </a:lnTo>
                <a:lnTo>
                  <a:pt x="39093" y="230020"/>
                </a:lnTo>
                <a:lnTo>
                  <a:pt x="75179" y="255452"/>
                </a:lnTo>
                <a:lnTo>
                  <a:pt x="116123" y="268169"/>
                </a:lnTo>
                <a:lnTo>
                  <a:pt x="158686" y="268169"/>
                </a:lnTo>
                <a:lnTo>
                  <a:pt x="199630" y="255452"/>
                </a:lnTo>
                <a:lnTo>
                  <a:pt x="235716" y="230020"/>
                </a:lnTo>
                <a:lnTo>
                  <a:pt x="261778" y="194806"/>
                </a:lnTo>
                <a:lnTo>
                  <a:pt x="274810" y="154851"/>
                </a:lnTo>
                <a:lnTo>
                  <a:pt x="274810" y="113317"/>
                </a:lnTo>
                <a:lnTo>
                  <a:pt x="261778" y="73362"/>
                </a:lnTo>
                <a:lnTo>
                  <a:pt x="235716" y="38148"/>
                </a:lnTo>
                <a:lnTo>
                  <a:pt x="199630" y="12716"/>
                </a:lnTo>
                <a:lnTo>
                  <a:pt x="158686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82517" y="3243564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235716" y="38148"/>
                </a:moveTo>
                <a:lnTo>
                  <a:pt x="261779" y="73362"/>
                </a:lnTo>
                <a:lnTo>
                  <a:pt x="274810" y="113317"/>
                </a:lnTo>
                <a:lnTo>
                  <a:pt x="274810" y="154851"/>
                </a:lnTo>
                <a:lnTo>
                  <a:pt x="261779" y="194806"/>
                </a:lnTo>
                <a:lnTo>
                  <a:pt x="235716" y="230020"/>
                </a:lnTo>
                <a:lnTo>
                  <a:pt x="199630" y="255452"/>
                </a:lnTo>
                <a:lnTo>
                  <a:pt x="158686" y="268168"/>
                </a:lnTo>
                <a:lnTo>
                  <a:pt x="116122" y="268168"/>
                </a:lnTo>
                <a:lnTo>
                  <a:pt x="75178" y="255452"/>
                </a:lnTo>
                <a:lnTo>
                  <a:pt x="39092" y="230020"/>
                </a:lnTo>
                <a:lnTo>
                  <a:pt x="13030" y="194806"/>
                </a:lnTo>
                <a:lnTo>
                  <a:pt x="0" y="154851"/>
                </a:lnTo>
                <a:lnTo>
                  <a:pt x="0" y="113317"/>
                </a:lnTo>
                <a:lnTo>
                  <a:pt x="13030" y="73362"/>
                </a:lnTo>
                <a:lnTo>
                  <a:pt x="39092" y="38148"/>
                </a:lnTo>
                <a:lnTo>
                  <a:pt x="75178" y="12716"/>
                </a:lnTo>
                <a:lnTo>
                  <a:pt x="116122" y="0"/>
                </a:lnTo>
                <a:lnTo>
                  <a:pt x="158686" y="0"/>
                </a:lnTo>
                <a:lnTo>
                  <a:pt x="199630" y="12716"/>
                </a:lnTo>
                <a:lnTo>
                  <a:pt x="235716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7858924" y="3248349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4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8676054" y="2628083"/>
            <a:ext cx="273685" cy="268605"/>
          </a:xfrm>
          <a:custGeom>
            <a:avLst/>
            <a:gdLst/>
            <a:ahLst/>
            <a:cxnLst/>
            <a:rect l="l" t="t" r="r" b="b"/>
            <a:pathLst>
              <a:path w="273684" h="268605">
                <a:moveTo>
                  <a:pt x="157719" y="0"/>
                </a:moveTo>
                <a:lnTo>
                  <a:pt x="115415" y="0"/>
                </a:lnTo>
                <a:lnTo>
                  <a:pt x="74721" y="12715"/>
                </a:lnTo>
                <a:lnTo>
                  <a:pt x="38854" y="38147"/>
                </a:lnTo>
                <a:lnTo>
                  <a:pt x="12951" y="73362"/>
                </a:lnTo>
                <a:lnTo>
                  <a:pt x="0" y="113316"/>
                </a:lnTo>
                <a:lnTo>
                  <a:pt x="0" y="154851"/>
                </a:lnTo>
                <a:lnTo>
                  <a:pt x="12951" y="194806"/>
                </a:lnTo>
                <a:lnTo>
                  <a:pt x="38854" y="230020"/>
                </a:lnTo>
                <a:lnTo>
                  <a:pt x="74721" y="255452"/>
                </a:lnTo>
                <a:lnTo>
                  <a:pt x="115415" y="268168"/>
                </a:lnTo>
                <a:lnTo>
                  <a:pt x="157719" y="268168"/>
                </a:lnTo>
                <a:lnTo>
                  <a:pt x="198413" y="255452"/>
                </a:lnTo>
                <a:lnTo>
                  <a:pt x="234279" y="230020"/>
                </a:lnTo>
                <a:lnTo>
                  <a:pt x="260182" y="194806"/>
                </a:lnTo>
                <a:lnTo>
                  <a:pt x="273134" y="154851"/>
                </a:lnTo>
                <a:lnTo>
                  <a:pt x="273134" y="113316"/>
                </a:lnTo>
                <a:lnTo>
                  <a:pt x="260182" y="73362"/>
                </a:lnTo>
                <a:lnTo>
                  <a:pt x="234279" y="38147"/>
                </a:lnTo>
                <a:lnTo>
                  <a:pt x="198413" y="12715"/>
                </a:lnTo>
                <a:lnTo>
                  <a:pt x="157719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676054" y="2628083"/>
            <a:ext cx="273685" cy="268605"/>
          </a:xfrm>
          <a:custGeom>
            <a:avLst/>
            <a:gdLst/>
            <a:ahLst/>
            <a:cxnLst/>
            <a:rect l="l" t="t" r="r" b="b"/>
            <a:pathLst>
              <a:path w="273684" h="268605">
                <a:moveTo>
                  <a:pt x="234279" y="38148"/>
                </a:moveTo>
                <a:lnTo>
                  <a:pt x="260183" y="73362"/>
                </a:lnTo>
                <a:lnTo>
                  <a:pt x="273134" y="113317"/>
                </a:lnTo>
                <a:lnTo>
                  <a:pt x="273134" y="154851"/>
                </a:lnTo>
                <a:lnTo>
                  <a:pt x="260183" y="194806"/>
                </a:lnTo>
                <a:lnTo>
                  <a:pt x="234279" y="230020"/>
                </a:lnTo>
                <a:lnTo>
                  <a:pt x="198413" y="255452"/>
                </a:lnTo>
                <a:lnTo>
                  <a:pt x="157718" y="268168"/>
                </a:lnTo>
                <a:lnTo>
                  <a:pt x="115415" y="268168"/>
                </a:lnTo>
                <a:lnTo>
                  <a:pt x="74720" y="255452"/>
                </a:lnTo>
                <a:lnTo>
                  <a:pt x="38854" y="230020"/>
                </a:lnTo>
                <a:lnTo>
                  <a:pt x="12951" y="194806"/>
                </a:lnTo>
                <a:lnTo>
                  <a:pt x="0" y="154851"/>
                </a:lnTo>
                <a:lnTo>
                  <a:pt x="0" y="113317"/>
                </a:lnTo>
                <a:lnTo>
                  <a:pt x="12951" y="73362"/>
                </a:lnTo>
                <a:lnTo>
                  <a:pt x="38854" y="38148"/>
                </a:lnTo>
                <a:lnTo>
                  <a:pt x="74720" y="12716"/>
                </a:lnTo>
                <a:lnTo>
                  <a:pt x="115415" y="0"/>
                </a:lnTo>
                <a:lnTo>
                  <a:pt x="157718" y="0"/>
                </a:lnTo>
                <a:lnTo>
                  <a:pt x="198413" y="12716"/>
                </a:lnTo>
                <a:lnTo>
                  <a:pt x="234279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8751623" y="2632869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7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653701" y="2628083"/>
            <a:ext cx="273685" cy="268605"/>
          </a:xfrm>
          <a:custGeom>
            <a:avLst/>
            <a:gdLst/>
            <a:ahLst/>
            <a:cxnLst/>
            <a:rect l="l" t="t" r="r" b="b"/>
            <a:pathLst>
              <a:path w="273684" h="268605">
                <a:moveTo>
                  <a:pt x="157719" y="0"/>
                </a:moveTo>
                <a:lnTo>
                  <a:pt x="115415" y="0"/>
                </a:lnTo>
                <a:lnTo>
                  <a:pt x="74721" y="12715"/>
                </a:lnTo>
                <a:lnTo>
                  <a:pt x="38855" y="38147"/>
                </a:lnTo>
                <a:lnTo>
                  <a:pt x="12951" y="73362"/>
                </a:lnTo>
                <a:lnTo>
                  <a:pt x="0" y="113316"/>
                </a:lnTo>
                <a:lnTo>
                  <a:pt x="0" y="154851"/>
                </a:lnTo>
                <a:lnTo>
                  <a:pt x="12951" y="194806"/>
                </a:lnTo>
                <a:lnTo>
                  <a:pt x="38855" y="230020"/>
                </a:lnTo>
                <a:lnTo>
                  <a:pt x="74721" y="255452"/>
                </a:lnTo>
                <a:lnTo>
                  <a:pt x="115415" y="268168"/>
                </a:lnTo>
                <a:lnTo>
                  <a:pt x="157719" y="268168"/>
                </a:lnTo>
                <a:lnTo>
                  <a:pt x="198413" y="255452"/>
                </a:lnTo>
                <a:lnTo>
                  <a:pt x="234279" y="230020"/>
                </a:lnTo>
                <a:lnTo>
                  <a:pt x="260182" y="194806"/>
                </a:lnTo>
                <a:lnTo>
                  <a:pt x="273134" y="154851"/>
                </a:lnTo>
                <a:lnTo>
                  <a:pt x="273134" y="113316"/>
                </a:lnTo>
                <a:lnTo>
                  <a:pt x="260182" y="73362"/>
                </a:lnTo>
                <a:lnTo>
                  <a:pt x="234279" y="38147"/>
                </a:lnTo>
                <a:lnTo>
                  <a:pt x="198413" y="12715"/>
                </a:lnTo>
                <a:lnTo>
                  <a:pt x="157719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653701" y="2628083"/>
            <a:ext cx="273685" cy="268605"/>
          </a:xfrm>
          <a:custGeom>
            <a:avLst/>
            <a:gdLst/>
            <a:ahLst/>
            <a:cxnLst/>
            <a:rect l="l" t="t" r="r" b="b"/>
            <a:pathLst>
              <a:path w="273684" h="268605">
                <a:moveTo>
                  <a:pt x="234280" y="38148"/>
                </a:moveTo>
                <a:lnTo>
                  <a:pt x="260183" y="73362"/>
                </a:lnTo>
                <a:lnTo>
                  <a:pt x="273134" y="113317"/>
                </a:lnTo>
                <a:lnTo>
                  <a:pt x="273134" y="154851"/>
                </a:lnTo>
                <a:lnTo>
                  <a:pt x="260183" y="194806"/>
                </a:lnTo>
                <a:lnTo>
                  <a:pt x="234280" y="230020"/>
                </a:lnTo>
                <a:lnTo>
                  <a:pt x="198414" y="255452"/>
                </a:lnTo>
                <a:lnTo>
                  <a:pt x="157719" y="268168"/>
                </a:lnTo>
                <a:lnTo>
                  <a:pt x="115415" y="268168"/>
                </a:lnTo>
                <a:lnTo>
                  <a:pt x="74721" y="255452"/>
                </a:lnTo>
                <a:lnTo>
                  <a:pt x="38855" y="230020"/>
                </a:lnTo>
                <a:lnTo>
                  <a:pt x="12951" y="194806"/>
                </a:lnTo>
                <a:lnTo>
                  <a:pt x="0" y="154851"/>
                </a:lnTo>
                <a:lnTo>
                  <a:pt x="0" y="113317"/>
                </a:lnTo>
                <a:lnTo>
                  <a:pt x="12951" y="73362"/>
                </a:lnTo>
                <a:lnTo>
                  <a:pt x="38855" y="38148"/>
                </a:lnTo>
                <a:lnTo>
                  <a:pt x="74721" y="12716"/>
                </a:lnTo>
                <a:lnTo>
                  <a:pt x="115415" y="0"/>
                </a:lnTo>
                <a:lnTo>
                  <a:pt x="157719" y="0"/>
                </a:lnTo>
                <a:lnTo>
                  <a:pt x="198414" y="12716"/>
                </a:lnTo>
                <a:lnTo>
                  <a:pt x="234280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6729271" y="2632869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0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7090736" y="2628083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5">
                <a:moveTo>
                  <a:pt x="158686" y="0"/>
                </a:moveTo>
                <a:lnTo>
                  <a:pt x="116122" y="0"/>
                </a:lnTo>
                <a:lnTo>
                  <a:pt x="75178" y="12715"/>
                </a:lnTo>
                <a:lnTo>
                  <a:pt x="39092" y="38147"/>
                </a:lnTo>
                <a:lnTo>
                  <a:pt x="13030" y="73362"/>
                </a:lnTo>
                <a:lnTo>
                  <a:pt x="0" y="113316"/>
                </a:lnTo>
                <a:lnTo>
                  <a:pt x="0" y="154851"/>
                </a:lnTo>
                <a:lnTo>
                  <a:pt x="13030" y="194806"/>
                </a:lnTo>
                <a:lnTo>
                  <a:pt x="39092" y="230020"/>
                </a:lnTo>
                <a:lnTo>
                  <a:pt x="75178" y="255452"/>
                </a:lnTo>
                <a:lnTo>
                  <a:pt x="116122" y="268168"/>
                </a:lnTo>
                <a:lnTo>
                  <a:pt x="158686" y="268168"/>
                </a:lnTo>
                <a:lnTo>
                  <a:pt x="199630" y="255452"/>
                </a:lnTo>
                <a:lnTo>
                  <a:pt x="235716" y="230020"/>
                </a:lnTo>
                <a:lnTo>
                  <a:pt x="261778" y="194806"/>
                </a:lnTo>
                <a:lnTo>
                  <a:pt x="274809" y="154851"/>
                </a:lnTo>
                <a:lnTo>
                  <a:pt x="274809" y="113316"/>
                </a:lnTo>
                <a:lnTo>
                  <a:pt x="261778" y="73362"/>
                </a:lnTo>
                <a:lnTo>
                  <a:pt x="235716" y="38147"/>
                </a:lnTo>
                <a:lnTo>
                  <a:pt x="199630" y="12715"/>
                </a:lnTo>
                <a:lnTo>
                  <a:pt x="158686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090736" y="2628083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5">
                <a:moveTo>
                  <a:pt x="235717" y="38148"/>
                </a:moveTo>
                <a:lnTo>
                  <a:pt x="261779" y="73362"/>
                </a:lnTo>
                <a:lnTo>
                  <a:pt x="274810" y="113317"/>
                </a:lnTo>
                <a:lnTo>
                  <a:pt x="274810" y="154851"/>
                </a:lnTo>
                <a:lnTo>
                  <a:pt x="261779" y="194806"/>
                </a:lnTo>
                <a:lnTo>
                  <a:pt x="235717" y="230020"/>
                </a:lnTo>
                <a:lnTo>
                  <a:pt x="199631" y="255452"/>
                </a:lnTo>
                <a:lnTo>
                  <a:pt x="158687" y="268168"/>
                </a:lnTo>
                <a:lnTo>
                  <a:pt x="116123" y="268168"/>
                </a:lnTo>
                <a:lnTo>
                  <a:pt x="75179" y="255452"/>
                </a:lnTo>
                <a:lnTo>
                  <a:pt x="39093" y="230020"/>
                </a:lnTo>
                <a:lnTo>
                  <a:pt x="13031" y="194806"/>
                </a:lnTo>
                <a:lnTo>
                  <a:pt x="0" y="154851"/>
                </a:lnTo>
                <a:lnTo>
                  <a:pt x="0" y="113317"/>
                </a:lnTo>
                <a:lnTo>
                  <a:pt x="13031" y="73362"/>
                </a:lnTo>
                <a:lnTo>
                  <a:pt x="39093" y="38148"/>
                </a:lnTo>
                <a:lnTo>
                  <a:pt x="75179" y="12716"/>
                </a:lnTo>
                <a:lnTo>
                  <a:pt x="116123" y="0"/>
                </a:lnTo>
                <a:lnTo>
                  <a:pt x="158687" y="0"/>
                </a:lnTo>
                <a:lnTo>
                  <a:pt x="199631" y="12716"/>
                </a:lnTo>
                <a:lnTo>
                  <a:pt x="235717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7167143" y="2632869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1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7551922" y="2628083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5">
                <a:moveTo>
                  <a:pt x="158686" y="0"/>
                </a:moveTo>
                <a:lnTo>
                  <a:pt x="116123" y="0"/>
                </a:lnTo>
                <a:lnTo>
                  <a:pt x="75179" y="12715"/>
                </a:lnTo>
                <a:lnTo>
                  <a:pt x="39093" y="38147"/>
                </a:lnTo>
                <a:lnTo>
                  <a:pt x="13031" y="73362"/>
                </a:lnTo>
                <a:lnTo>
                  <a:pt x="0" y="113316"/>
                </a:lnTo>
                <a:lnTo>
                  <a:pt x="0" y="154851"/>
                </a:lnTo>
                <a:lnTo>
                  <a:pt x="13031" y="194806"/>
                </a:lnTo>
                <a:lnTo>
                  <a:pt x="39093" y="230020"/>
                </a:lnTo>
                <a:lnTo>
                  <a:pt x="75179" y="255452"/>
                </a:lnTo>
                <a:lnTo>
                  <a:pt x="116123" y="268168"/>
                </a:lnTo>
                <a:lnTo>
                  <a:pt x="158686" y="268168"/>
                </a:lnTo>
                <a:lnTo>
                  <a:pt x="199631" y="255452"/>
                </a:lnTo>
                <a:lnTo>
                  <a:pt x="235717" y="230020"/>
                </a:lnTo>
                <a:lnTo>
                  <a:pt x="261779" y="194806"/>
                </a:lnTo>
                <a:lnTo>
                  <a:pt x="274810" y="154851"/>
                </a:lnTo>
                <a:lnTo>
                  <a:pt x="274810" y="113316"/>
                </a:lnTo>
                <a:lnTo>
                  <a:pt x="261779" y="73362"/>
                </a:lnTo>
                <a:lnTo>
                  <a:pt x="235717" y="38147"/>
                </a:lnTo>
                <a:lnTo>
                  <a:pt x="199631" y="12715"/>
                </a:lnTo>
                <a:lnTo>
                  <a:pt x="158686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551923" y="2628083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5">
                <a:moveTo>
                  <a:pt x="235717" y="38148"/>
                </a:moveTo>
                <a:lnTo>
                  <a:pt x="261779" y="73362"/>
                </a:lnTo>
                <a:lnTo>
                  <a:pt x="274810" y="113317"/>
                </a:lnTo>
                <a:lnTo>
                  <a:pt x="274810" y="154851"/>
                </a:lnTo>
                <a:lnTo>
                  <a:pt x="261779" y="194806"/>
                </a:lnTo>
                <a:lnTo>
                  <a:pt x="235717" y="230020"/>
                </a:lnTo>
                <a:lnTo>
                  <a:pt x="199631" y="255452"/>
                </a:lnTo>
                <a:lnTo>
                  <a:pt x="158687" y="268168"/>
                </a:lnTo>
                <a:lnTo>
                  <a:pt x="116123" y="268168"/>
                </a:lnTo>
                <a:lnTo>
                  <a:pt x="75179" y="255452"/>
                </a:lnTo>
                <a:lnTo>
                  <a:pt x="39092" y="230020"/>
                </a:lnTo>
                <a:lnTo>
                  <a:pt x="13030" y="194806"/>
                </a:lnTo>
                <a:lnTo>
                  <a:pt x="0" y="154851"/>
                </a:lnTo>
                <a:lnTo>
                  <a:pt x="0" y="113317"/>
                </a:lnTo>
                <a:lnTo>
                  <a:pt x="13030" y="73362"/>
                </a:lnTo>
                <a:lnTo>
                  <a:pt x="39092" y="38148"/>
                </a:lnTo>
                <a:lnTo>
                  <a:pt x="75179" y="12716"/>
                </a:lnTo>
                <a:lnTo>
                  <a:pt x="116123" y="0"/>
                </a:lnTo>
                <a:lnTo>
                  <a:pt x="158687" y="0"/>
                </a:lnTo>
                <a:lnTo>
                  <a:pt x="199631" y="12716"/>
                </a:lnTo>
                <a:lnTo>
                  <a:pt x="235717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7628331" y="2632869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9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8213183" y="2628083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5">
                <a:moveTo>
                  <a:pt x="158686" y="0"/>
                </a:moveTo>
                <a:lnTo>
                  <a:pt x="116123" y="0"/>
                </a:lnTo>
                <a:lnTo>
                  <a:pt x="75179" y="12715"/>
                </a:lnTo>
                <a:lnTo>
                  <a:pt x="39092" y="38147"/>
                </a:lnTo>
                <a:lnTo>
                  <a:pt x="13030" y="73362"/>
                </a:lnTo>
                <a:lnTo>
                  <a:pt x="0" y="113316"/>
                </a:lnTo>
                <a:lnTo>
                  <a:pt x="0" y="154851"/>
                </a:lnTo>
                <a:lnTo>
                  <a:pt x="13030" y="194806"/>
                </a:lnTo>
                <a:lnTo>
                  <a:pt x="39092" y="230020"/>
                </a:lnTo>
                <a:lnTo>
                  <a:pt x="75179" y="255452"/>
                </a:lnTo>
                <a:lnTo>
                  <a:pt x="116123" y="268168"/>
                </a:lnTo>
                <a:lnTo>
                  <a:pt x="158686" y="268168"/>
                </a:lnTo>
                <a:lnTo>
                  <a:pt x="199630" y="255452"/>
                </a:lnTo>
                <a:lnTo>
                  <a:pt x="235716" y="230020"/>
                </a:lnTo>
                <a:lnTo>
                  <a:pt x="261778" y="194806"/>
                </a:lnTo>
                <a:lnTo>
                  <a:pt x="274809" y="154851"/>
                </a:lnTo>
                <a:lnTo>
                  <a:pt x="274809" y="113316"/>
                </a:lnTo>
                <a:lnTo>
                  <a:pt x="261778" y="73362"/>
                </a:lnTo>
                <a:lnTo>
                  <a:pt x="235716" y="38147"/>
                </a:lnTo>
                <a:lnTo>
                  <a:pt x="199630" y="12715"/>
                </a:lnTo>
                <a:lnTo>
                  <a:pt x="158686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213183" y="2628083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5">
                <a:moveTo>
                  <a:pt x="235715" y="38148"/>
                </a:moveTo>
                <a:lnTo>
                  <a:pt x="261778" y="73362"/>
                </a:lnTo>
                <a:lnTo>
                  <a:pt x="274809" y="113317"/>
                </a:lnTo>
                <a:lnTo>
                  <a:pt x="274809" y="154852"/>
                </a:lnTo>
                <a:lnTo>
                  <a:pt x="261778" y="194806"/>
                </a:lnTo>
                <a:lnTo>
                  <a:pt x="235715" y="230020"/>
                </a:lnTo>
                <a:lnTo>
                  <a:pt x="199630" y="255452"/>
                </a:lnTo>
                <a:lnTo>
                  <a:pt x="158686" y="268168"/>
                </a:lnTo>
                <a:lnTo>
                  <a:pt x="116123" y="268168"/>
                </a:lnTo>
                <a:lnTo>
                  <a:pt x="75179" y="255452"/>
                </a:lnTo>
                <a:lnTo>
                  <a:pt x="39092" y="230020"/>
                </a:lnTo>
                <a:lnTo>
                  <a:pt x="13030" y="194806"/>
                </a:lnTo>
                <a:lnTo>
                  <a:pt x="0" y="154852"/>
                </a:lnTo>
                <a:lnTo>
                  <a:pt x="0" y="113317"/>
                </a:lnTo>
                <a:lnTo>
                  <a:pt x="13030" y="73362"/>
                </a:lnTo>
                <a:lnTo>
                  <a:pt x="39092" y="38148"/>
                </a:lnTo>
                <a:lnTo>
                  <a:pt x="75179" y="12716"/>
                </a:lnTo>
                <a:lnTo>
                  <a:pt x="116123" y="0"/>
                </a:lnTo>
                <a:lnTo>
                  <a:pt x="158686" y="0"/>
                </a:lnTo>
                <a:lnTo>
                  <a:pt x="199630" y="12716"/>
                </a:lnTo>
                <a:lnTo>
                  <a:pt x="235715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8289590" y="2632869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6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9167761" y="2628083"/>
            <a:ext cx="273685" cy="268605"/>
          </a:xfrm>
          <a:custGeom>
            <a:avLst/>
            <a:gdLst/>
            <a:ahLst/>
            <a:cxnLst/>
            <a:rect l="l" t="t" r="r" b="b"/>
            <a:pathLst>
              <a:path w="273684" h="268605">
                <a:moveTo>
                  <a:pt x="157719" y="0"/>
                </a:moveTo>
                <a:lnTo>
                  <a:pt x="115415" y="0"/>
                </a:lnTo>
                <a:lnTo>
                  <a:pt x="74720" y="12715"/>
                </a:lnTo>
                <a:lnTo>
                  <a:pt x="38854" y="38147"/>
                </a:lnTo>
                <a:lnTo>
                  <a:pt x="12951" y="73362"/>
                </a:lnTo>
                <a:lnTo>
                  <a:pt x="0" y="113316"/>
                </a:lnTo>
                <a:lnTo>
                  <a:pt x="0" y="154851"/>
                </a:lnTo>
                <a:lnTo>
                  <a:pt x="12951" y="194806"/>
                </a:lnTo>
                <a:lnTo>
                  <a:pt x="38854" y="230020"/>
                </a:lnTo>
                <a:lnTo>
                  <a:pt x="74720" y="255452"/>
                </a:lnTo>
                <a:lnTo>
                  <a:pt x="115415" y="268168"/>
                </a:lnTo>
                <a:lnTo>
                  <a:pt x="157719" y="268168"/>
                </a:lnTo>
                <a:lnTo>
                  <a:pt x="198413" y="255452"/>
                </a:lnTo>
                <a:lnTo>
                  <a:pt x="234279" y="230020"/>
                </a:lnTo>
                <a:lnTo>
                  <a:pt x="260182" y="194806"/>
                </a:lnTo>
                <a:lnTo>
                  <a:pt x="273134" y="154851"/>
                </a:lnTo>
                <a:lnTo>
                  <a:pt x="273134" y="113316"/>
                </a:lnTo>
                <a:lnTo>
                  <a:pt x="260182" y="73362"/>
                </a:lnTo>
                <a:lnTo>
                  <a:pt x="234279" y="38147"/>
                </a:lnTo>
                <a:lnTo>
                  <a:pt x="198413" y="12715"/>
                </a:lnTo>
                <a:lnTo>
                  <a:pt x="157719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167762" y="2628083"/>
            <a:ext cx="273685" cy="268605"/>
          </a:xfrm>
          <a:custGeom>
            <a:avLst/>
            <a:gdLst/>
            <a:ahLst/>
            <a:cxnLst/>
            <a:rect l="l" t="t" r="r" b="b"/>
            <a:pathLst>
              <a:path w="273684" h="268605">
                <a:moveTo>
                  <a:pt x="234279" y="38148"/>
                </a:moveTo>
                <a:lnTo>
                  <a:pt x="260182" y="73362"/>
                </a:lnTo>
                <a:lnTo>
                  <a:pt x="273134" y="113317"/>
                </a:lnTo>
                <a:lnTo>
                  <a:pt x="273134" y="154851"/>
                </a:lnTo>
                <a:lnTo>
                  <a:pt x="260182" y="194806"/>
                </a:lnTo>
                <a:lnTo>
                  <a:pt x="234279" y="230020"/>
                </a:lnTo>
                <a:lnTo>
                  <a:pt x="198413" y="255452"/>
                </a:lnTo>
                <a:lnTo>
                  <a:pt x="157719" y="268168"/>
                </a:lnTo>
                <a:lnTo>
                  <a:pt x="115415" y="268168"/>
                </a:lnTo>
                <a:lnTo>
                  <a:pt x="74721" y="255452"/>
                </a:lnTo>
                <a:lnTo>
                  <a:pt x="38855" y="230020"/>
                </a:lnTo>
                <a:lnTo>
                  <a:pt x="12951" y="194806"/>
                </a:lnTo>
                <a:lnTo>
                  <a:pt x="0" y="154851"/>
                </a:lnTo>
                <a:lnTo>
                  <a:pt x="0" y="113317"/>
                </a:lnTo>
                <a:lnTo>
                  <a:pt x="12951" y="73362"/>
                </a:lnTo>
                <a:lnTo>
                  <a:pt x="38855" y="38148"/>
                </a:lnTo>
                <a:lnTo>
                  <a:pt x="74721" y="12716"/>
                </a:lnTo>
                <a:lnTo>
                  <a:pt x="115415" y="0"/>
                </a:lnTo>
                <a:lnTo>
                  <a:pt x="157719" y="0"/>
                </a:lnTo>
                <a:lnTo>
                  <a:pt x="198413" y="12716"/>
                </a:lnTo>
                <a:lnTo>
                  <a:pt x="234279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9243331" y="2632869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8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292717" y="3243564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158686" y="0"/>
                </a:moveTo>
                <a:lnTo>
                  <a:pt x="116122" y="0"/>
                </a:lnTo>
                <a:lnTo>
                  <a:pt x="75178" y="12716"/>
                </a:lnTo>
                <a:lnTo>
                  <a:pt x="39092" y="38148"/>
                </a:lnTo>
                <a:lnTo>
                  <a:pt x="13030" y="73362"/>
                </a:lnTo>
                <a:lnTo>
                  <a:pt x="0" y="113317"/>
                </a:lnTo>
                <a:lnTo>
                  <a:pt x="0" y="154851"/>
                </a:lnTo>
                <a:lnTo>
                  <a:pt x="13030" y="194806"/>
                </a:lnTo>
                <a:lnTo>
                  <a:pt x="39092" y="230020"/>
                </a:lnTo>
                <a:lnTo>
                  <a:pt x="75178" y="255452"/>
                </a:lnTo>
                <a:lnTo>
                  <a:pt x="116122" y="268169"/>
                </a:lnTo>
                <a:lnTo>
                  <a:pt x="158686" y="268169"/>
                </a:lnTo>
                <a:lnTo>
                  <a:pt x="199630" y="255452"/>
                </a:lnTo>
                <a:lnTo>
                  <a:pt x="235716" y="230020"/>
                </a:lnTo>
                <a:lnTo>
                  <a:pt x="261778" y="194806"/>
                </a:lnTo>
                <a:lnTo>
                  <a:pt x="274809" y="154851"/>
                </a:lnTo>
                <a:lnTo>
                  <a:pt x="274809" y="113317"/>
                </a:lnTo>
                <a:lnTo>
                  <a:pt x="261778" y="73362"/>
                </a:lnTo>
                <a:lnTo>
                  <a:pt x="235716" y="38148"/>
                </a:lnTo>
                <a:lnTo>
                  <a:pt x="199630" y="12716"/>
                </a:lnTo>
                <a:lnTo>
                  <a:pt x="158686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292718" y="3243564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235716" y="38148"/>
                </a:moveTo>
                <a:lnTo>
                  <a:pt x="261779" y="73362"/>
                </a:lnTo>
                <a:lnTo>
                  <a:pt x="274810" y="113317"/>
                </a:lnTo>
                <a:lnTo>
                  <a:pt x="274810" y="154851"/>
                </a:lnTo>
                <a:lnTo>
                  <a:pt x="261779" y="194806"/>
                </a:lnTo>
                <a:lnTo>
                  <a:pt x="235716" y="230020"/>
                </a:lnTo>
                <a:lnTo>
                  <a:pt x="199630" y="255452"/>
                </a:lnTo>
                <a:lnTo>
                  <a:pt x="158686" y="268168"/>
                </a:lnTo>
                <a:lnTo>
                  <a:pt x="116123" y="268168"/>
                </a:lnTo>
                <a:lnTo>
                  <a:pt x="75179" y="255452"/>
                </a:lnTo>
                <a:lnTo>
                  <a:pt x="39093" y="230020"/>
                </a:lnTo>
                <a:lnTo>
                  <a:pt x="13031" y="194806"/>
                </a:lnTo>
                <a:lnTo>
                  <a:pt x="0" y="154851"/>
                </a:lnTo>
                <a:lnTo>
                  <a:pt x="0" y="113317"/>
                </a:lnTo>
                <a:lnTo>
                  <a:pt x="13031" y="73362"/>
                </a:lnTo>
                <a:lnTo>
                  <a:pt x="39093" y="38148"/>
                </a:lnTo>
                <a:lnTo>
                  <a:pt x="75179" y="12716"/>
                </a:lnTo>
                <a:lnTo>
                  <a:pt x="116123" y="0"/>
                </a:lnTo>
                <a:lnTo>
                  <a:pt x="158686" y="0"/>
                </a:lnTo>
                <a:lnTo>
                  <a:pt x="199630" y="12716"/>
                </a:lnTo>
                <a:lnTo>
                  <a:pt x="235716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7369124" y="3248349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2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06" name="object 10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04" name="object 104"/>
          <p:cNvSpPr txBox="1"/>
          <p:nvPr/>
        </p:nvSpPr>
        <p:spPr>
          <a:xfrm>
            <a:off x="8640116" y="3231382"/>
            <a:ext cx="1174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Console"/>
                <a:cs typeface="Lucida Console"/>
              </a:rPr>
              <a:t>q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967796" y="3863829"/>
            <a:ext cx="1972945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0">
              <a:lnSpc>
                <a:spcPct val="100000"/>
              </a:lnSpc>
              <a:spcBef>
                <a:spcPts val="100"/>
              </a:spcBef>
              <a:tabLst>
                <a:tab pos="903605" algn="l"/>
              </a:tabLst>
            </a:pPr>
            <a:r>
              <a:rPr sz="1200" dirty="0">
                <a:latin typeface="Lucida Console"/>
                <a:cs typeface="Lucida Console"/>
              </a:rPr>
              <a:t>p	</a:t>
            </a:r>
            <a:r>
              <a:rPr sz="1200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spc="-10" dirty="0">
                <a:solidFill>
                  <a:srgbClr val="8D3124"/>
                </a:solidFill>
                <a:latin typeface="Lucida Sans Unicode"/>
                <a:cs typeface="Lucida Sans Unicode"/>
              </a:rPr>
              <a:t>root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of 3 is</a:t>
            </a:r>
            <a:r>
              <a:rPr sz="1200" spc="-7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9</a:t>
            </a:r>
            <a:endParaRPr sz="12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200" spc="-10" dirty="0">
                <a:solidFill>
                  <a:srgbClr val="8D3124"/>
                </a:solidFill>
                <a:latin typeface="Lucida Sans Unicode"/>
                <a:cs typeface="Lucida Sans Unicode"/>
              </a:rPr>
              <a:t>root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of 5 is</a:t>
            </a:r>
            <a:r>
              <a:rPr sz="1200" spc="-7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6</a:t>
            </a:r>
            <a:endParaRPr sz="12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3 and 5 </a:t>
            </a:r>
            <a:r>
              <a:rPr sz="1200" spc="-10" dirty="0">
                <a:solidFill>
                  <a:srgbClr val="8D3124"/>
                </a:solidFill>
                <a:latin typeface="Lucida Sans Unicode"/>
                <a:cs typeface="Lucida Sans Unicode"/>
              </a:rPr>
              <a:t>are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not</a:t>
            </a:r>
            <a:r>
              <a:rPr sz="1200" spc="-5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connected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351" y="1228528"/>
            <a:ext cx="27444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005493"/>
                </a:solidFill>
                <a:latin typeface="Lucida Sans Unicode"/>
                <a:cs typeface="Lucida Sans Unicode"/>
              </a:rPr>
              <a:t>Given </a:t>
            </a: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a set of </a:t>
            </a:r>
            <a:r>
              <a:rPr sz="1800" spc="5" dirty="0">
                <a:solidFill>
                  <a:srgbClr val="005493"/>
                </a:solidFill>
                <a:latin typeface="Lucida Sans Unicode"/>
                <a:cs typeface="Lucida Sans Unicode"/>
              </a:rPr>
              <a:t>N</a:t>
            </a:r>
            <a:r>
              <a:rPr sz="1800" spc="-9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objects.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641" y="1447888"/>
            <a:ext cx="47574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1415" algn="l"/>
              </a:tabLst>
            </a:pPr>
            <a:r>
              <a:rPr sz="4500" b="0" baseline="-12037" dirty="0">
                <a:latin typeface="Microsoft JhengHei"/>
                <a:cs typeface="Microsoft JhengHei"/>
              </a:rPr>
              <a:t>・</a:t>
            </a:r>
            <a:r>
              <a:rPr sz="1800" b="0" dirty="0">
                <a:solidFill>
                  <a:srgbClr val="8D3124"/>
                </a:solidFill>
                <a:latin typeface="Lucida Sans Unicode"/>
                <a:cs typeface="Lucida Sans Unicode"/>
              </a:rPr>
              <a:t>Union</a:t>
            </a:r>
            <a:r>
              <a:rPr sz="1800" b="0" spc="1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800" b="0" dirty="0">
                <a:solidFill>
                  <a:srgbClr val="8D3124"/>
                </a:solidFill>
                <a:latin typeface="Lucida Sans Unicode"/>
                <a:cs typeface="Lucida Sans Unicode"/>
              </a:rPr>
              <a:t>command:	</a:t>
            </a:r>
            <a:r>
              <a:rPr sz="1800" b="0" dirty="0">
                <a:latin typeface="Lucida Sans Unicode"/>
                <a:cs typeface="Lucida Sans Unicode"/>
              </a:rPr>
              <a:t>connect </a:t>
            </a:r>
            <a:r>
              <a:rPr sz="1800" b="0" spc="40" dirty="0">
                <a:latin typeface="Lucida Sans Unicode"/>
                <a:cs typeface="Lucida Sans Unicode"/>
              </a:rPr>
              <a:t>two</a:t>
            </a:r>
            <a:r>
              <a:rPr sz="1800" b="0" spc="-45" dirty="0">
                <a:latin typeface="Lucida Sans Unicode"/>
                <a:cs typeface="Lucida Sans Unicode"/>
              </a:rPr>
              <a:t> </a:t>
            </a:r>
            <a:r>
              <a:rPr sz="1800" b="0" dirty="0">
                <a:latin typeface="Lucida Sans Unicode"/>
                <a:cs typeface="Lucida Sans Unicode"/>
              </a:rPr>
              <a:t>objects.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641" y="1819847"/>
            <a:ext cx="785114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4985" algn="l"/>
              </a:tabLst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spc="-5" dirty="0">
                <a:solidFill>
                  <a:srgbClr val="8D3124"/>
                </a:solidFill>
                <a:latin typeface="Lucida Sans Unicode"/>
                <a:cs typeface="Lucida Sans Unicode"/>
              </a:rPr>
              <a:t>Find/connected</a:t>
            </a:r>
            <a:r>
              <a:rPr sz="1800" spc="2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800" spc="10" dirty="0">
                <a:solidFill>
                  <a:srgbClr val="8D3124"/>
                </a:solidFill>
                <a:latin typeface="Lucida Sans Unicode"/>
                <a:cs typeface="Lucida Sans Unicode"/>
              </a:rPr>
              <a:t>query:	</a:t>
            </a:r>
            <a:r>
              <a:rPr sz="1800" dirty="0">
                <a:latin typeface="Lucida Sans Unicode"/>
                <a:cs typeface="Lucida Sans Unicode"/>
              </a:rPr>
              <a:t>is </a:t>
            </a:r>
            <a:r>
              <a:rPr sz="1800" spc="-10" dirty="0">
                <a:latin typeface="Lucida Sans Unicode"/>
                <a:cs typeface="Lucida Sans Unicode"/>
              </a:rPr>
              <a:t>there </a:t>
            </a:r>
            <a:r>
              <a:rPr sz="1800" dirty="0">
                <a:latin typeface="Lucida Sans Unicode"/>
                <a:cs typeface="Lucida Sans Unicode"/>
              </a:rPr>
              <a:t>a path connecting the </a:t>
            </a:r>
            <a:r>
              <a:rPr sz="1800" spc="40" dirty="0">
                <a:latin typeface="Lucida Sans Unicode"/>
                <a:cs typeface="Lucida Sans Unicode"/>
              </a:rPr>
              <a:t>two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objects?</a:t>
            </a:r>
          </a:p>
        </p:txBody>
      </p:sp>
      <p:sp>
        <p:nvSpPr>
          <p:cNvPr id="5" name="object 5"/>
          <p:cNvSpPr/>
          <p:nvPr/>
        </p:nvSpPr>
        <p:spPr>
          <a:xfrm>
            <a:off x="4372643" y="3663728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1218944" y="0"/>
                </a:moveTo>
                <a:lnTo>
                  <a:pt x="0" y="0"/>
                </a:lnTo>
              </a:path>
            </a:pathLst>
          </a:custGeom>
          <a:ln w="38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9351" y="484610"/>
            <a:ext cx="257302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0" dirty="0">
                <a:latin typeface="Arial"/>
                <a:cs typeface="Arial"/>
              </a:rPr>
              <a:t>Dynamic</a:t>
            </a:r>
            <a:r>
              <a:rPr sz="2100" spc="20" dirty="0">
                <a:latin typeface="Arial"/>
                <a:cs typeface="Arial"/>
              </a:rPr>
              <a:t> </a:t>
            </a:r>
            <a:r>
              <a:rPr sz="2100" spc="10" dirty="0">
                <a:latin typeface="Arial"/>
                <a:cs typeface="Arial"/>
              </a:rPr>
              <a:t>connectivity</a:t>
            </a:r>
            <a:endParaRPr sz="21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75498" y="2864133"/>
          <a:ext cx="1326513" cy="1674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561">
                <a:tc>
                  <a:txBody>
                    <a:bodyPr/>
                    <a:lstStyle/>
                    <a:p>
                      <a:pPr marR="17780" algn="ctr">
                        <a:lnSpc>
                          <a:spcPts val="1695"/>
                        </a:lnSpc>
                      </a:pPr>
                      <a:r>
                        <a:rPr sz="1500" dirty="0">
                          <a:solidFill>
                            <a:srgbClr val="BABABA"/>
                          </a:solidFill>
                          <a:latin typeface="Lucida Console"/>
                          <a:cs typeface="Lucida Console"/>
                        </a:rPr>
                        <a:t>union(4,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95"/>
                        </a:lnSpc>
                      </a:pPr>
                      <a:r>
                        <a:rPr sz="1500" dirty="0">
                          <a:solidFill>
                            <a:srgbClr val="BABABA"/>
                          </a:solidFill>
                          <a:latin typeface="Lucida Console"/>
                          <a:cs typeface="Lucida Console"/>
                        </a:rPr>
                        <a:t>3)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421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00" dirty="0">
                          <a:solidFill>
                            <a:srgbClr val="BABABA"/>
                          </a:solidFill>
                          <a:latin typeface="Lucida Console"/>
                          <a:cs typeface="Lucida Console"/>
                        </a:rPr>
                        <a:t>union(3,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55244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00" dirty="0">
                          <a:solidFill>
                            <a:srgbClr val="BABABA"/>
                          </a:solidFill>
                          <a:latin typeface="Lucida Console"/>
                          <a:cs typeface="Lucida Console"/>
                        </a:rPr>
                        <a:t>8)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55244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421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00" dirty="0">
                          <a:solidFill>
                            <a:srgbClr val="BABABA"/>
                          </a:solidFill>
                          <a:latin typeface="Lucida Console"/>
                          <a:cs typeface="Lucida Console"/>
                        </a:rPr>
                        <a:t>union(6,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55244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00" dirty="0">
                          <a:solidFill>
                            <a:srgbClr val="BABABA"/>
                          </a:solidFill>
                          <a:latin typeface="Lucida Console"/>
                          <a:cs typeface="Lucida Console"/>
                        </a:rPr>
                        <a:t>5)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55244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421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00" dirty="0">
                          <a:solidFill>
                            <a:srgbClr val="BABABA"/>
                          </a:solidFill>
                          <a:latin typeface="Lucida Console"/>
                          <a:cs typeface="Lucida Console"/>
                        </a:rPr>
                        <a:t>union(9,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55244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00" dirty="0">
                          <a:solidFill>
                            <a:srgbClr val="BABABA"/>
                          </a:solidFill>
                          <a:latin typeface="Lucida Console"/>
                          <a:cs typeface="Lucida Console"/>
                        </a:rPr>
                        <a:t>4)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55244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561">
                <a:tc>
                  <a:txBody>
                    <a:bodyPr/>
                    <a:lstStyle/>
                    <a:p>
                      <a:pPr marR="17780" algn="ctr">
                        <a:lnSpc>
                          <a:spcPts val="1775"/>
                        </a:lnSpc>
                        <a:spcBef>
                          <a:spcPts val="434"/>
                        </a:spcBef>
                      </a:pPr>
                      <a:r>
                        <a:rPr sz="1500" dirty="0">
                          <a:solidFill>
                            <a:srgbClr val="BABABA"/>
                          </a:solidFill>
                          <a:latin typeface="Lucida Console"/>
                          <a:cs typeface="Lucida Console"/>
                        </a:rPr>
                        <a:t>union(2,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55244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75"/>
                        </a:lnSpc>
                        <a:spcBef>
                          <a:spcPts val="434"/>
                        </a:spcBef>
                      </a:pPr>
                      <a:r>
                        <a:rPr sz="1500" dirty="0">
                          <a:solidFill>
                            <a:srgbClr val="BABABA"/>
                          </a:solidFill>
                          <a:latin typeface="Lucida Console"/>
                          <a:cs typeface="Lucida Console"/>
                        </a:rPr>
                        <a:t>1)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55244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094548" y="4516283"/>
            <a:ext cx="1748155" cy="75057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500" dirty="0">
                <a:latin typeface="Lucida Console"/>
                <a:cs typeface="Lucida Console"/>
              </a:rPr>
              <a:t>connected(0,</a:t>
            </a:r>
            <a:r>
              <a:rPr sz="1500" spc="-95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7)</a:t>
            </a: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500" dirty="0">
                <a:latin typeface="Lucida Console"/>
                <a:cs typeface="Lucida Console"/>
              </a:rPr>
              <a:t>connected(8,</a:t>
            </a:r>
            <a:r>
              <a:rPr sz="1500" spc="-95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9)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94548" y="6824333"/>
            <a:ext cx="174815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Lucida Console"/>
                <a:cs typeface="Lucida Console"/>
              </a:rPr>
              <a:t>connected(0,</a:t>
            </a:r>
            <a:r>
              <a:rPr sz="1500" spc="-90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7)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75498" y="5401083"/>
          <a:ext cx="1326513" cy="1311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561">
                <a:tc>
                  <a:txBody>
                    <a:bodyPr/>
                    <a:lstStyle/>
                    <a:p>
                      <a:pPr marR="17780" algn="ctr">
                        <a:lnSpc>
                          <a:spcPts val="1695"/>
                        </a:lnSpc>
                      </a:pPr>
                      <a:r>
                        <a:rPr sz="1500" dirty="0">
                          <a:latin typeface="Lucida Console"/>
                          <a:cs typeface="Lucida Console"/>
                        </a:rPr>
                        <a:t>union(5,</a:t>
                      </a: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95"/>
                        </a:lnSpc>
                      </a:pPr>
                      <a:r>
                        <a:rPr sz="1500" dirty="0">
                          <a:latin typeface="Lucida Console"/>
                          <a:cs typeface="Lucida Console"/>
                        </a:rPr>
                        <a:t>0)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421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00" dirty="0">
                          <a:latin typeface="Lucida Console"/>
                          <a:cs typeface="Lucida Console"/>
                        </a:rPr>
                        <a:t>union(7,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55244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00" dirty="0">
                          <a:latin typeface="Lucida Console"/>
                          <a:cs typeface="Lucida Console"/>
                        </a:rPr>
                        <a:t>2)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55244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421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00" dirty="0">
                          <a:latin typeface="Lucida Console"/>
                          <a:cs typeface="Lucida Console"/>
                        </a:rPr>
                        <a:t>union(6,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55244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00" dirty="0">
                          <a:latin typeface="Lucida Console"/>
                          <a:cs typeface="Lucida Console"/>
                        </a:rPr>
                        <a:t>1)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55244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561">
                <a:tc>
                  <a:txBody>
                    <a:bodyPr/>
                    <a:lstStyle/>
                    <a:p>
                      <a:pPr marR="17780" algn="ctr">
                        <a:lnSpc>
                          <a:spcPts val="1775"/>
                        </a:lnSpc>
                        <a:spcBef>
                          <a:spcPts val="434"/>
                        </a:spcBef>
                      </a:pPr>
                      <a:r>
                        <a:rPr sz="1500" dirty="0">
                          <a:latin typeface="Lucida Console"/>
                          <a:cs typeface="Lucida Console"/>
                        </a:rPr>
                        <a:t>union(1,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55244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75"/>
                        </a:lnSpc>
                        <a:spcBef>
                          <a:spcPts val="434"/>
                        </a:spcBef>
                      </a:pPr>
                      <a:r>
                        <a:rPr sz="1500" dirty="0">
                          <a:latin typeface="Lucida Console"/>
                          <a:cs typeface="Lucida Console"/>
                        </a:rPr>
                        <a:t>0)</a:t>
                      </a:r>
                    </a:p>
                  </a:txBody>
                  <a:tcPr marL="0" marR="0" marT="55244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5649615" y="3645058"/>
            <a:ext cx="0" cy="1104900"/>
          </a:xfrm>
          <a:custGeom>
            <a:avLst/>
            <a:gdLst/>
            <a:ahLst/>
            <a:cxnLst/>
            <a:rect l="l" t="t" r="r" b="b"/>
            <a:pathLst>
              <a:path h="1104900">
                <a:moveTo>
                  <a:pt x="0" y="1104446"/>
                </a:moveTo>
                <a:lnTo>
                  <a:pt x="0" y="0"/>
                </a:lnTo>
              </a:path>
            </a:pathLst>
          </a:custGeom>
          <a:ln w="38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04507" y="3636503"/>
            <a:ext cx="0" cy="1104900"/>
          </a:xfrm>
          <a:custGeom>
            <a:avLst/>
            <a:gdLst/>
            <a:ahLst/>
            <a:cxnLst/>
            <a:rect l="l" t="t" r="r" b="b"/>
            <a:pathLst>
              <a:path h="1104900">
                <a:moveTo>
                  <a:pt x="0" y="1104446"/>
                </a:moveTo>
                <a:lnTo>
                  <a:pt x="0" y="0"/>
                </a:lnTo>
              </a:path>
            </a:pathLst>
          </a:custGeom>
          <a:ln w="38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00817" y="3628189"/>
            <a:ext cx="0" cy="1104900"/>
          </a:xfrm>
          <a:custGeom>
            <a:avLst/>
            <a:gdLst/>
            <a:ahLst/>
            <a:cxnLst/>
            <a:rect l="l" t="t" r="r" b="b"/>
            <a:pathLst>
              <a:path h="1104900">
                <a:moveTo>
                  <a:pt x="0" y="1104446"/>
                </a:moveTo>
                <a:lnTo>
                  <a:pt x="0" y="0"/>
                </a:lnTo>
              </a:path>
            </a:pathLst>
          </a:custGeom>
          <a:ln w="38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54837" y="3661351"/>
            <a:ext cx="1225550" cy="0"/>
          </a:xfrm>
          <a:custGeom>
            <a:avLst/>
            <a:gdLst/>
            <a:ahLst/>
            <a:cxnLst/>
            <a:rect l="l" t="t" r="r" b="b"/>
            <a:pathLst>
              <a:path w="1225550">
                <a:moveTo>
                  <a:pt x="0" y="0"/>
                </a:moveTo>
                <a:lnTo>
                  <a:pt x="1224923" y="0"/>
                </a:lnTo>
              </a:path>
            </a:pathLst>
          </a:custGeom>
          <a:ln w="38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18462" y="3679277"/>
            <a:ext cx="0" cy="1027430"/>
          </a:xfrm>
          <a:custGeom>
            <a:avLst/>
            <a:gdLst/>
            <a:ahLst/>
            <a:cxnLst/>
            <a:rect l="l" t="t" r="r" b="b"/>
            <a:pathLst>
              <a:path h="1027429">
                <a:moveTo>
                  <a:pt x="0" y="0"/>
                </a:moveTo>
                <a:lnTo>
                  <a:pt x="0" y="1027288"/>
                </a:lnTo>
              </a:path>
            </a:pathLst>
          </a:custGeom>
          <a:ln w="38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64889" y="4723095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1218944" y="0"/>
                </a:moveTo>
                <a:lnTo>
                  <a:pt x="0" y="0"/>
                </a:lnTo>
              </a:path>
            </a:pathLst>
          </a:custGeom>
          <a:ln w="38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67956" y="3644920"/>
            <a:ext cx="0" cy="1069975"/>
          </a:xfrm>
          <a:custGeom>
            <a:avLst/>
            <a:gdLst/>
            <a:ahLst/>
            <a:cxnLst/>
            <a:rect l="l" t="t" r="r" b="b"/>
            <a:pathLst>
              <a:path h="1069975">
                <a:moveTo>
                  <a:pt x="0" y="1069482"/>
                </a:moveTo>
                <a:lnTo>
                  <a:pt x="0" y="0"/>
                </a:lnTo>
              </a:path>
            </a:pathLst>
          </a:custGeom>
          <a:ln w="38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69354" y="3658300"/>
            <a:ext cx="1128395" cy="0"/>
          </a:xfrm>
          <a:custGeom>
            <a:avLst/>
            <a:gdLst/>
            <a:ahLst/>
            <a:cxnLst/>
            <a:rect l="l" t="t" r="r" b="b"/>
            <a:pathLst>
              <a:path w="1128395">
                <a:moveTo>
                  <a:pt x="0" y="0"/>
                </a:moveTo>
                <a:lnTo>
                  <a:pt x="1128365" y="0"/>
                </a:lnTo>
              </a:path>
            </a:pathLst>
          </a:custGeom>
          <a:ln w="38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36927" y="3482517"/>
            <a:ext cx="342265" cy="342265"/>
          </a:xfrm>
          <a:custGeom>
            <a:avLst/>
            <a:gdLst/>
            <a:ahLst/>
            <a:cxnLst/>
            <a:rect l="l" t="t" r="r" b="b"/>
            <a:pathLst>
              <a:path w="342264" h="342264">
                <a:moveTo>
                  <a:pt x="171095" y="0"/>
                </a:moveTo>
                <a:lnTo>
                  <a:pt x="127692" y="5568"/>
                </a:lnTo>
                <a:lnTo>
                  <a:pt x="86596" y="22272"/>
                </a:lnTo>
                <a:lnTo>
                  <a:pt x="50112" y="50112"/>
                </a:lnTo>
                <a:lnTo>
                  <a:pt x="22272" y="86596"/>
                </a:lnTo>
                <a:lnTo>
                  <a:pt x="5568" y="127692"/>
                </a:lnTo>
                <a:lnTo>
                  <a:pt x="0" y="171095"/>
                </a:lnTo>
                <a:lnTo>
                  <a:pt x="5568" y="214497"/>
                </a:lnTo>
                <a:lnTo>
                  <a:pt x="22272" y="255593"/>
                </a:lnTo>
                <a:lnTo>
                  <a:pt x="50112" y="292077"/>
                </a:lnTo>
                <a:lnTo>
                  <a:pt x="86596" y="319917"/>
                </a:lnTo>
                <a:lnTo>
                  <a:pt x="127692" y="336621"/>
                </a:lnTo>
                <a:lnTo>
                  <a:pt x="171095" y="342190"/>
                </a:lnTo>
                <a:lnTo>
                  <a:pt x="214497" y="336621"/>
                </a:lnTo>
                <a:lnTo>
                  <a:pt x="255593" y="319917"/>
                </a:lnTo>
                <a:lnTo>
                  <a:pt x="292077" y="292077"/>
                </a:lnTo>
                <a:lnTo>
                  <a:pt x="319917" y="255593"/>
                </a:lnTo>
                <a:lnTo>
                  <a:pt x="336621" y="214497"/>
                </a:lnTo>
                <a:lnTo>
                  <a:pt x="342190" y="171095"/>
                </a:lnTo>
                <a:lnTo>
                  <a:pt x="336621" y="127692"/>
                </a:lnTo>
                <a:lnTo>
                  <a:pt x="319917" y="86596"/>
                </a:lnTo>
                <a:lnTo>
                  <a:pt x="292077" y="50112"/>
                </a:lnTo>
                <a:lnTo>
                  <a:pt x="255593" y="22272"/>
                </a:lnTo>
                <a:lnTo>
                  <a:pt x="214497" y="5568"/>
                </a:lnTo>
                <a:lnTo>
                  <a:pt x="1710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36928" y="3482518"/>
            <a:ext cx="342265" cy="342265"/>
          </a:xfrm>
          <a:custGeom>
            <a:avLst/>
            <a:gdLst/>
            <a:ahLst/>
            <a:cxnLst/>
            <a:rect l="l" t="t" r="r" b="b"/>
            <a:pathLst>
              <a:path w="342264" h="342264">
                <a:moveTo>
                  <a:pt x="292077" y="50112"/>
                </a:moveTo>
                <a:lnTo>
                  <a:pt x="319918" y="86595"/>
                </a:lnTo>
                <a:lnTo>
                  <a:pt x="336622" y="127692"/>
                </a:lnTo>
                <a:lnTo>
                  <a:pt x="342190" y="171095"/>
                </a:lnTo>
                <a:lnTo>
                  <a:pt x="336622" y="214497"/>
                </a:lnTo>
                <a:lnTo>
                  <a:pt x="319918" y="255594"/>
                </a:lnTo>
                <a:lnTo>
                  <a:pt x="292077" y="292077"/>
                </a:lnTo>
                <a:lnTo>
                  <a:pt x="255594" y="319918"/>
                </a:lnTo>
                <a:lnTo>
                  <a:pt x="214498" y="336622"/>
                </a:lnTo>
                <a:lnTo>
                  <a:pt x="171095" y="342190"/>
                </a:lnTo>
                <a:lnTo>
                  <a:pt x="127692" y="336622"/>
                </a:lnTo>
                <a:lnTo>
                  <a:pt x="86596" y="319918"/>
                </a:lnTo>
                <a:lnTo>
                  <a:pt x="50112" y="292077"/>
                </a:lnTo>
                <a:lnTo>
                  <a:pt x="22272" y="255594"/>
                </a:lnTo>
                <a:lnTo>
                  <a:pt x="5568" y="214497"/>
                </a:lnTo>
                <a:lnTo>
                  <a:pt x="0" y="171095"/>
                </a:lnTo>
                <a:lnTo>
                  <a:pt x="5568" y="127692"/>
                </a:lnTo>
                <a:lnTo>
                  <a:pt x="22272" y="86595"/>
                </a:lnTo>
                <a:lnTo>
                  <a:pt x="50112" y="50112"/>
                </a:lnTo>
                <a:lnTo>
                  <a:pt x="86596" y="22272"/>
                </a:lnTo>
                <a:lnTo>
                  <a:pt x="127692" y="5568"/>
                </a:lnTo>
                <a:lnTo>
                  <a:pt x="171095" y="0"/>
                </a:lnTo>
                <a:lnTo>
                  <a:pt x="214498" y="5568"/>
                </a:lnTo>
                <a:lnTo>
                  <a:pt x="255594" y="22272"/>
                </a:lnTo>
                <a:lnTo>
                  <a:pt x="292077" y="5011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40988" y="3517504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0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87073" y="3482517"/>
            <a:ext cx="342265" cy="342265"/>
          </a:xfrm>
          <a:custGeom>
            <a:avLst/>
            <a:gdLst/>
            <a:ahLst/>
            <a:cxnLst/>
            <a:rect l="l" t="t" r="r" b="b"/>
            <a:pathLst>
              <a:path w="342264" h="342264">
                <a:moveTo>
                  <a:pt x="171095" y="0"/>
                </a:moveTo>
                <a:lnTo>
                  <a:pt x="127692" y="5568"/>
                </a:lnTo>
                <a:lnTo>
                  <a:pt x="86595" y="22272"/>
                </a:lnTo>
                <a:lnTo>
                  <a:pt x="50111" y="50112"/>
                </a:lnTo>
                <a:lnTo>
                  <a:pt x="22271" y="86596"/>
                </a:lnTo>
                <a:lnTo>
                  <a:pt x="5567" y="127692"/>
                </a:lnTo>
                <a:lnTo>
                  <a:pt x="0" y="171095"/>
                </a:lnTo>
                <a:lnTo>
                  <a:pt x="5567" y="214497"/>
                </a:lnTo>
                <a:lnTo>
                  <a:pt x="22271" y="255593"/>
                </a:lnTo>
                <a:lnTo>
                  <a:pt x="50111" y="292077"/>
                </a:lnTo>
                <a:lnTo>
                  <a:pt x="86595" y="319917"/>
                </a:lnTo>
                <a:lnTo>
                  <a:pt x="127692" y="336621"/>
                </a:lnTo>
                <a:lnTo>
                  <a:pt x="171095" y="342190"/>
                </a:lnTo>
                <a:lnTo>
                  <a:pt x="214497" y="336621"/>
                </a:lnTo>
                <a:lnTo>
                  <a:pt x="255594" y="319917"/>
                </a:lnTo>
                <a:lnTo>
                  <a:pt x="292077" y="292077"/>
                </a:lnTo>
                <a:lnTo>
                  <a:pt x="319917" y="255593"/>
                </a:lnTo>
                <a:lnTo>
                  <a:pt x="336622" y="214497"/>
                </a:lnTo>
                <a:lnTo>
                  <a:pt x="342190" y="171095"/>
                </a:lnTo>
                <a:lnTo>
                  <a:pt x="336622" y="127692"/>
                </a:lnTo>
                <a:lnTo>
                  <a:pt x="319917" y="86596"/>
                </a:lnTo>
                <a:lnTo>
                  <a:pt x="292077" y="50112"/>
                </a:lnTo>
                <a:lnTo>
                  <a:pt x="255594" y="22272"/>
                </a:lnTo>
                <a:lnTo>
                  <a:pt x="214497" y="5568"/>
                </a:lnTo>
                <a:lnTo>
                  <a:pt x="1710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87074" y="3482518"/>
            <a:ext cx="342265" cy="342265"/>
          </a:xfrm>
          <a:custGeom>
            <a:avLst/>
            <a:gdLst/>
            <a:ahLst/>
            <a:cxnLst/>
            <a:rect l="l" t="t" r="r" b="b"/>
            <a:pathLst>
              <a:path w="342264" h="342264">
                <a:moveTo>
                  <a:pt x="292077" y="50112"/>
                </a:moveTo>
                <a:lnTo>
                  <a:pt x="319918" y="86595"/>
                </a:lnTo>
                <a:lnTo>
                  <a:pt x="336622" y="127692"/>
                </a:lnTo>
                <a:lnTo>
                  <a:pt x="342190" y="171095"/>
                </a:lnTo>
                <a:lnTo>
                  <a:pt x="336622" y="214497"/>
                </a:lnTo>
                <a:lnTo>
                  <a:pt x="319918" y="255594"/>
                </a:lnTo>
                <a:lnTo>
                  <a:pt x="292077" y="292077"/>
                </a:lnTo>
                <a:lnTo>
                  <a:pt x="255594" y="319918"/>
                </a:lnTo>
                <a:lnTo>
                  <a:pt x="214498" y="336622"/>
                </a:lnTo>
                <a:lnTo>
                  <a:pt x="171095" y="342190"/>
                </a:lnTo>
                <a:lnTo>
                  <a:pt x="127692" y="336622"/>
                </a:lnTo>
                <a:lnTo>
                  <a:pt x="86596" y="319918"/>
                </a:lnTo>
                <a:lnTo>
                  <a:pt x="50112" y="292077"/>
                </a:lnTo>
                <a:lnTo>
                  <a:pt x="22272" y="255594"/>
                </a:lnTo>
                <a:lnTo>
                  <a:pt x="5568" y="214497"/>
                </a:lnTo>
                <a:lnTo>
                  <a:pt x="0" y="171095"/>
                </a:lnTo>
                <a:lnTo>
                  <a:pt x="5568" y="127692"/>
                </a:lnTo>
                <a:lnTo>
                  <a:pt x="22272" y="86595"/>
                </a:lnTo>
                <a:lnTo>
                  <a:pt x="50112" y="50112"/>
                </a:lnTo>
                <a:lnTo>
                  <a:pt x="86596" y="22272"/>
                </a:lnTo>
                <a:lnTo>
                  <a:pt x="127692" y="5568"/>
                </a:lnTo>
                <a:lnTo>
                  <a:pt x="171095" y="0"/>
                </a:lnTo>
                <a:lnTo>
                  <a:pt x="214498" y="5568"/>
                </a:lnTo>
                <a:lnTo>
                  <a:pt x="255594" y="22272"/>
                </a:lnTo>
                <a:lnTo>
                  <a:pt x="292077" y="5011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91135" y="3517504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1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41966" y="3482517"/>
            <a:ext cx="342265" cy="342265"/>
          </a:xfrm>
          <a:custGeom>
            <a:avLst/>
            <a:gdLst/>
            <a:ahLst/>
            <a:cxnLst/>
            <a:rect l="l" t="t" r="r" b="b"/>
            <a:pathLst>
              <a:path w="342265" h="342264">
                <a:moveTo>
                  <a:pt x="171095" y="0"/>
                </a:moveTo>
                <a:lnTo>
                  <a:pt x="127692" y="5568"/>
                </a:lnTo>
                <a:lnTo>
                  <a:pt x="86596" y="22272"/>
                </a:lnTo>
                <a:lnTo>
                  <a:pt x="50112" y="50112"/>
                </a:lnTo>
                <a:lnTo>
                  <a:pt x="22272" y="86596"/>
                </a:lnTo>
                <a:lnTo>
                  <a:pt x="5568" y="127692"/>
                </a:lnTo>
                <a:lnTo>
                  <a:pt x="0" y="171095"/>
                </a:lnTo>
                <a:lnTo>
                  <a:pt x="5568" y="214497"/>
                </a:lnTo>
                <a:lnTo>
                  <a:pt x="22272" y="255593"/>
                </a:lnTo>
                <a:lnTo>
                  <a:pt x="50112" y="292077"/>
                </a:lnTo>
                <a:lnTo>
                  <a:pt x="86596" y="319917"/>
                </a:lnTo>
                <a:lnTo>
                  <a:pt x="127692" y="336621"/>
                </a:lnTo>
                <a:lnTo>
                  <a:pt x="171095" y="342190"/>
                </a:lnTo>
                <a:lnTo>
                  <a:pt x="214498" y="336621"/>
                </a:lnTo>
                <a:lnTo>
                  <a:pt x="255594" y="319917"/>
                </a:lnTo>
                <a:lnTo>
                  <a:pt x="292078" y="292077"/>
                </a:lnTo>
                <a:lnTo>
                  <a:pt x="319918" y="255593"/>
                </a:lnTo>
                <a:lnTo>
                  <a:pt x="336623" y="214497"/>
                </a:lnTo>
                <a:lnTo>
                  <a:pt x="342191" y="171095"/>
                </a:lnTo>
                <a:lnTo>
                  <a:pt x="336623" y="127692"/>
                </a:lnTo>
                <a:lnTo>
                  <a:pt x="319918" y="86596"/>
                </a:lnTo>
                <a:lnTo>
                  <a:pt x="292078" y="50112"/>
                </a:lnTo>
                <a:lnTo>
                  <a:pt x="255594" y="22272"/>
                </a:lnTo>
                <a:lnTo>
                  <a:pt x="214498" y="5568"/>
                </a:lnTo>
                <a:lnTo>
                  <a:pt x="1710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41967" y="3482518"/>
            <a:ext cx="342265" cy="342265"/>
          </a:xfrm>
          <a:custGeom>
            <a:avLst/>
            <a:gdLst/>
            <a:ahLst/>
            <a:cxnLst/>
            <a:rect l="l" t="t" r="r" b="b"/>
            <a:pathLst>
              <a:path w="342265" h="342264">
                <a:moveTo>
                  <a:pt x="292078" y="50112"/>
                </a:moveTo>
                <a:lnTo>
                  <a:pt x="319918" y="86595"/>
                </a:lnTo>
                <a:lnTo>
                  <a:pt x="336622" y="127692"/>
                </a:lnTo>
                <a:lnTo>
                  <a:pt x="342190" y="171095"/>
                </a:lnTo>
                <a:lnTo>
                  <a:pt x="336622" y="214497"/>
                </a:lnTo>
                <a:lnTo>
                  <a:pt x="319918" y="255594"/>
                </a:lnTo>
                <a:lnTo>
                  <a:pt x="292078" y="292077"/>
                </a:lnTo>
                <a:lnTo>
                  <a:pt x="255594" y="319918"/>
                </a:lnTo>
                <a:lnTo>
                  <a:pt x="214498" y="336622"/>
                </a:lnTo>
                <a:lnTo>
                  <a:pt x="171095" y="342190"/>
                </a:lnTo>
                <a:lnTo>
                  <a:pt x="127692" y="336622"/>
                </a:lnTo>
                <a:lnTo>
                  <a:pt x="86596" y="319918"/>
                </a:lnTo>
                <a:lnTo>
                  <a:pt x="50112" y="292077"/>
                </a:lnTo>
                <a:lnTo>
                  <a:pt x="22272" y="255594"/>
                </a:lnTo>
                <a:lnTo>
                  <a:pt x="5568" y="214497"/>
                </a:lnTo>
                <a:lnTo>
                  <a:pt x="0" y="171095"/>
                </a:lnTo>
                <a:lnTo>
                  <a:pt x="5568" y="127692"/>
                </a:lnTo>
                <a:lnTo>
                  <a:pt x="22272" y="86595"/>
                </a:lnTo>
                <a:lnTo>
                  <a:pt x="50112" y="50112"/>
                </a:lnTo>
                <a:lnTo>
                  <a:pt x="86596" y="22272"/>
                </a:lnTo>
                <a:lnTo>
                  <a:pt x="127692" y="5568"/>
                </a:lnTo>
                <a:lnTo>
                  <a:pt x="171095" y="0"/>
                </a:lnTo>
                <a:lnTo>
                  <a:pt x="214498" y="5568"/>
                </a:lnTo>
                <a:lnTo>
                  <a:pt x="255594" y="22272"/>
                </a:lnTo>
                <a:lnTo>
                  <a:pt x="292078" y="5011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746026" y="3517504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2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796858" y="3482517"/>
            <a:ext cx="342265" cy="342265"/>
          </a:xfrm>
          <a:custGeom>
            <a:avLst/>
            <a:gdLst/>
            <a:ahLst/>
            <a:cxnLst/>
            <a:rect l="l" t="t" r="r" b="b"/>
            <a:pathLst>
              <a:path w="342265" h="342264">
                <a:moveTo>
                  <a:pt x="171095" y="0"/>
                </a:moveTo>
                <a:lnTo>
                  <a:pt x="127692" y="5568"/>
                </a:lnTo>
                <a:lnTo>
                  <a:pt x="86596" y="22272"/>
                </a:lnTo>
                <a:lnTo>
                  <a:pt x="50112" y="50112"/>
                </a:lnTo>
                <a:lnTo>
                  <a:pt x="22272" y="86596"/>
                </a:lnTo>
                <a:lnTo>
                  <a:pt x="5568" y="127692"/>
                </a:lnTo>
                <a:lnTo>
                  <a:pt x="0" y="171095"/>
                </a:lnTo>
                <a:lnTo>
                  <a:pt x="5568" y="214497"/>
                </a:lnTo>
                <a:lnTo>
                  <a:pt x="22272" y="255593"/>
                </a:lnTo>
                <a:lnTo>
                  <a:pt x="50112" y="292077"/>
                </a:lnTo>
                <a:lnTo>
                  <a:pt x="86596" y="319917"/>
                </a:lnTo>
                <a:lnTo>
                  <a:pt x="127692" y="336621"/>
                </a:lnTo>
                <a:lnTo>
                  <a:pt x="171095" y="342190"/>
                </a:lnTo>
                <a:lnTo>
                  <a:pt x="214498" y="336621"/>
                </a:lnTo>
                <a:lnTo>
                  <a:pt x="255594" y="319917"/>
                </a:lnTo>
                <a:lnTo>
                  <a:pt x="292078" y="292077"/>
                </a:lnTo>
                <a:lnTo>
                  <a:pt x="319918" y="255593"/>
                </a:lnTo>
                <a:lnTo>
                  <a:pt x="336623" y="214497"/>
                </a:lnTo>
                <a:lnTo>
                  <a:pt x="342191" y="171095"/>
                </a:lnTo>
                <a:lnTo>
                  <a:pt x="336623" y="127692"/>
                </a:lnTo>
                <a:lnTo>
                  <a:pt x="319918" y="86596"/>
                </a:lnTo>
                <a:lnTo>
                  <a:pt x="292078" y="50112"/>
                </a:lnTo>
                <a:lnTo>
                  <a:pt x="255594" y="22272"/>
                </a:lnTo>
                <a:lnTo>
                  <a:pt x="214498" y="5568"/>
                </a:lnTo>
                <a:lnTo>
                  <a:pt x="1710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96858" y="3482518"/>
            <a:ext cx="342265" cy="342265"/>
          </a:xfrm>
          <a:custGeom>
            <a:avLst/>
            <a:gdLst/>
            <a:ahLst/>
            <a:cxnLst/>
            <a:rect l="l" t="t" r="r" b="b"/>
            <a:pathLst>
              <a:path w="342265" h="342264">
                <a:moveTo>
                  <a:pt x="292078" y="50112"/>
                </a:moveTo>
                <a:lnTo>
                  <a:pt x="319918" y="86595"/>
                </a:lnTo>
                <a:lnTo>
                  <a:pt x="336623" y="127692"/>
                </a:lnTo>
                <a:lnTo>
                  <a:pt x="342191" y="171095"/>
                </a:lnTo>
                <a:lnTo>
                  <a:pt x="336623" y="214497"/>
                </a:lnTo>
                <a:lnTo>
                  <a:pt x="319918" y="255594"/>
                </a:lnTo>
                <a:lnTo>
                  <a:pt x="292078" y="292077"/>
                </a:lnTo>
                <a:lnTo>
                  <a:pt x="255595" y="319918"/>
                </a:lnTo>
                <a:lnTo>
                  <a:pt x="214498" y="336622"/>
                </a:lnTo>
                <a:lnTo>
                  <a:pt x="171096" y="342190"/>
                </a:lnTo>
                <a:lnTo>
                  <a:pt x="127693" y="336622"/>
                </a:lnTo>
                <a:lnTo>
                  <a:pt x="86596" y="319918"/>
                </a:lnTo>
                <a:lnTo>
                  <a:pt x="50113" y="292077"/>
                </a:lnTo>
                <a:lnTo>
                  <a:pt x="22272" y="255594"/>
                </a:lnTo>
                <a:lnTo>
                  <a:pt x="5568" y="214497"/>
                </a:lnTo>
                <a:lnTo>
                  <a:pt x="0" y="171095"/>
                </a:lnTo>
                <a:lnTo>
                  <a:pt x="5568" y="127692"/>
                </a:lnTo>
                <a:lnTo>
                  <a:pt x="22272" y="86595"/>
                </a:lnTo>
                <a:lnTo>
                  <a:pt x="50113" y="50112"/>
                </a:lnTo>
                <a:lnTo>
                  <a:pt x="86596" y="22272"/>
                </a:lnTo>
                <a:lnTo>
                  <a:pt x="127693" y="5568"/>
                </a:lnTo>
                <a:lnTo>
                  <a:pt x="171096" y="0"/>
                </a:lnTo>
                <a:lnTo>
                  <a:pt x="214498" y="5568"/>
                </a:lnTo>
                <a:lnTo>
                  <a:pt x="255595" y="22272"/>
                </a:lnTo>
                <a:lnTo>
                  <a:pt x="292078" y="5011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900919" y="3517504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3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951752" y="3482517"/>
            <a:ext cx="342265" cy="342265"/>
          </a:xfrm>
          <a:custGeom>
            <a:avLst/>
            <a:gdLst/>
            <a:ahLst/>
            <a:cxnLst/>
            <a:rect l="l" t="t" r="r" b="b"/>
            <a:pathLst>
              <a:path w="342265" h="342264">
                <a:moveTo>
                  <a:pt x="171095" y="0"/>
                </a:moveTo>
                <a:lnTo>
                  <a:pt x="127692" y="5568"/>
                </a:lnTo>
                <a:lnTo>
                  <a:pt x="86596" y="22272"/>
                </a:lnTo>
                <a:lnTo>
                  <a:pt x="50112" y="50112"/>
                </a:lnTo>
                <a:lnTo>
                  <a:pt x="22272" y="86596"/>
                </a:lnTo>
                <a:lnTo>
                  <a:pt x="5568" y="127692"/>
                </a:lnTo>
                <a:lnTo>
                  <a:pt x="0" y="171095"/>
                </a:lnTo>
                <a:lnTo>
                  <a:pt x="5568" y="214497"/>
                </a:lnTo>
                <a:lnTo>
                  <a:pt x="22272" y="255593"/>
                </a:lnTo>
                <a:lnTo>
                  <a:pt x="50112" y="292077"/>
                </a:lnTo>
                <a:lnTo>
                  <a:pt x="86596" y="319917"/>
                </a:lnTo>
                <a:lnTo>
                  <a:pt x="127692" y="336621"/>
                </a:lnTo>
                <a:lnTo>
                  <a:pt x="171095" y="342190"/>
                </a:lnTo>
                <a:lnTo>
                  <a:pt x="214498" y="336621"/>
                </a:lnTo>
                <a:lnTo>
                  <a:pt x="255594" y="319917"/>
                </a:lnTo>
                <a:lnTo>
                  <a:pt x="292078" y="292077"/>
                </a:lnTo>
                <a:lnTo>
                  <a:pt x="319918" y="255593"/>
                </a:lnTo>
                <a:lnTo>
                  <a:pt x="336622" y="214497"/>
                </a:lnTo>
                <a:lnTo>
                  <a:pt x="342190" y="171095"/>
                </a:lnTo>
                <a:lnTo>
                  <a:pt x="336622" y="127692"/>
                </a:lnTo>
                <a:lnTo>
                  <a:pt x="319918" y="86596"/>
                </a:lnTo>
                <a:lnTo>
                  <a:pt x="292078" y="50112"/>
                </a:lnTo>
                <a:lnTo>
                  <a:pt x="255594" y="22272"/>
                </a:lnTo>
                <a:lnTo>
                  <a:pt x="214498" y="5568"/>
                </a:lnTo>
                <a:lnTo>
                  <a:pt x="1710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51752" y="3482518"/>
            <a:ext cx="342265" cy="342265"/>
          </a:xfrm>
          <a:custGeom>
            <a:avLst/>
            <a:gdLst/>
            <a:ahLst/>
            <a:cxnLst/>
            <a:rect l="l" t="t" r="r" b="b"/>
            <a:pathLst>
              <a:path w="342265" h="342264">
                <a:moveTo>
                  <a:pt x="292078" y="50112"/>
                </a:moveTo>
                <a:lnTo>
                  <a:pt x="319919" y="86595"/>
                </a:lnTo>
                <a:lnTo>
                  <a:pt x="336623" y="127692"/>
                </a:lnTo>
                <a:lnTo>
                  <a:pt x="342191" y="171095"/>
                </a:lnTo>
                <a:lnTo>
                  <a:pt x="336623" y="214497"/>
                </a:lnTo>
                <a:lnTo>
                  <a:pt x="319919" y="255594"/>
                </a:lnTo>
                <a:lnTo>
                  <a:pt x="292078" y="292077"/>
                </a:lnTo>
                <a:lnTo>
                  <a:pt x="255594" y="319918"/>
                </a:lnTo>
                <a:lnTo>
                  <a:pt x="214498" y="336622"/>
                </a:lnTo>
                <a:lnTo>
                  <a:pt x="171095" y="342190"/>
                </a:lnTo>
                <a:lnTo>
                  <a:pt x="127692" y="336622"/>
                </a:lnTo>
                <a:lnTo>
                  <a:pt x="86596" y="319918"/>
                </a:lnTo>
                <a:lnTo>
                  <a:pt x="50112" y="292077"/>
                </a:lnTo>
                <a:lnTo>
                  <a:pt x="22272" y="255594"/>
                </a:lnTo>
                <a:lnTo>
                  <a:pt x="5568" y="214497"/>
                </a:lnTo>
                <a:lnTo>
                  <a:pt x="0" y="171095"/>
                </a:lnTo>
                <a:lnTo>
                  <a:pt x="5568" y="127692"/>
                </a:lnTo>
                <a:lnTo>
                  <a:pt x="22272" y="86595"/>
                </a:lnTo>
                <a:lnTo>
                  <a:pt x="50112" y="50112"/>
                </a:lnTo>
                <a:lnTo>
                  <a:pt x="86596" y="22272"/>
                </a:lnTo>
                <a:lnTo>
                  <a:pt x="127692" y="5568"/>
                </a:lnTo>
                <a:lnTo>
                  <a:pt x="171095" y="0"/>
                </a:lnTo>
                <a:lnTo>
                  <a:pt x="214498" y="5568"/>
                </a:lnTo>
                <a:lnTo>
                  <a:pt x="255594" y="22272"/>
                </a:lnTo>
                <a:lnTo>
                  <a:pt x="292078" y="5011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055813" y="3517504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4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32181" y="4551862"/>
            <a:ext cx="342265" cy="342265"/>
          </a:xfrm>
          <a:custGeom>
            <a:avLst/>
            <a:gdLst/>
            <a:ahLst/>
            <a:cxnLst/>
            <a:rect l="l" t="t" r="r" b="b"/>
            <a:pathLst>
              <a:path w="342264" h="342264">
                <a:moveTo>
                  <a:pt x="171095" y="0"/>
                </a:moveTo>
                <a:lnTo>
                  <a:pt x="127692" y="5568"/>
                </a:lnTo>
                <a:lnTo>
                  <a:pt x="86595" y="22272"/>
                </a:lnTo>
                <a:lnTo>
                  <a:pt x="50111" y="50112"/>
                </a:lnTo>
                <a:lnTo>
                  <a:pt x="22271" y="86596"/>
                </a:lnTo>
                <a:lnTo>
                  <a:pt x="5567" y="127692"/>
                </a:lnTo>
                <a:lnTo>
                  <a:pt x="0" y="171095"/>
                </a:lnTo>
                <a:lnTo>
                  <a:pt x="5567" y="214498"/>
                </a:lnTo>
                <a:lnTo>
                  <a:pt x="22271" y="255594"/>
                </a:lnTo>
                <a:lnTo>
                  <a:pt x="50111" y="292078"/>
                </a:lnTo>
                <a:lnTo>
                  <a:pt x="86595" y="319918"/>
                </a:lnTo>
                <a:lnTo>
                  <a:pt x="127692" y="336622"/>
                </a:lnTo>
                <a:lnTo>
                  <a:pt x="171095" y="342190"/>
                </a:lnTo>
                <a:lnTo>
                  <a:pt x="214497" y="336622"/>
                </a:lnTo>
                <a:lnTo>
                  <a:pt x="255594" y="319918"/>
                </a:lnTo>
                <a:lnTo>
                  <a:pt x="292077" y="292078"/>
                </a:lnTo>
                <a:lnTo>
                  <a:pt x="319917" y="255594"/>
                </a:lnTo>
                <a:lnTo>
                  <a:pt x="336622" y="214498"/>
                </a:lnTo>
                <a:lnTo>
                  <a:pt x="342190" y="171095"/>
                </a:lnTo>
                <a:lnTo>
                  <a:pt x="336622" y="127692"/>
                </a:lnTo>
                <a:lnTo>
                  <a:pt x="319917" y="86596"/>
                </a:lnTo>
                <a:lnTo>
                  <a:pt x="292077" y="50112"/>
                </a:lnTo>
                <a:lnTo>
                  <a:pt x="255594" y="22272"/>
                </a:lnTo>
                <a:lnTo>
                  <a:pt x="214497" y="5568"/>
                </a:lnTo>
                <a:lnTo>
                  <a:pt x="1710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32181" y="4551863"/>
            <a:ext cx="342265" cy="342265"/>
          </a:xfrm>
          <a:custGeom>
            <a:avLst/>
            <a:gdLst/>
            <a:ahLst/>
            <a:cxnLst/>
            <a:rect l="l" t="t" r="r" b="b"/>
            <a:pathLst>
              <a:path w="342264" h="342264">
                <a:moveTo>
                  <a:pt x="292077" y="50112"/>
                </a:moveTo>
                <a:lnTo>
                  <a:pt x="319918" y="86595"/>
                </a:lnTo>
                <a:lnTo>
                  <a:pt x="336622" y="127692"/>
                </a:lnTo>
                <a:lnTo>
                  <a:pt x="342190" y="171095"/>
                </a:lnTo>
                <a:lnTo>
                  <a:pt x="336622" y="214497"/>
                </a:lnTo>
                <a:lnTo>
                  <a:pt x="319918" y="255594"/>
                </a:lnTo>
                <a:lnTo>
                  <a:pt x="292077" y="292077"/>
                </a:lnTo>
                <a:lnTo>
                  <a:pt x="255594" y="319918"/>
                </a:lnTo>
                <a:lnTo>
                  <a:pt x="214498" y="336622"/>
                </a:lnTo>
                <a:lnTo>
                  <a:pt x="171095" y="342190"/>
                </a:lnTo>
                <a:lnTo>
                  <a:pt x="127692" y="336622"/>
                </a:lnTo>
                <a:lnTo>
                  <a:pt x="86596" y="319918"/>
                </a:lnTo>
                <a:lnTo>
                  <a:pt x="50112" y="292077"/>
                </a:lnTo>
                <a:lnTo>
                  <a:pt x="22272" y="255594"/>
                </a:lnTo>
                <a:lnTo>
                  <a:pt x="5568" y="214497"/>
                </a:lnTo>
                <a:lnTo>
                  <a:pt x="0" y="171095"/>
                </a:lnTo>
                <a:lnTo>
                  <a:pt x="5568" y="127692"/>
                </a:lnTo>
                <a:lnTo>
                  <a:pt x="22272" y="86595"/>
                </a:lnTo>
                <a:lnTo>
                  <a:pt x="50112" y="50112"/>
                </a:lnTo>
                <a:lnTo>
                  <a:pt x="86596" y="22272"/>
                </a:lnTo>
                <a:lnTo>
                  <a:pt x="127692" y="5568"/>
                </a:lnTo>
                <a:lnTo>
                  <a:pt x="171095" y="0"/>
                </a:lnTo>
                <a:lnTo>
                  <a:pt x="214498" y="5568"/>
                </a:lnTo>
                <a:lnTo>
                  <a:pt x="255594" y="22272"/>
                </a:lnTo>
                <a:lnTo>
                  <a:pt x="292077" y="5011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436241" y="4586849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5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487073" y="4551862"/>
            <a:ext cx="342265" cy="342265"/>
          </a:xfrm>
          <a:custGeom>
            <a:avLst/>
            <a:gdLst/>
            <a:ahLst/>
            <a:cxnLst/>
            <a:rect l="l" t="t" r="r" b="b"/>
            <a:pathLst>
              <a:path w="342264" h="342264">
                <a:moveTo>
                  <a:pt x="171095" y="0"/>
                </a:moveTo>
                <a:lnTo>
                  <a:pt x="127692" y="5568"/>
                </a:lnTo>
                <a:lnTo>
                  <a:pt x="86595" y="22272"/>
                </a:lnTo>
                <a:lnTo>
                  <a:pt x="50111" y="50112"/>
                </a:lnTo>
                <a:lnTo>
                  <a:pt x="22271" y="86596"/>
                </a:lnTo>
                <a:lnTo>
                  <a:pt x="5567" y="127692"/>
                </a:lnTo>
                <a:lnTo>
                  <a:pt x="0" y="171095"/>
                </a:lnTo>
                <a:lnTo>
                  <a:pt x="5567" y="214498"/>
                </a:lnTo>
                <a:lnTo>
                  <a:pt x="22271" y="255594"/>
                </a:lnTo>
                <a:lnTo>
                  <a:pt x="50111" y="292078"/>
                </a:lnTo>
                <a:lnTo>
                  <a:pt x="86595" y="319918"/>
                </a:lnTo>
                <a:lnTo>
                  <a:pt x="127692" y="336622"/>
                </a:lnTo>
                <a:lnTo>
                  <a:pt x="171095" y="342190"/>
                </a:lnTo>
                <a:lnTo>
                  <a:pt x="214497" y="336622"/>
                </a:lnTo>
                <a:lnTo>
                  <a:pt x="255594" y="319918"/>
                </a:lnTo>
                <a:lnTo>
                  <a:pt x="292077" y="292078"/>
                </a:lnTo>
                <a:lnTo>
                  <a:pt x="319917" y="255594"/>
                </a:lnTo>
                <a:lnTo>
                  <a:pt x="336622" y="214498"/>
                </a:lnTo>
                <a:lnTo>
                  <a:pt x="342190" y="171095"/>
                </a:lnTo>
                <a:lnTo>
                  <a:pt x="336622" y="127692"/>
                </a:lnTo>
                <a:lnTo>
                  <a:pt x="319917" y="86596"/>
                </a:lnTo>
                <a:lnTo>
                  <a:pt x="292077" y="50112"/>
                </a:lnTo>
                <a:lnTo>
                  <a:pt x="255594" y="22272"/>
                </a:lnTo>
                <a:lnTo>
                  <a:pt x="214497" y="5568"/>
                </a:lnTo>
                <a:lnTo>
                  <a:pt x="1710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87074" y="4551863"/>
            <a:ext cx="342265" cy="342265"/>
          </a:xfrm>
          <a:custGeom>
            <a:avLst/>
            <a:gdLst/>
            <a:ahLst/>
            <a:cxnLst/>
            <a:rect l="l" t="t" r="r" b="b"/>
            <a:pathLst>
              <a:path w="342264" h="342264">
                <a:moveTo>
                  <a:pt x="292077" y="50112"/>
                </a:moveTo>
                <a:lnTo>
                  <a:pt x="319918" y="86595"/>
                </a:lnTo>
                <a:lnTo>
                  <a:pt x="336622" y="127692"/>
                </a:lnTo>
                <a:lnTo>
                  <a:pt x="342190" y="171095"/>
                </a:lnTo>
                <a:lnTo>
                  <a:pt x="336622" y="214497"/>
                </a:lnTo>
                <a:lnTo>
                  <a:pt x="319918" y="255594"/>
                </a:lnTo>
                <a:lnTo>
                  <a:pt x="292077" y="292077"/>
                </a:lnTo>
                <a:lnTo>
                  <a:pt x="255594" y="319918"/>
                </a:lnTo>
                <a:lnTo>
                  <a:pt x="214498" y="336622"/>
                </a:lnTo>
                <a:lnTo>
                  <a:pt x="171095" y="342190"/>
                </a:lnTo>
                <a:lnTo>
                  <a:pt x="127692" y="336622"/>
                </a:lnTo>
                <a:lnTo>
                  <a:pt x="86596" y="319918"/>
                </a:lnTo>
                <a:lnTo>
                  <a:pt x="50112" y="292077"/>
                </a:lnTo>
                <a:lnTo>
                  <a:pt x="22272" y="255594"/>
                </a:lnTo>
                <a:lnTo>
                  <a:pt x="5568" y="214497"/>
                </a:lnTo>
                <a:lnTo>
                  <a:pt x="0" y="171095"/>
                </a:lnTo>
                <a:lnTo>
                  <a:pt x="5568" y="127692"/>
                </a:lnTo>
                <a:lnTo>
                  <a:pt x="22272" y="86595"/>
                </a:lnTo>
                <a:lnTo>
                  <a:pt x="50112" y="50112"/>
                </a:lnTo>
                <a:lnTo>
                  <a:pt x="86596" y="22272"/>
                </a:lnTo>
                <a:lnTo>
                  <a:pt x="127692" y="5568"/>
                </a:lnTo>
                <a:lnTo>
                  <a:pt x="171095" y="0"/>
                </a:lnTo>
                <a:lnTo>
                  <a:pt x="214498" y="5568"/>
                </a:lnTo>
                <a:lnTo>
                  <a:pt x="255594" y="22272"/>
                </a:lnTo>
                <a:lnTo>
                  <a:pt x="292077" y="5011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591135" y="4586849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6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641966" y="4551862"/>
            <a:ext cx="342265" cy="342265"/>
          </a:xfrm>
          <a:custGeom>
            <a:avLst/>
            <a:gdLst/>
            <a:ahLst/>
            <a:cxnLst/>
            <a:rect l="l" t="t" r="r" b="b"/>
            <a:pathLst>
              <a:path w="342265" h="342264">
                <a:moveTo>
                  <a:pt x="171095" y="0"/>
                </a:moveTo>
                <a:lnTo>
                  <a:pt x="127692" y="5568"/>
                </a:lnTo>
                <a:lnTo>
                  <a:pt x="86596" y="22272"/>
                </a:lnTo>
                <a:lnTo>
                  <a:pt x="50112" y="50112"/>
                </a:lnTo>
                <a:lnTo>
                  <a:pt x="22272" y="86596"/>
                </a:lnTo>
                <a:lnTo>
                  <a:pt x="5568" y="127692"/>
                </a:lnTo>
                <a:lnTo>
                  <a:pt x="0" y="171095"/>
                </a:lnTo>
                <a:lnTo>
                  <a:pt x="5568" y="214498"/>
                </a:lnTo>
                <a:lnTo>
                  <a:pt x="22272" y="255594"/>
                </a:lnTo>
                <a:lnTo>
                  <a:pt x="50112" y="292078"/>
                </a:lnTo>
                <a:lnTo>
                  <a:pt x="86596" y="319918"/>
                </a:lnTo>
                <a:lnTo>
                  <a:pt x="127692" y="336622"/>
                </a:lnTo>
                <a:lnTo>
                  <a:pt x="171095" y="342190"/>
                </a:lnTo>
                <a:lnTo>
                  <a:pt x="214498" y="336622"/>
                </a:lnTo>
                <a:lnTo>
                  <a:pt x="255594" y="319918"/>
                </a:lnTo>
                <a:lnTo>
                  <a:pt x="292078" y="292078"/>
                </a:lnTo>
                <a:lnTo>
                  <a:pt x="319918" y="255594"/>
                </a:lnTo>
                <a:lnTo>
                  <a:pt x="336623" y="214498"/>
                </a:lnTo>
                <a:lnTo>
                  <a:pt x="342191" y="171095"/>
                </a:lnTo>
                <a:lnTo>
                  <a:pt x="336623" y="127692"/>
                </a:lnTo>
                <a:lnTo>
                  <a:pt x="319918" y="86596"/>
                </a:lnTo>
                <a:lnTo>
                  <a:pt x="292078" y="50112"/>
                </a:lnTo>
                <a:lnTo>
                  <a:pt x="255594" y="22272"/>
                </a:lnTo>
                <a:lnTo>
                  <a:pt x="214498" y="5568"/>
                </a:lnTo>
                <a:lnTo>
                  <a:pt x="1710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41967" y="4551863"/>
            <a:ext cx="342265" cy="342265"/>
          </a:xfrm>
          <a:custGeom>
            <a:avLst/>
            <a:gdLst/>
            <a:ahLst/>
            <a:cxnLst/>
            <a:rect l="l" t="t" r="r" b="b"/>
            <a:pathLst>
              <a:path w="342265" h="342264">
                <a:moveTo>
                  <a:pt x="292078" y="50112"/>
                </a:moveTo>
                <a:lnTo>
                  <a:pt x="319918" y="86595"/>
                </a:lnTo>
                <a:lnTo>
                  <a:pt x="336622" y="127692"/>
                </a:lnTo>
                <a:lnTo>
                  <a:pt x="342190" y="171095"/>
                </a:lnTo>
                <a:lnTo>
                  <a:pt x="336622" y="214497"/>
                </a:lnTo>
                <a:lnTo>
                  <a:pt x="319918" y="255594"/>
                </a:lnTo>
                <a:lnTo>
                  <a:pt x="292078" y="292077"/>
                </a:lnTo>
                <a:lnTo>
                  <a:pt x="255594" y="319918"/>
                </a:lnTo>
                <a:lnTo>
                  <a:pt x="214498" y="336622"/>
                </a:lnTo>
                <a:lnTo>
                  <a:pt x="171095" y="342190"/>
                </a:lnTo>
                <a:lnTo>
                  <a:pt x="127692" y="336622"/>
                </a:lnTo>
                <a:lnTo>
                  <a:pt x="86596" y="319918"/>
                </a:lnTo>
                <a:lnTo>
                  <a:pt x="50112" y="292077"/>
                </a:lnTo>
                <a:lnTo>
                  <a:pt x="22272" y="255594"/>
                </a:lnTo>
                <a:lnTo>
                  <a:pt x="5568" y="214497"/>
                </a:lnTo>
                <a:lnTo>
                  <a:pt x="0" y="171095"/>
                </a:lnTo>
                <a:lnTo>
                  <a:pt x="5568" y="127692"/>
                </a:lnTo>
                <a:lnTo>
                  <a:pt x="22272" y="86595"/>
                </a:lnTo>
                <a:lnTo>
                  <a:pt x="50112" y="50112"/>
                </a:lnTo>
                <a:lnTo>
                  <a:pt x="86596" y="22272"/>
                </a:lnTo>
                <a:lnTo>
                  <a:pt x="127692" y="5568"/>
                </a:lnTo>
                <a:lnTo>
                  <a:pt x="171095" y="0"/>
                </a:lnTo>
                <a:lnTo>
                  <a:pt x="214498" y="5568"/>
                </a:lnTo>
                <a:lnTo>
                  <a:pt x="255594" y="22272"/>
                </a:lnTo>
                <a:lnTo>
                  <a:pt x="292078" y="5011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746026" y="4586849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7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796858" y="4551862"/>
            <a:ext cx="342265" cy="342265"/>
          </a:xfrm>
          <a:custGeom>
            <a:avLst/>
            <a:gdLst/>
            <a:ahLst/>
            <a:cxnLst/>
            <a:rect l="l" t="t" r="r" b="b"/>
            <a:pathLst>
              <a:path w="342265" h="342264">
                <a:moveTo>
                  <a:pt x="171095" y="0"/>
                </a:moveTo>
                <a:lnTo>
                  <a:pt x="127692" y="5568"/>
                </a:lnTo>
                <a:lnTo>
                  <a:pt x="86596" y="22272"/>
                </a:lnTo>
                <a:lnTo>
                  <a:pt x="50112" y="50112"/>
                </a:lnTo>
                <a:lnTo>
                  <a:pt x="22272" y="86596"/>
                </a:lnTo>
                <a:lnTo>
                  <a:pt x="5568" y="127692"/>
                </a:lnTo>
                <a:lnTo>
                  <a:pt x="0" y="171095"/>
                </a:lnTo>
                <a:lnTo>
                  <a:pt x="5568" y="214498"/>
                </a:lnTo>
                <a:lnTo>
                  <a:pt x="22272" y="255594"/>
                </a:lnTo>
                <a:lnTo>
                  <a:pt x="50112" y="292078"/>
                </a:lnTo>
                <a:lnTo>
                  <a:pt x="86596" y="319918"/>
                </a:lnTo>
                <a:lnTo>
                  <a:pt x="127692" y="336622"/>
                </a:lnTo>
                <a:lnTo>
                  <a:pt x="171095" y="342190"/>
                </a:lnTo>
                <a:lnTo>
                  <a:pt x="214498" y="336622"/>
                </a:lnTo>
                <a:lnTo>
                  <a:pt x="255594" y="319918"/>
                </a:lnTo>
                <a:lnTo>
                  <a:pt x="292078" y="292078"/>
                </a:lnTo>
                <a:lnTo>
                  <a:pt x="319918" y="255594"/>
                </a:lnTo>
                <a:lnTo>
                  <a:pt x="336623" y="214498"/>
                </a:lnTo>
                <a:lnTo>
                  <a:pt x="342191" y="171095"/>
                </a:lnTo>
                <a:lnTo>
                  <a:pt x="336623" y="127692"/>
                </a:lnTo>
                <a:lnTo>
                  <a:pt x="319918" y="86596"/>
                </a:lnTo>
                <a:lnTo>
                  <a:pt x="292078" y="50112"/>
                </a:lnTo>
                <a:lnTo>
                  <a:pt x="255594" y="22272"/>
                </a:lnTo>
                <a:lnTo>
                  <a:pt x="214498" y="5568"/>
                </a:lnTo>
                <a:lnTo>
                  <a:pt x="1710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96858" y="4551863"/>
            <a:ext cx="342265" cy="342265"/>
          </a:xfrm>
          <a:custGeom>
            <a:avLst/>
            <a:gdLst/>
            <a:ahLst/>
            <a:cxnLst/>
            <a:rect l="l" t="t" r="r" b="b"/>
            <a:pathLst>
              <a:path w="342265" h="342264">
                <a:moveTo>
                  <a:pt x="292078" y="50112"/>
                </a:moveTo>
                <a:lnTo>
                  <a:pt x="319918" y="86595"/>
                </a:lnTo>
                <a:lnTo>
                  <a:pt x="336623" y="127692"/>
                </a:lnTo>
                <a:lnTo>
                  <a:pt x="342191" y="171095"/>
                </a:lnTo>
                <a:lnTo>
                  <a:pt x="336623" y="214497"/>
                </a:lnTo>
                <a:lnTo>
                  <a:pt x="319918" y="255594"/>
                </a:lnTo>
                <a:lnTo>
                  <a:pt x="292078" y="292077"/>
                </a:lnTo>
                <a:lnTo>
                  <a:pt x="255595" y="319918"/>
                </a:lnTo>
                <a:lnTo>
                  <a:pt x="214498" y="336622"/>
                </a:lnTo>
                <a:lnTo>
                  <a:pt x="171096" y="342190"/>
                </a:lnTo>
                <a:lnTo>
                  <a:pt x="127693" y="336622"/>
                </a:lnTo>
                <a:lnTo>
                  <a:pt x="86596" y="319918"/>
                </a:lnTo>
                <a:lnTo>
                  <a:pt x="50113" y="292077"/>
                </a:lnTo>
                <a:lnTo>
                  <a:pt x="22272" y="255594"/>
                </a:lnTo>
                <a:lnTo>
                  <a:pt x="5568" y="214497"/>
                </a:lnTo>
                <a:lnTo>
                  <a:pt x="0" y="171095"/>
                </a:lnTo>
                <a:lnTo>
                  <a:pt x="5568" y="127692"/>
                </a:lnTo>
                <a:lnTo>
                  <a:pt x="22272" y="86595"/>
                </a:lnTo>
                <a:lnTo>
                  <a:pt x="50113" y="50112"/>
                </a:lnTo>
                <a:lnTo>
                  <a:pt x="86596" y="22272"/>
                </a:lnTo>
                <a:lnTo>
                  <a:pt x="127693" y="5568"/>
                </a:lnTo>
                <a:lnTo>
                  <a:pt x="171096" y="0"/>
                </a:lnTo>
                <a:lnTo>
                  <a:pt x="214498" y="5568"/>
                </a:lnTo>
                <a:lnTo>
                  <a:pt x="255595" y="22272"/>
                </a:lnTo>
                <a:lnTo>
                  <a:pt x="292078" y="5011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900919" y="4586849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8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951752" y="4551862"/>
            <a:ext cx="342265" cy="342265"/>
          </a:xfrm>
          <a:custGeom>
            <a:avLst/>
            <a:gdLst/>
            <a:ahLst/>
            <a:cxnLst/>
            <a:rect l="l" t="t" r="r" b="b"/>
            <a:pathLst>
              <a:path w="342265" h="342264">
                <a:moveTo>
                  <a:pt x="171095" y="0"/>
                </a:moveTo>
                <a:lnTo>
                  <a:pt x="127692" y="5568"/>
                </a:lnTo>
                <a:lnTo>
                  <a:pt x="86596" y="22272"/>
                </a:lnTo>
                <a:lnTo>
                  <a:pt x="50112" y="50112"/>
                </a:lnTo>
                <a:lnTo>
                  <a:pt x="22272" y="86596"/>
                </a:lnTo>
                <a:lnTo>
                  <a:pt x="5568" y="127692"/>
                </a:lnTo>
                <a:lnTo>
                  <a:pt x="0" y="171095"/>
                </a:lnTo>
                <a:lnTo>
                  <a:pt x="5568" y="214498"/>
                </a:lnTo>
                <a:lnTo>
                  <a:pt x="22272" y="255594"/>
                </a:lnTo>
                <a:lnTo>
                  <a:pt x="50112" y="292078"/>
                </a:lnTo>
                <a:lnTo>
                  <a:pt x="86596" y="319918"/>
                </a:lnTo>
                <a:lnTo>
                  <a:pt x="127692" y="336622"/>
                </a:lnTo>
                <a:lnTo>
                  <a:pt x="171095" y="342190"/>
                </a:lnTo>
                <a:lnTo>
                  <a:pt x="214498" y="336622"/>
                </a:lnTo>
                <a:lnTo>
                  <a:pt x="255594" y="319918"/>
                </a:lnTo>
                <a:lnTo>
                  <a:pt x="292078" y="292078"/>
                </a:lnTo>
                <a:lnTo>
                  <a:pt x="319918" y="255594"/>
                </a:lnTo>
                <a:lnTo>
                  <a:pt x="336622" y="214498"/>
                </a:lnTo>
                <a:lnTo>
                  <a:pt x="342190" y="171095"/>
                </a:lnTo>
                <a:lnTo>
                  <a:pt x="336622" y="127692"/>
                </a:lnTo>
                <a:lnTo>
                  <a:pt x="319918" y="86596"/>
                </a:lnTo>
                <a:lnTo>
                  <a:pt x="292078" y="50112"/>
                </a:lnTo>
                <a:lnTo>
                  <a:pt x="255594" y="22272"/>
                </a:lnTo>
                <a:lnTo>
                  <a:pt x="214498" y="5568"/>
                </a:lnTo>
                <a:lnTo>
                  <a:pt x="1710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51752" y="4551863"/>
            <a:ext cx="342265" cy="342265"/>
          </a:xfrm>
          <a:custGeom>
            <a:avLst/>
            <a:gdLst/>
            <a:ahLst/>
            <a:cxnLst/>
            <a:rect l="l" t="t" r="r" b="b"/>
            <a:pathLst>
              <a:path w="342265" h="342264">
                <a:moveTo>
                  <a:pt x="292078" y="50112"/>
                </a:moveTo>
                <a:lnTo>
                  <a:pt x="319919" y="86595"/>
                </a:lnTo>
                <a:lnTo>
                  <a:pt x="336623" y="127692"/>
                </a:lnTo>
                <a:lnTo>
                  <a:pt x="342191" y="171095"/>
                </a:lnTo>
                <a:lnTo>
                  <a:pt x="336623" y="214497"/>
                </a:lnTo>
                <a:lnTo>
                  <a:pt x="319919" y="255594"/>
                </a:lnTo>
                <a:lnTo>
                  <a:pt x="292078" y="292077"/>
                </a:lnTo>
                <a:lnTo>
                  <a:pt x="255594" y="319918"/>
                </a:lnTo>
                <a:lnTo>
                  <a:pt x="214498" y="336622"/>
                </a:lnTo>
                <a:lnTo>
                  <a:pt x="171095" y="342190"/>
                </a:lnTo>
                <a:lnTo>
                  <a:pt x="127692" y="336622"/>
                </a:lnTo>
                <a:lnTo>
                  <a:pt x="86596" y="319918"/>
                </a:lnTo>
                <a:lnTo>
                  <a:pt x="50112" y="292077"/>
                </a:lnTo>
                <a:lnTo>
                  <a:pt x="22272" y="255594"/>
                </a:lnTo>
                <a:lnTo>
                  <a:pt x="5568" y="214497"/>
                </a:lnTo>
                <a:lnTo>
                  <a:pt x="0" y="171095"/>
                </a:lnTo>
                <a:lnTo>
                  <a:pt x="5568" y="127692"/>
                </a:lnTo>
                <a:lnTo>
                  <a:pt x="22272" y="86595"/>
                </a:lnTo>
                <a:lnTo>
                  <a:pt x="50112" y="50112"/>
                </a:lnTo>
                <a:lnTo>
                  <a:pt x="86596" y="22272"/>
                </a:lnTo>
                <a:lnTo>
                  <a:pt x="127692" y="5568"/>
                </a:lnTo>
                <a:lnTo>
                  <a:pt x="171095" y="0"/>
                </a:lnTo>
                <a:lnTo>
                  <a:pt x="214498" y="5568"/>
                </a:lnTo>
                <a:lnTo>
                  <a:pt x="255594" y="22272"/>
                </a:lnTo>
                <a:lnTo>
                  <a:pt x="292078" y="5011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055813" y="4586849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9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677271" y="7285300"/>
            <a:ext cx="123825" cy="1612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900" dirty="0">
                <a:latin typeface="Lucida Sans Unicode"/>
                <a:cs typeface="Lucida Sans Unicode"/>
              </a:rPr>
              <a:t>2</a:t>
            </a:fld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72205" y="5046280"/>
            <a:ext cx="17716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350" spc="-210" dirty="0">
                <a:solidFill>
                  <a:srgbClr val="8D3124"/>
                </a:solidFill>
                <a:latin typeface="MS UI Gothic"/>
                <a:cs typeface="MS UI Gothic"/>
              </a:rPr>
              <a:t>✔</a:t>
            </a:r>
            <a:endParaRPr sz="1350" dirty="0">
              <a:latin typeface="MS UI Gothic"/>
              <a:cs typeface="MS UI Goth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87865" y="6874670"/>
            <a:ext cx="1708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10" dirty="0">
                <a:solidFill>
                  <a:srgbClr val="8D3124"/>
                </a:solidFill>
                <a:latin typeface="MS UI Gothic"/>
                <a:cs typeface="MS UI Gothic"/>
              </a:rPr>
              <a:t>✔</a:t>
            </a:r>
            <a:endParaRPr sz="1350">
              <a:latin typeface="MS UI Gothic"/>
              <a:cs typeface="MS UI Gothic"/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80C58A0C-D336-47ED-BB1B-52F221BC7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279" y="4649261"/>
            <a:ext cx="144793" cy="167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1" grpId="0" animBg="1"/>
      <p:bldP spid="12" grpId="0" animBg="1"/>
      <p:bldP spid="13" grpId="0" animBg="1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222821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10" dirty="0">
                <a:latin typeface="Arial"/>
                <a:cs typeface="Arial"/>
              </a:rPr>
              <a:t>Quick-union </a:t>
            </a:r>
            <a:r>
              <a:rPr sz="2100" b="0" spc="20" dirty="0">
                <a:latin typeface="Arial"/>
                <a:cs typeface="Arial"/>
              </a:rPr>
              <a:t>demo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1092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3"/>
                </a:lnTo>
                <a:lnTo>
                  <a:pt x="0" y="168719"/>
                </a:lnTo>
                <a:lnTo>
                  <a:pt x="0" y="210495"/>
                </a:lnTo>
                <a:lnTo>
                  <a:pt x="9121" y="251460"/>
                </a:lnTo>
                <a:lnTo>
                  <a:pt x="27364" y="289997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6"/>
                </a:lnTo>
                <a:lnTo>
                  <a:pt x="351851" y="289997"/>
                </a:lnTo>
                <a:lnTo>
                  <a:pt x="370094" y="251460"/>
                </a:lnTo>
                <a:lnTo>
                  <a:pt x="379215" y="210495"/>
                </a:lnTo>
                <a:lnTo>
                  <a:pt x="379215" y="168719"/>
                </a:lnTo>
                <a:lnTo>
                  <a:pt x="370094" y="127753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1092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6" y="168720"/>
                </a:lnTo>
                <a:lnTo>
                  <a:pt x="379216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73666" y="3937150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0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80180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3"/>
                </a:lnTo>
                <a:lnTo>
                  <a:pt x="0" y="168719"/>
                </a:lnTo>
                <a:lnTo>
                  <a:pt x="0" y="210495"/>
                </a:lnTo>
                <a:lnTo>
                  <a:pt x="9121" y="251460"/>
                </a:lnTo>
                <a:lnTo>
                  <a:pt x="27364" y="289997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6"/>
                </a:lnTo>
                <a:lnTo>
                  <a:pt x="351851" y="289997"/>
                </a:lnTo>
                <a:lnTo>
                  <a:pt x="370094" y="251460"/>
                </a:lnTo>
                <a:lnTo>
                  <a:pt x="379215" y="210495"/>
                </a:lnTo>
                <a:lnTo>
                  <a:pt x="379215" y="168719"/>
                </a:lnTo>
                <a:lnTo>
                  <a:pt x="370094" y="127753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80181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29">
                <a:moveTo>
                  <a:pt x="324486" y="54728"/>
                </a:moveTo>
                <a:lnTo>
                  <a:pt x="351850" y="89216"/>
                </a:lnTo>
                <a:lnTo>
                  <a:pt x="370093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3" y="251461"/>
                </a:lnTo>
                <a:lnTo>
                  <a:pt x="351850" y="289998"/>
                </a:lnTo>
                <a:lnTo>
                  <a:pt x="324486" y="324486"/>
                </a:lnTo>
                <a:lnTo>
                  <a:pt x="289997" y="351851"/>
                </a:lnTo>
                <a:lnTo>
                  <a:pt x="251460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0" y="9121"/>
                </a:lnTo>
                <a:lnTo>
                  <a:pt x="289997" y="27364"/>
                </a:lnTo>
                <a:lnTo>
                  <a:pt x="324486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02754" y="3937150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1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05023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19" y="0"/>
                </a:lnTo>
                <a:lnTo>
                  <a:pt x="127753" y="9121"/>
                </a:lnTo>
                <a:lnTo>
                  <a:pt x="89216" y="27364"/>
                </a:lnTo>
                <a:lnTo>
                  <a:pt x="54727" y="54728"/>
                </a:lnTo>
                <a:lnTo>
                  <a:pt x="27363" y="89217"/>
                </a:lnTo>
                <a:lnTo>
                  <a:pt x="9121" y="127753"/>
                </a:lnTo>
                <a:lnTo>
                  <a:pt x="0" y="168719"/>
                </a:lnTo>
                <a:lnTo>
                  <a:pt x="0" y="210495"/>
                </a:lnTo>
                <a:lnTo>
                  <a:pt x="9121" y="251460"/>
                </a:lnTo>
                <a:lnTo>
                  <a:pt x="27363" y="289997"/>
                </a:lnTo>
                <a:lnTo>
                  <a:pt x="54727" y="324486"/>
                </a:lnTo>
                <a:lnTo>
                  <a:pt x="89216" y="351851"/>
                </a:lnTo>
                <a:lnTo>
                  <a:pt x="127753" y="370094"/>
                </a:lnTo>
                <a:lnTo>
                  <a:pt x="168719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7" y="324486"/>
                </a:lnTo>
                <a:lnTo>
                  <a:pt x="351851" y="289997"/>
                </a:lnTo>
                <a:lnTo>
                  <a:pt x="370094" y="251460"/>
                </a:lnTo>
                <a:lnTo>
                  <a:pt x="379215" y="210495"/>
                </a:lnTo>
                <a:lnTo>
                  <a:pt x="379215" y="168719"/>
                </a:lnTo>
                <a:lnTo>
                  <a:pt x="370094" y="127753"/>
                </a:lnTo>
                <a:lnTo>
                  <a:pt x="351851" y="89217"/>
                </a:lnTo>
                <a:lnTo>
                  <a:pt x="324487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5023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6" y="54728"/>
                </a:moveTo>
                <a:lnTo>
                  <a:pt x="351850" y="89216"/>
                </a:lnTo>
                <a:lnTo>
                  <a:pt x="370093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3" y="251461"/>
                </a:lnTo>
                <a:lnTo>
                  <a:pt x="351850" y="289998"/>
                </a:lnTo>
                <a:lnTo>
                  <a:pt x="324486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6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27596" y="3937150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2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29866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3"/>
                </a:lnTo>
                <a:lnTo>
                  <a:pt x="0" y="168719"/>
                </a:lnTo>
                <a:lnTo>
                  <a:pt x="0" y="210495"/>
                </a:lnTo>
                <a:lnTo>
                  <a:pt x="9121" y="251460"/>
                </a:lnTo>
                <a:lnTo>
                  <a:pt x="27364" y="289997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6"/>
                </a:lnTo>
                <a:lnTo>
                  <a:pt x="351851" y="289997"/>
                </a:lnTo>
                <a:lnTo>
                  <a:pt x="370094" y="251460"/>
                </a:lnTo>
                <a:lnTo>
                  <a:pt x="379215" y="210495"/>
                </a:lnTo>
                <a:lnTo>
                  <a:pt x="379215" y="168719"/>
                </a:lnTo>
                <a:lnTo>
                  <a:pt x="370094" y="127753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29866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6" y="54728"/>
                </a:moveTo>
                <a:lnTo>
                  <a:pt x="351850" y="89216"/>
                </a:lnTo>
                <a:lnTo>
                  <a:pt x="370093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3" y="251461"/>
                </a:lnTo>
                <a:lnTo>
                  <a:pt x="351850" y="289998"/>
                </a:lnTo>
                <a:lnTo>
                  <a:pt x="324486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6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52438" y="3937150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3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54708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3"/>
                </a:lnTo>
                <a:lnTo>
                  <a:pt x="0" y="168719"/>
                </a:lnTo>
                <a:lnTo>
                  <a:pt x="0" y="210495"/>
                </a:lnTo>
                <a:lnTo>
                  <a:pt x="9121" y="251460"/>
                </a:lnTo>
                <a:lnTo>
                  <a:pt x="27364" y="289997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6"/>
                </a:lnTo>
                <a:lnTo>
                  <a:pt x="351851" y="289997"/>
                </a:lnTo>
                <a:lnTo>
                  <a:pt x="370094" y="251460"/>
                </a:lnTo>
                <a:lnTo>
                  <a:pt x="379215" y="210495"/>
                </a:lnTo>
                <a:lnTo>
                  <a:pt x="379215" y="168719"/>
                </a:lnTo>
                <a:lnTo>
                  <a:pt x="370094" y="127753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54708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6" y="54728"/>
                </a:moveTo>
                <a:lnTo>
                  <a:pt x="351850" y="89216"/>
                </a:lnTo>
                <a:lnTo>
                  <a:pt x="370093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3" y="251461"/>
                </a:lnTo>
                <a:lnTo>
                  <a:pt x="351850" y="289998"/>
                </a:lnTo>
                <a:lnTo>
                  <a:pt x="324486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6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77282" y="3937150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4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79551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3"/>
                </a:lnTo>
                <a:lnTo>
                  <a:pt x="0" y="168719"/>
                </a:lnTo>
                <a:lnTo>
                  <a:pt x="0" y="210495"/>
                </a:lnTo>
                <a:lnTo>
                  <a:pt x="9121" y="251460"/>
                </a:lnTo>
                <a:lnTo>
                  <a:pt x="27364" y="289997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6"/>
                </a:lnTo>
                <a:lnTo>
                  <a:pt x="351851" y="289997"/>
                </a:lnTo>
                <a:lnTo>
                  <a:pt x="370094" y="251460"/>
                </a:lnTo>
                <a:lnTo>
                  <a:pt x="379215" y="210495"/>
                </a:lnTo>
                <a:lnTo>
                  <a:pt x="379215" y="168719"/>
                </a:lnTo>
                <a:lnTo>
                  <a:pt x="370094" y="127753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79551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6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6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202124" y="3937150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5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04393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3"/>
                </a:lnTo>
                <a:lnTo>
                  <a:pt x="0" y="168719"/>
                </a:lnTo>
                <a:lnTo>
                  <a:pt x="0" y="210495"/>
                </a:lnTo>
                <a:lnTo>
                  <a:pt x="9121" y="251460"/>
                </a:lnTo>
                <a:lnTo>
                  <a:pt x="27364" y="289997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6" y="379215"/>
                </a:lnTo>
                <a:lnTo>
                  <a:pt x="251462" y="370094"/>
                </a:lnTo>
                <a:lnTo>
                  <a:pt x="289999" y="351851"/>
                </a:lnTo>
                <a:lnTo>
                  <a:pt x="324488" y="324486"/>
                </a:lnTo>
                <a:lnTo>
                  <a:pt x="351852" y="289997"/>
                </a:lnTo>
                <a:lnTo>
                  <a:pt x="370094" y="251460"/>
                </a:lnTo>
                <a:lnTo>
                  <a:pt x="379215" y="210495"/>
                </a:lnTo>
                <a:lnTo>
                  <a:pt x="379215" y="168719"/>
                </a:lnTo>
                <a:lnTo>
                  <a:pt x="370094" y="127753"/>
                </a:lnTo>
                <a:lnTo>
                  <a:pt x="351852" y="89217"/>
                </a:lnTo>
                <a:lnTo>
                  <a:pt x="324488" y="54728"/>
                </a:lnTo>
                <a:lnTo>
                  <a:pt x="289999" y="27364"/>
                </a:lnTo>
                <a:lnTo>
                  <a:pt x="251462" y="9121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04394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6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6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26966" y="3937150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6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29235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3"/>
                </a:lnTo>
                <a:lnTo>
                  <a:pt x="0" y="168719"/>
                </a:lnTo>
                <a:lnTo>
                  <a:pt x="0" y="210495"/>
                </a:lnTo>
                <a:lnTo>
                  <a:pt x="9121" y="251460"/>
                </a:lnTo>
                <a:lnTo>
                  <a:pt x="27364" y="289997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6" y="379215"/>
                </a:lnTo>
                <a:lnTo>
                  <a:pt x="251462" y="370094"/>
                </a:lnTo>
                <a:lnTo>
                  <a:pt x="289999" y="351851"/>
                </a:lnTo>
                <a:lnTo>
                  <a:pt x="324488" y="324486"/>
                </a:lnTo>
                <a:lnTo>
                  <a:pt x="351852" y="289997"/>
                </a:lnTo>
                <a:lnTo>
                  <a:pt x="370094" y="251460"/>
                </a:lnTo>
                <a:lnTo>
                  <a:pt x="379215" y="210495"/>
                </a:lnTo>
                <a:lnTo>
                  <a:pt x="379215" y="168719"/>
                </a:lnTo>
                <a:lnTo>
                  <a:pt x="370094" y="127753"/>
                </a:lnTo>
                <a:lnTo>
                  <a:pt x="351852" y="89217"/>
                </a:lnTo>
                <a:lnTo>
                  <a:pt x="324488" y="54728"/>
                </a:lnTo>
                <a:lnTo>
                  <a:pt x="289999" y="27364"/>
                </a:lnTo>
                <a:lnTo>
                  <a:pt x="251462" y="9121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29237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6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6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651809" y="3937150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7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254078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19" y="0"/>
                </a:lnTo>
                <a:lnTo>
                  <a:pt x="127753" y="9121"/>
                </a:lnTo>
                <a:lnTo>
                  <a:pt x="89216" y="27364"/>
                </a:lnTo>
                <a:lnTo>
                  <a:pt x="54727" y="54728"/>
                </a:lnTo>
                <a:lnTo>
                  <a:pt x="27363" y="89217"/>
                </a:lnTo>
                <a:lnTo>
                  <a:pt x="9121" y="127753"/>
                </a:lnTo>
                <a:lnTo>
                  <a:pt x="0" y="168719"/>
                </a:lnTo>
                <a:lnTo>
                  <a:pt x="0" y="210495"/>
                </a:lnTo>
                <a:lnTo>
                  <a:pt x="9121" y="251460"/>
                </a:lnTo>
                <a:lnTo>
                  <a:pt x="27363" y="289997"/>
                </a:lnTo>
                <a:lnTo>
                  <a:pt x="54727" y="324486"/>
                </a:lnTo>
                <a:lnTo>
                  <a:pt x="89216" y="351851"/>
                </a:lnTo>
                <a:lnTo>
                  <a:pt x="127753" y="370094"/>
                </a:lnTo>
                <a:lnTo>
                  <a:pt x="168719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7" y="324486"/>
                </a:lnTo>
                <a:lnTo>
                  <a:pt x="351851" y="289997"/>
                </a:lnTo>
                <a:lnTo>
                  <a:pt x="370094" y="251460"/>
                </a:lnTo>
                <a:lnTo>
                  <a:pt x="379215" y="210495"/>
                </a:lnTo>
                <a:lnTo>
                  <a:pt x="379215" y="168719"/>
                </a:lnTo>
                <a:lnTo>
                  <a:pt x="370094" y="127753"/>
                </a:lnTo>
                <a:lnTo>
                  <a:pt x="351851" y="89217"/>
                </a:lnTo>
                <a:lnTo>
                  <a:pt x="324487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54079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6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6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376652" y="3937150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8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978921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19" y="0"/>
                </a:lnTo>
                <a:lnTo>
                  <a:pt x="127753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3"/>
                </a:lnTo>
                <a:lnTo>
                  <a:pt x="0" y="168719"/>
                </a:lnTo>
                <a:lnTo>
                  <a:pt x="0" y="210495"/>
                </a:lnTo>
                <a:lnTo>
                  <a:pt x="9121" y="251460"/>
                </a:lnTo>
                <a:lnTo>
                  <a:pt x="27364" y="289997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3" y="370094"/>
                </a:lnTo>
                <a:lnTo>
                  <a:pt x="168719" y="379215"/>
                </a:lnTo>
                <a:lnTo>
                  <a:pt x="210495" y="379215"/>
                </a:lnTo>
                <a:lnTo>
                  <a:pt x="251460" y="370094"/>
                </a:lnTo>
                <a:lnTo>
                  <a:pt x="289997" y="351851"/>
                </a:lnTo>
                <a:lnTo>
                  <a:pt x="324486" y="324486"/>
                </a:lnTo>
                <a:lnTo>
                  <a:pt x="351851" y="289997"/>
                </a:lnTo>
                <a:lnTo>
                  <a:pt x="370094" y="251460"/>
                </a:lnTo>
                <a:lnTo>
                  <a:pt x="379215" y="210495"/>
                </a:lnTo>
                <a:lnTo>
                  <a:pt x="379215" y="168719"/>
                </a:lnTo>
                <a:lnTo>
                  <a:pt x="370094" y="127753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7" y="27364"/>
                </a:lnTo>
                <a:lnTo>
                  <a:pt x="251460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78922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6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6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101495" y="3937150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9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09572" y="65122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0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91068" y="65122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1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72565" y="65122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2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54060" y="65122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3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35557" y="65122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4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17054" y="65122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5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98549" y="65122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6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80045" y="65122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7</a:t>
            </a:r>
            <a:endParaRPr sz="1050">
              <a:latin typeface="Lucida Sans Unicode"/>
              <a:cs typeface="Lucida Sans Unicode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5171401" y="6761000"/>
          <a:ext cx="3816348" cy="381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4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5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6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7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8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9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8361540" y="65122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8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743037" y="65122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9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09224" y="6817445"/>
            <a:ext cx="3225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25" dirty="0">
                <a:latin typeface="Tahoma"/>
                <a:cs typeface="Tahoma"/>
              </a:rPr>
              <a:t>i</a:t>
            </a:r>
            <a:r>
              <a:rPr sz="1350" b="1" spc="45" dirty="0">
                <a:latin typeface="Tahoma"/>
                <a:cs typeface="Tahoma"/>
              </a:rPr>
              <a:t>d</a:t>
            </a:r>
            <a:r>
              <a:rPr sz="1350" b="1" spc="-120" dirty="0">
                <a:latin typeface="Tahoma"/>
                <a:cs typeface="Tahoma"/>
              </a:rPr>
              <a:t>[</a:t>
            </a:r>
            <a:r>
              <a:rPr sz="1350" b="1" spc="-114" dirty="0">
                <a:latin typeface="Tahoma"/>
                <a:cs typeface="Tahoma"/>
              </a:rPr>
              <a:t>]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61999" y="1422401"/>
            <a:ext cx="660399" cy="660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2030" y="1472430"/>
            <a:ext cx="560705" cy="560705"/>
          </a:xfrm>
          <a:custGeom>
            <a:avLst/>
            <a:gdLst/>
            <a:ahLst/>
            <a:cxnLst/>
            <a:rect l="l" t="t" r="r" b="b"/>
            <a:pathLst>
              <a:path w="560705" h="560705">
                <a:moveTo>
                  <a:pt x="280169" y="0"/>
                </a:moveTo>
                <a:lnTo>
                  <a:pt x="234724" y="3666"/>
                </a:lnTo>
                <a:lnTo>
                  <a:pt x="191614" y="14283"/>
                </a:lnTo>
                <a:lnTo>
                  <a:pt x="151415" y="31272"/>
                </a:lnTo>
                <a:lnTo>
                  <a:pt x="114705" y="54056"/>
                </a:lnTo>
                <a:lnTo>
                  <a:pt x="82059" y="82059"/>
                </a:lnTo>
                <a:lnTo>
                  <a:pt x="54056" y="114705"/>
                </a:lnTo>
                <a:lnTo>
                  <a:pt x="31272" y="151415"/>
                </a:lnTo>
                <a:lnTo>
                  <a:pt x="14283" y="191614"/>
                </a:lnTo>
                <a:lnTo>
                  <a:pt x="3666" y="234724"/>
                </a:lnTo>
                <a:lnTo>
                  <a:pt x="0" y="280169"/>
                </a:lnTo>
                <a:lnTo>
                  <a:pt x="3666" y="325614"/>
                </a:lnTo>
                <a:lnTo>
                  <a:pt x="14283" y="368724"/>
                </a:lnTo>
                <a:lnTo>
                  <a:pt x="31272" y="408922"/>
                </a:lnTo>
                <a:lnTo>
                  <a:pt x="54056" y="445633"/>
                </a:lnTo>
                <a:lnTo>
                  <a:pt x="82059" y="478278"/>
                </a:lnTo>
                <a:lnTo>
                  <a:pt x="114705" y="506282"/>
                </a:lnTo>
                <a:lnTo>
                  <a:pt x="151415" y="529066"/>
                </a:lnTo>
                <a:lnTo>
                  <a:pt x="191614" y="546055"/>
                </a:lnTo>
                <a:lnTo>
                  <a:pt x="234724" y="556672"/>
                </a:lnTo>
                <a:lnTo>
                  <a:pt x="280169" y="560339"/>
                </a:lnTo>
                <a:lnTo>
                  <a:pt x="325614" y="556672"/>
                </a:lnTo>
                <a:lnTo>
                  <a:pt x="368724" y="546055"/>
                </a:lnTo>
                <a:lnTo>
                  <a:pt x="408922" y="529066"/>
                </a:lnTo>
                <a:lnTo>
                  <a:pt x="445633" y="506282"/>
                </a:lnTo>
                <a:lnTo>
                  <a:pt x="478278" y="478278"/>
                </a:lnTo>
                <a:lnTo>
                  <a:pt x="506282" y="445633"/>
                </a:lnTo>
                <a:lnTo>
                  <a:pt x="529066" y="408922"/>
                </a:lnTo>
                <a:lnTo>
                  <a:pt x="546055" y="368724"/>
                </a:lnTo>
                <a:lnTo>
                  <a:pt x="556672" y="325614"/>
                </a:lnTo>
                <a:lnTo>
                  <a:pt x="560339" y="280169"/>
                </a:lnTo>
                <a:lnTo>
                  <a:pt x="556672" y="234724"/>
                </a:lnTo>
                <a:lnTo>
                  <a:pt x="546055" y="191614"/>
                </a:lnTo>
                <a:lnTo>
                  <a:pt x="529066" y="151415"/>
                </a:lnTo>
                <a:lnTo>
                  <a:pt x="506282" y="114705"/>
                </a:lnTo>
                <a:lnTo>
                  <a:pt x="478278" y="82059"/>
                </a:lnTo>
                <a:lnTo>
                  <a:pt x="445633" y="54056"/>
                </a:lnTo>
                <a:lnTo>
                  <a:pt x="408922" y="31272"/>
                </a:lnTo>
                <a:lnTo>
                  <a:pt x="368724" y="14283"/>
                </a:lnTo>
                <a:lnTo>
                  <a:pt x="325614" y="3666"/>
                </a:lnTo>
                <a:lnTo>
                  <a:pt x="280169" y="0"/>
                </a:lnTo>
                <a:close/>
              </a:path>
            </a:pathLst>
          </a:custGeom>
          <a:solidFill>
            <a:srgbClr val="03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5879" y="1476279"/>
            <a:ext cx="553085" cy="553085"/>
          </a:xfrm>
          <a:custGeom>
            <a:avLst/>
            <a:gdLst/>
            <a:ahLst/>
            <a:cxnLst/>
            <a:rect l="l" t="t" r="r" b="b"/>
            <a:pathLst>
              <a:path w="553085" h="553085">
                <a:moveTo>
                  <a:pt x="276321" y="0"/>
                </a:moveTo>
                <a:lnTo>
                  <a:pt x="226651" y="4451"/>
                </a:lnTo>
                <a:lnTo>
                  <a:pt x="179903" y="17287"/>
                </a:lnTo>
                <a:lnTo>
                  <a:pt x="136856" y="37725"/>
                </a:lnTo>
                <a:lnTo>
                  <a:pt x="98290" y="64986"/>
                </a:lnTo>
                <a:lnTo>
                  <a:pt x="64986" y="98290"/>
                </a:lnTo>
                <a:lnTo>
                  <a:pt x="37725" y="136855"/>
                </a:lnTo>
                <a:lnTo>
                  <a:pt x="17287" y="179902"/>
                </a:lnTo>
                <a:lnTo>
                  <a:pt x="4451" y="226651"/>
                </a:lnTo>
                <a:lnTo>
                  <a:pt x="0" y="276320"/>
                </a:lnTo>
                <a:lnTo>
                  <a:pt x="4451" y="325989"/>
                </a:lnTo>
                <a:lnTo>
                  <a:pt x="17287" y="372737"/>
                </a:lnTo>
                <a:lnTo>
                  <a:pt x="37725" y="415784"/>
                </a:lnTo>
                <a:lnTo>
                  <a:pt x="64986" y="454350"/>
                </a:lnTo>
                <a:lnTo>
                  <a:pt x="98290" y="487654"/>
                </a:lnTo>
                <a:lnTo>
                  <a:pt x="136856" y="514915"/>
                </a:lnTo>
                <a:lnTo>
                  <a:pt x="179903" y="535354"/>
                </a:lnTo>
                <a:lnTo>
                  <a:pt x="226651" y="548189"/>
                </a:lnTo>
                <a:lnTo>
                  <a:pt x="276321" y="552641"/>
                </a:lnTo>
                <a:lnTo>
                  <a:pt x="325989" y="548189"/>
                </a:lnTo>
                <a:lnTo>
                  <a:pt x="372737" y="535354"/>
                </a:lnTo>
                <a:lnTo>
                  <a:pt x="415784" y="514915"/>
                </a:lnTo>
                <a:lnTo>
                  <a:pt x="454350" y="487654"/>
                </a:lnTo>
                <a:lnTo>
                  <a:pt x="487654" y="454350"/>
                </a:lnTo>
                <a:lnTo>
                  <a:pt x="514915" y="415784"/>
                </a:lnTo>
                <a:lnTo>
                  <a:pt x="535353" y="372737"/>
                </a:lnTo>
                <a:lnTo>
                  <a:pt x="548189" y="325989"/>
                </a:lnTo>
                <a:lnTo>
                  <a:pt x="552641" y="276320"/>
                </a:lnTo>
                <a:lnTo>
                  <a:pt x="548189" y="226651"/>
                </a:lnTo>
                <a:lnTo>
                  <a:pt x="535353" y="179902"/>
                </a:lnTo>
                <a:lnTo>
                  <a:pt x="514915" y="136855"/>
                </a:lnTo>
                <a:lnTo>
                  <a:pt x="487654" y="98290"/>
                </a:lnTo>
                <a:lnTo>
                  <a:pt x="454350" y="64986"/>
                </a:lnTo>
                <a:lnTo>
                  <a:pt x="415784" y="37725"/>
                </a:lnTo>
                <a:lnTo>
                  <a:pt x="372737" y="17287"/>
                </a:lnTo>
                <a:lnTo>
                  <a:pt x="325989" y="4451"/>
                </a:lnTo>
                <a:lnTo>
                  <a:pt x="276321" y="0"/>
                </a:lnTo>
                <a:close/>
              </a:path>
            </a:pathLst>
          </a:custGeom>
          <a:solidFill>
            <a:srgbClr val="6666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3373" y="1482196"/>
            <a:ext cx="538833" cy="538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41594" y="1501467"/>
            <a:ext cx="505459" cy="505459"/>
          </a:xfrm>
          <a:custGeom>
            <a:avLst/>
            <a:gdLst/>
            <a:ahLst/>
            <a:cxnLst/>
            <a:rect l="l" t="t" r="r" b="b"/>
            <a:pathLst>
              <a:path w="505459" h="505460">
                <a:moveTo>
                  <a:pt x="505118" y="252560"/>
                </a:moveTo>
                <a:lnTo>
                  <a:pt x="501049" y="297958"/>
                </a:lnTo>
                <a:lnTo>
                  <a:pt x="489317" y="340687"/>
                </a:lnTo>
                <a:lnTo>
                  <a:pt x="470636" y="380032"/>
                </a:lnTo>
                <a:lnTo>
                  <a:pt x="445719" y="415281"/>
                </a:lnTo>
                <a:lnTo>
                  <a:pt x="415279" y="445721"/>
                </a:lnTo>
                <a:lnTo>
                  <a:pt x="380030" y="470638"/>
                </a:lnTo>
                <a:lnTo>
                  <a:pt x="340685" y="489319"/>
                </a:lnTo>
                <a:lnTo>
                  <a:pt x="297956" y="501051"/>
                </a:lnTo>
                <a:lnTo>
                  <a:pt x="252558" y="505120"/>
                </a:lnTo>
                <a:lnTo>
                  <a:pt x="207160" y="501051"/>
                </a:lnTo>
                <a:lnTo>
                  <a:pt x="164431" y="489319"/>
                </a:lnTo>
                <a:lnTo>
                  <a:pt x="125086" y="470638"/>
                </a:lnTo>
                <a:lnTo>
                  <a:pt x="89837" y="445721"/>
                </a:lnTo>
                <a:lnTo>
                  <a:pt x="59397" y="415281"/>
                </a:lnTo>
                <a:lnTo>
                  <a:pt x="34481" y="380032"/>
                </a:lnTo>
                <a:lnTo>
                  <a:pt x="15800" y="340687"/>
                </a:lnTo>
                <a:lnTo>
                  <a:pt x="4068" y="297958"/>
                </a:lnTo>
                <a:lnTo>
                  <a:pt x="0" y="252560"/>
                </a:lnTo>
                <a:lnTo>
                  <a:pt x="4068" y="207161"/>
                </a:lnTo>
                <a:lnTo>
                  <a:pt x="15800" y="164433"/>
                </a:lnTo>
                <a:lnTo>
                  <a:pt x="34481" y="125087"/>
                </a:lnTo>
                <a:lnTo>
                  <a:pt x="59397" y="89838"/>
                </a:lnTo>
                <a:lnTo>
                  <a:pt x="89837" y="59398"/>
                </a:lnTo>
                <a:lnTo>
                  <a:pt x="125086" y="34481"/>
                </a:lnTo>
                <a:lnTo>
                  <a:pt x="164431" y="15800"/>
                </a:lnTo>
                <a:lnTo>
                  <a:pt x="207160" y="4069"/>
                </a:lnTo>
                <a:lnTo>
                  <a:pt x="252558" y="0"/>
                </a:lnTo>
                <a:lnTo>
                  <a:pt x="297956" y="4069"/>
                </a:lnTo>
                <a:lnTo>
                  <a:pt x="340685" y="15800"/>
                </a:lnTo>
                <a:lnTo>
                  <a:pt x="380030" y="34481"/>
                </a:lnTo>
                <a:lnTo>
                  <a:pt x="415279" y="59398"/>
                </a:lnTo>
                <a:lnTo>
                  <a:pt x="445719" y="89838"/>
                </a:lnTo>
                <a:lnTo>
                  <a:pt x="470636" y="125087"/>
                </a:lnTo>
                <a:lnTo>
                  <a:pt x="489317" y="164433"/>
                </a:lnTo>
                <a:lnTo>
                  <a:pt x="501049" y="207161"/>
                </a:lnTo>
                <a:lnTo>
                  <a:pt x="505118" y="252560"/>
                </a:lnTo>
                <a:close/>
              </a:path>
            </a:pathLst>
          </a:custGeom>
          <a:ln w="1661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29492" y="1572409"/>
            <a:ext cx="394335" cy="400685"/>
          </a:xfrm>
          <a:custGeom>
            <a:avLst/>
            <a:gdLst/>
            <a:ahLst/>
            <a:cxnLst/>
            <a:rect l="l" t="t" r="r" b="b"/>
            <a:pathLst>
              <a:path w="394334" h="400685">
                <a:moveTo>
                  <a:pt x="0" y="321867"/>
                </a:moveTo>
                <a:lnTo>
                  <a:pt x="34114" y="354069"/>
                </a:lnTo>
                <a:lnTo>
                  <a:pt x="74044" y="378449"/>
                </a:lnTo>
                <a:lnTo>
                  <a:pt x="118416" y="394096"/>
                </a:lnTo>
                <a:lnTo>
                  <a:pt x="165857" y="400101"/>
                </a:lnTo>
                <a:lnTo>
                  <a:pt x="214992" y="395556"/>
                </a:lnTo>
                <a:lnTo>
                  <a:pt x="258318" y="382056"/>
                </a:lnTo>
                <a:lnTo>
                  <a:pt x="280541" y="369840"/>
                </a:lnTo>
                <a:lnTo>
                  <a:pt x="133443" y="369840"/>
                </a:lnTo>
                <a:lnTo>
                  <a:pt x="85258" y="363470"/>
                </a:lnTo>
                <a:lnTo>
                  <a:pt x="40295" y="347159"/>
                </a:lnTo>
                <a:lnTo>
                  <a:pt x="0" y="321867"/>
                </a:lnTo>
                <a:close/>
              </a:path>
              <a:path w="394334" h="400685">
                <a:moveTo>
                  <a:pt x="308671" y="0"/>
                </a:moveTo>
                <a:lnTo>
                  <a:pt x="339398" y="46457"/>
                </a:lnTo>
                <a:lnTo>
                  <a:pt x="358043" y="100948"/>
                </a:lnTo>
                <a:lnTo>
                  <a:pt x="362624" y="146097"/>
                </a:lnTo>
                <a:lnTo>
                  <a:pt x="358255" y="189914"/>
                </a:lnTo>
                <a:lnTo>
                  <a:pt x="345637" y="231336"/>
                </a:lnTo>
                <a:lnTo>
                  <a:pt x="325474" y="269300"/>
                </a:lnTo>
                <a:lnTo>
                  <a:pt x="298466" y="302743"/>
                </a:lnTo>
                <a:lnTo>
                  <a:pt x="265318" y="330602"/>
                </a:lnTo>
                <a:lnTo>
                  <a:pt x="226730" y="351813"/>
                </a:lnTo>
                <a:lnTo>
                  <a:pt x="183405" y="365314"/>
                </a:lnTo>
                <a:lnTo>
                  <a:pt x="133443" y="369840"/>
                </a:lnTo>
                <a:lnTo>
                  <a:pt x="280541" y="369840"/>
                </a:lnTo>
                <a:lnTo>
                  <a:pt x="330057" y="332986"/>
                </a:lnTo>
                <a:lnTo>
                  <a:pt x="357065" y="299543"/>
                </a:lnTo>
                <a:lnTo>
                  <a:pt x="377228" y="261580"/>
                </a:lnTo>
                <a:lnTo>
                  <a:pt x="389845" y="220158"/>
                </a:lnTo>
                <a:lnTo>
                  <a:pt x="394212" y="176341"/>
                </a:lnTo>
                <a:lnTo>
                  <a:pt x="389629" y="131193"/>
                </a:lnTo>
                <a:lnTo>
                  <a:pt x="377976" y="92332"/>
                </a:lnTo>
                <a:lnTo>
                  <a:pt x="360094" y="57181"/>
                </a:lnTo>
                <a:lnTo>
                  <a:pt x="336741" y="26239"/>
                </a:lnTo>
                <a:lnTo>
                  <a:pt x="308671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22800" y="1638976"/>
            <a:ext cx="217170" cy="249554"/>
          </a:xfrm>
          <a:custGeom>
            <a:avLst/>
            <a:gdLst/>
            <a:ahLst/>
            <a:cxnLst/>
            <a:rect l="l" t="t" r="r" b="b"/>
            <a:pathLst>
              <a:path w="217169" h="249555">
                <a:moveTo>
                  <a:pt x="0" y="0"/>
                </a:moveTo>
                <a:lnTo>
                  <a:pt x="1918" y="249539"/>
                </a:lnTo>
                <a:lnTo>
                  <a:pt x="217067" y="1231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22800" y="1638976"/>
            <a:ext cx="217170" cy="249554"/>
          </a:xfrm>
          <a:custGeom>
            <a:avLst/>
            <a:gdLst/>
            <a:ahLst/>
            <a:cxnLst/>
            <a:rect l="l" t="t" r="r" b="b"/>
            <a:pathLst>
              <a:path w="217169" h="249555">
                <a:moveTo>
                  <a:pt x="217066" y="123107"/>
                </a:moveTo>
                <a:lnTo>
                  <a:pt x="109492" y="186322"/>
                </a:lnTo>
                <a:lnTo>
                  <a:pt x="1918" y="249540"/>
                </a:lnTo>
                <a:lnTo>
                  <a:pt x="958" y="124769"/>
                </a:lnTo>
                <a:lnTo>
                  <a:pt x="0" y="0"/>
                </a:lnTo>
                <a:lnTo>
                  <a:pt x="108534" y="61552"/>
                </a:lnTo>
                <a:lnTo>
                  <a:pt x="217066" y="123107"/>
                </a:lnTo>
                <a:close/>
              </a:path>
            </a:pathLst>
          </a:custGeom>
          <a:ln w="830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17931" y="1477948"/>
            <a:ext cx="457200" cy="361315"/>
          </a:xfrm>
          <a:custGeom>
            <a:avLst/>
            <a:gdLst/>
            <a:ahLst/>
            <a:cxnLst/>
            <a:rect l="l" t="t" r="r" b="b"/>
            <a:pathLst>
              <a:path w="457200" h="361314">
                <a:moveTo>
                  <a:pt x="275549" y="0"/>
                </a:moveTo>
                <a:lnTo>
                  <a:pt x="226019" y="4439"/>
                </a:lnTo>
                <a:lnTo>
                  <a:pt x="179401" y="17238"/>
                </a:lnTo>
                <a:lnTo>
                  <a:pt x="136474" y="37620"/>
                </a:lnTo>
                <a:lnTo>
                  <a:pt x="98016" y="64805"/>
                </a:lnTo>
                <a:lnTo>
                  <a:pt x="64805" y="98016"/>
                </a:lnTo>
                <a:lnTo>
                  <a:pt x="37620" y="136474"/>
                </a:lnTo>
                <a:lnTo>
                  <a:pt x="17239" y="179402"/>
                </a:lnTo>
                <a:lnTo>
                  <a:pt x="4439" y="226020"/>
                </a:lnTo>
                <a:lnTo>
                  <a:pt x="0" y="275551"/>
                </a:lnTo>
                <a:lnTo>
                  <a:pt x="894" y="297186"/>
                </a:lnTo>
                <a:lnTo>
                  <a:pt x="3511" y="317909"/>
                </a:lnTo>
                <a:lnTo>
                  <a:pt x="7750" y="338093"/>
                </a:lnTo>
                <a:lnTo>
                  <a:pt x="13511" y="358109"/>
                </a:lnTo>
                <a:lnTo>
                  <a:pt x="17192" y="360738"/>
                </a:lnTo>
                <a:lnTo>
                  <a:pt x="45236" y="319340"/>
                </a:lnTo>
                <a:lnTo>
                  <a:pt x="128591" y="225933"/>
                </a:lnTo>
                <a:lnTo>
                  <a:pt x="266093" y="126694"/>
                </a:lnTo>
                <a:lnTo>
                  <a:pt x="456580" y="67801"/>
                </a:lnTo>
                <a:lnTo>
                  <a:pt x="424011" y="40022"/>
                </a:lnTo>
                <a:lnTo>
                  <a:pt x="379581" y="18625"/>
                </a:lnTo>
                <a:lnTo>
                  <a:pt x="328392" y="4865"/>
                </a:lnTo>
                <a:lnTo>
                  <a:pt x="275549" y="0"/>
                </a:lnTo>
                <a:close/>
              </a:path>
            </a:pathLst>
          </a:custGeom>
          <a:solidFill>
            <a:srgbClr val="FFFFFF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59101" y="3695684"/>
            <a:ext cx="1527175" cy="719455"/>
          </a:xfrm>
          <a:custGeom>
            <a:avLst/>
            <a:gdLst/>
            <a:ahLst/>
            <a:cxnLst/>
            <a:rect l="l" t="t" r="r" b="b"/>
            <a:pathLst>
              <a:path w="1527175" h="719454">
                <a:moveTo>
                  <a:pt x="1526781" y="0"/>
                </a:moveTo>
                <a:lnTo>
                  <a:pt x="0" y="719002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222821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10" dirty="0">
                <a:latin typeface="Arial"/>
                <a:cs typeface="Arial"/>
              </a:rPr>
              <a:t>Quick-union </a:t>
            </a:r>
            <a:r>
              <a:rPr sz="2100" b="0" spc="20" dirty="0">
                <a:latin typeface="Arial"/>
                <a:cs typeface="Arial"/>
              </a:rPr>
              <a:t>demo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61678" y="6325269"/>
            <a:ext cx="0" cy="553085"/>
          </a:xfrm>
          <a:custGeom>
            <a:avLst/>
            <a:gdLst/>
            <a:ahLst/>
            <a:cxnLst/>
            <a:rect l="l" t="t" r="r" b="b"/>
            <a:pathLst>
              <a:path h="553084">
                <a:moveTo>
                  <a:pt x="0" y="0"/>
                </a:moveTo>
                <a:lnTo>
                  <a:pt x="0" y="552723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7941" y="4607884"/>
            <a:ext cx="0" cy="553720"/>
          </a:xfrm>
          <a:custGeom>
            <a:avLst/>
            <a:gdLst/>
            <a:ahLst/>
            <a:cxnLst/>
            <a:rect l="l" t="t" r="r" b="b"/>
            <a:pathLst>
              <a:path h="553720">
                <a:moveTo>
                  <a:pt x="0" y="0"/>
                </a:moveTo>
                <a:lnTo>
                  <a:pt x="0" y="553277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65083" y="5480359"/>
            <a:ext cx="0" cy="540385"/>
          </a:xfrm>
          <a:custGeom>
            <a:avLst/>
            <a:gdLst/>
            <a:ahLst/>
            <a:cxnLst/>
            <a:rect l="l" t="t" r="r" b="b"/>
            <a:pathLst>
              <a:path h="540385">
                <a:moveTo>
                  <a:pt x="0" y="0"/>
                </a:moveTo>
                <a:lnTo>
                  <a:pt x="0" y="540361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1606" y="4539687"/>
            <a:ext cx="786130" cy="728345"/>
          </a:xfrm>
          <a:custGeom>
            <a:avLst/>
            <a:gdLst/>
            <a:ahLst/>
            <a:cxnLst/>
            <a:rect l="l" t="t" r="r" b="b"/>
            <a:pathLst>
              <a:path w="786129" h="728345">
                <a:moveTo>
                  <a:pt x="0" y="0"/>
                </a:moveTo>
                <a:lnTo>
                  <a:pt x="785926" y="727906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53655" y="4582662"/>
            <a:ext cx="749300" cy="676275"/>
          </a:xfrm>
          <a:custGeom>
            <a:avLst/>
            <a:gdLst/>
            <a:ahLst/>
            <a:cxnLst/>
            <a:rect l="l" t="t" r="r" b="b"/>
            <a:pathLst>
              <a:path w="749300" h="676275">
                <a:moveTo>
                  <a:pt x="748732" y="0"/>
                </a:moveTo>
                <a:lnTo>
                  <a:pt x="0" y="676026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7362" y="516224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5"/>
                </a:lnTo>
                <a:lnTo>
                  <a:pt x="9121" y="251461"/>
                </a:lnTo>
                <a:lnTo>
                  <a:pt x="27364" y="289998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6"/>
                </a:lnTo>
                <a:lnTo>
                  <a:pt x="351851" y="289998"/>
                </a:lnTo>
                <a:lnTo>
                  <a:pt x="370094" y="251461"/>
                </a:lnTo>
                <a:lnTo>
                  <a:pt x="379215" y="210495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7363" y="516224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6" y="54728"/>
                </a:moveTo>
                <a:lnTo>
                  <a:pt x="351850" y="89216"/>
                </a:lnTo>
                <a:lnTo>
                  <a:pt x="370093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3" y="251461"/>
                </a:lnTo>
                <a:lnTo>
                  <a:pt x="351850" y="289998"/>
                </a:lnTo>
                <a:lnTo>
                  <a:pt x="324486" y="324487"/>
                </a:lnTo>
                <a:lnTo>
                  <a:pt x="289997" y="351851"/>
                </a:lnTo>
                <a:lnTo>
                  <a:pt x="251460" y="370094"/>
                </a:lnTo>
                <a:lnTo>
                  <a:pt x="210494" y="379215"/>
                </a:lnTo>
                <a:lnTo>
                  <a:pt x="168719" y="379215"/>
                </a:lnTo>
                <a:lnTo>
                  <a:pt x="127753" y="370094"/>
                </a:lnTo>
                <a:lnTo>
                  <a:pt x="89217" y="351851"/>
                </a:lnTo>
                <a:lnTo>
                  <a:pt x="54728" y="324487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3" y="9121"/>
                </a:lnTo>
                <a:lnTo>
                  <a:pt x="168719" y="0"/>
                </a:lnTo>
                <a:lnTo>
                  <a:pt x="210494" y="0"/>
                </a:lnTo>
                <a:lnTo>
                  <a:pt x="251460" y="9121"/>
                </a:lnTo>
                <a:lnTo>
                  <a:pt x="289997" y="27364"/>
                </a:lnTo>
                <a:lnTo>
                  <a:pt x="324486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99936" y="5196087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0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54423" y="4303874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5"/>
                </a:lnTo>
                <a:lnTo>
                  <a:pt x="9121" y="251461"/>
                </a:lnTo>
                <a:lnTo>
                  <a:pt x="27364" y="289998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6"/>
                </a:lnTo>
                <a:lnTo>
                  <a:pt x="351851" y="289998"/>
                </a:lnTo>
                <a:lnTo>
                  <a:pt x="370094" y="251461"/>
                </a:lnTo>
                <a:lnTo>
                  <a:pt x="379215" y="210495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54423" y="4303874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6" y="54728"/>
                </a:moveTo>
                <a:lnTo>
                  <a:pt x="351850" y="89216"/>
                </a:lnTo>
                <a:lnTo>
                  <a:pt x="370093" y="127753"/>
                </a:lnTo>
                <a:lnTo>
                  <a:pt x="379215" y="168719"/>
                </a:lnTo>
                <a:lnTo>
                  <a:pt x="379215" y="210495"/>
                </a:lnTo>
                <a:lnTo>
                  <a:pt x="370093" y="251460"/>
                </a:lnTo>
                <a:lnTo>
                  <a:pt x="351850" y="289997"/>
                </a:lnTo>
                <a:lnTo>
                  <a:pt x="324486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6"/>
                </a:lnTo>
                <a:lnTo>
                  <a:pt x="27364" y="289997"/>
                </a:lnTo>
                <a:lnTo>
                  <a:pt x="9121" y="251460"/>
                </a:lnTo>
                <a:lnTo>
                  <a:pt x="0" y="210495"/>
                </a:lnTo>
                <a:lnTo>
                  <a:pt x="0" y="168719"/>
                </a:lnTo>
                <a:lnTo>
                  <a:pt x="9121" y="127753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6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76997" y="4337721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1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54423" y="516224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5"/>
                </a:lnTo>
                <a:lnTo>
                  <a:pt x="9121" y="251461"/>
                </a:lnTo>
                <a:lnTo>
                  <a:pt x="27364" y="289998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6"/>
                </a:lnTo>
                <a:lnTo>
                  <a:pt x="351851" y="289998"/>
                </a:lnTo>
                <a:lnTo>
                  <a:pt x="370094" y="251461"/>
                </a:lnTo>
                <a:lnTo>
                  <a:pt x="379215" y="210495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54423" y="516224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6" y="54728"/>
                </a:moveTo>
                <a:lnTo>
                  <a:pt x="351850" y="89216"/>
                </a:lnTo>
                <a:lnTo>
                  <a:pt x="370093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3" y="251461"/>
                </a:lnTo>
                <a:lnTo>
                  <a:pt x="351850" y="289998"/>
                </a:lnTo>
                <a:lnTo>
                  <a:pt x="324486" y="324487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7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6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76997" y="5196087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2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72070" y="6020607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5"/>
                </a:lnTo>
                <a:lnTo>
                  <a:pt x="9121" y="251461"/>
                </a:lnTo>
                <a:lnTo>
                  <a:pt x="27364" y="289998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6"/>
                </a:lnTo>
                <a:lnTo>
                  <a:pt x="351851" y="289998"/>
                </a:lnTo>
                <a:lnTo>
                  <a:pt x="370094" y="251461"/>
                </a:lnTo>
                <a:lnTo>
                  <a:pt x="379215" y="210495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72071" y="6020607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6" y="54728"/>
                </a:moveTo>
                <a:lnTo>
                  <a:pt x="351850" y="89216"/>
                </a:lnTo>
                <a:lnTo>
                  <a:pt x="370093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3" y="251461"/>
                </a:lnTo>
                <a:lnTo>
                  <a:pt x="351850" y="289998"/>
                </a:lnTo>
                <a:lnTo>
                  <a:pt x="324486" y="324487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7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6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294644" y="6054454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5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72070" y="686943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5"/>
                </a:lnTo>
                <a:lnTo>
                  <a:pt x="9121" y="251461"/>
                </a:lnTo>
                <a:lnTo>
                  <a:pt x="27364" y="289998"/>
                </a:lnTo>
                <a:lnTo>
                  <a:pt x="54728" y="324487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6"/>
                </a:lnTo>
                <a:lnTo>
                  <a:pt x="210495" y="379216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7"/>
                </a:lnTo>
                <a:lnTo>
                  <a:pt x="351851" y="289998"/>
                </a:lnTo>
                <a:lnTo>
                  <a:pt x="370094" y="251461"/>
                </a:lnTo>
                <a:lnTo>
                  <a:pt x="379215" y="210495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72071" y="6869436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6" y="54728"/>
                </a:moveTo>
                <a:lnTo>
                  <a:pt x="351850" y="89216"/>
                </a:lnTo>
                <a:lnTo>
                  <a:pt x="370093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3" y="251461"/>
                </a:lnTo>
                <a:lnTo>
                  <a:pt x="351850" y="289998"/>
                </a:lnTo>
                <a:lnTo>
                  <a:pt x="324486" y="324487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7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6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94644" y="6903282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6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46312" y="516224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5"/>
                </a:lnTo>
                <a:lnTo>
                  <a:pt x="9121" y="251461"/>
                </a:lnTo>
                <a:lnTo>
                  <a:pt x="27364" y="289998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6" y="379215"/>
                </a:lnTo>
                <a:lnTo>
                  <a:pt x="251462" y="370094"/>
                </a:lnTo>
                <a:lnTo>
                  <a:pt x="289999" y="351851"/>
                </a:lnTo>
                <a:lnTo>
                  <a:pt x="324488" y="324486"/>
                </a:lnTo>
                <a:lnTo>
                  <a:pt x="351852" y="289998"/>
                </a:lnTo>
                <a:lnTo>
                  <a:pt x="370094" y="251461"/>
                </a:lnTo>
                <a:lnTo>
                  <a:pt x="379215" y="210495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2" y="89217"/>
                </a:lnTo>
                <a:lnTo>
                  <a:pt x="324488" y="54728"/>
                </a:lnTo>
                <a:lnTo>
                  <a:pt x="289999" y="27364"/>
                </a:lnTo>
                <a:lnTo>
                  <a:pt x="251462" y="9121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46313" y="516224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7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6" y="351851"/>
                </a:lnTo>
                <a:lnTo>
                  <a:pt x="54728" y="324487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6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268886" y="5196087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7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132035" y="3663920"/>
            <a:ext cx="1114425" cy="812800"/>
          </a:xfrm>
          <a:custGeom>
            <a:avLst/>
            <a:gdLst/>
            <a:ahLst/>
            <a:cxnLst/>
            <a:rect l="l" t="t" r="r" b="b"/>
            <a:pathLst>
              <a:path w="1114425" h="812800">
                <a:moveTo>
                  <a:pt x="0" y="0"/>
                </a:moveTo>
                <a:lnTo>
                  <a:pt x="1114050" y="812246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26646" y="4435174"/>
            <a:ext cx="0" cy="922655"/>
          </a:xfrm>
          <a:custGeom>
            <a:avLst/>
            <a:gdLst/>
            <a:ahLst/>
            <a:cxnLst/>
            <a:rect l="l" t="t" r="r" b="b"/>
            <a:pathLst>
              <a:path h="922654">
                <a:moveTo>
                  <a:pt x="0" y="0"/>
                </a:moveTo>
                <a:lnTo>
                  <a:pt x="0" y="922212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17988" y="3672206"/>
            <a:ext cx="0" cy="831215"/>
          </a:xfrm>
          <a:custGeom>
            <a:avLst/>
            <a:gdLst/>
            <a:ahLst/>
            <a:cxnLst/>
            <a:rect l="l" t="t" r="r" b="b"/>
            <a:pathLst>
              <a:path h="831214">
                <a:moveTo>
                  <a:pt x="0" y="0"/>
                </a:moveTo>
                <a:lnTo>
                  <a:pt x="0" y="830813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28379" y="4303874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5"/>
                </a:lnTo>
                <a:lnTo>
                  <a:pt x="9121" y="251461"/>
                </a:lnTo>
                <a:lnTo>
                  <a:pt x="27364" y="289998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6"/>
                </a:lnTo>
                <a:lnTo>
                  <a:pt x="351851" y="289998"/>
                </a:lnTo>
                <a:lnTo>
                  <a:pt x="370094" y="251461"/>
                </a:lnTo>
                <a:lnTo>
                  <a:pt x="379215" y="210495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28380" y="4303874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3"/>
                </a:lnTo>
                <a:lnTo>
                  <a:pt x="379215" y="168719"/>
                </a:lnTo>
                <a:lnTo>
                  <a:pt x="379215" y="210495"/>
                </a:lnTo>
                <a:lnTo>
                  <a:pt x="370094" y="251460"/>
                </a:lnTo>
                <a:lnTo>
                  <a:pt x="351851" y="289997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6" y="351851"/>
                </a:lnTo>
                <a:lnTo>
                  <a:pt x="54728" y="324486"/>
                </a:lnTo>
                <a:lnTo>
                  <a:pt x="27364" y="289997"/>
                </a:lnTo>
                <a:lnTo>
                  <a:pt x="9121" y="251460"/>
                </a:lnTo>
                <a:lnTo>
                  <a:pt x="0" y="210495"/>
                </a:lnTo>
                <a:lnTo>
                  <a:pt x="0" y="168719"/>
                </a:lnTo>
                <a:lnTo>
                  <a:pt x="9121" y="127753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6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50953" y="4337721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3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928379" y="516224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5"/>
                </a:lnTo>
                <a:lnTo>
                  <a:pt x="9121" y="251461"/>
                </a:lnTo>
                <a:lnTo>
                  <a:pt x="27364" y="289998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6"/>
                </a:lnTo>
                <a:lnTo>
                  <a:pt x="351851" y="289998"/>
                </a:lnTo>
                <a:lnTo>
                  <a:pt x="370094" y="251461"/>
                </a:lnTo>
                <a:lnTo>
                  <a:pt x="379215" y="210495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28380" y="516224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7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6" y="351851"/>
                </a:lnTo>
                <a:lnTo>
                  <a:pt x="54728" y="324487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6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050953" y="5196087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4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928379" y="345504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3"/>
                </a:lnTo>
                <a:lnTo>
                  <a:pt x="0" y="168719"/>
                </a:lnTo>
                <a:lnTo>
                  <a:pt x="0" y="210495"/>
                </a:lnTo>
                <a:lnTo>
                  <a:pt x="9121" y="251460"/>
                </a:lnTo>
                <a:lnTo>
                  <a:pt x="27364" y="289997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6"/>
                </a:lnTo>
                <a:lnTo>
                  <a:pt x="351851" y="289997"/>
                </a:lnTo>
                <a:lnTo>
                  <a:pt x="370094" y="251460"/>
                </a:lnTo>
                <a:lnTo>
                  <a:pt x="379215" y="210495"/>
                </a:lnTo>
                <a:lnTo>
                  <a:pt x="379215" y="168719"/>
                </a:lnTo>
                <a:lnTo>
                  <a:pt x="370094" y="127753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28380" y="345504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6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6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050953" y="3488892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8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034718" y="4303874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5"/>
                </a:lnTo>
                <a:lnTo>
                  <a:pt x="9121" y="251461"/>
                </a:lnTo>
                <a:lnTo>
                  <a:pt x="27364" y="289998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6"/>
                </a:lnTo>
                <a:lnTo>
                  <a:pt x="351851" y="289998"/>
                </a:lnTo>
                <a:lnTo>
                  <a:pt x="370094" y="251461"/>
                </a:lnTo>
                <a:lnTo>
                  <a:pt x="379215" y="210495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34719" y="4303874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3"/>
                </a:lnTo>
                <a:lnTo>
                  <a:pt x="379215" y="168719"/>
                </a:lnTo>
                <a:lnTo>
                  <a:pt x="379215" y="210495"/>
                </a:lnTo>
                <a:lnTo>
                  <a:pt x="370094" y="251460"/>
                </a:lnTo>
                <a:lnTo>
                  <a:pt x="351851" y="289997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6" y="351851"/>
                </a:lnTo>
                <a:lnTo>
                  <a:pt x="54728" y="324486"/>
                </a:lnTo>
                <a:lnTo>
                  <a:pt x="27364" y="289997"/>
                </a:lnTo>
                <a:lnTo>
                  <a:pt x="9121" y="251460"/>
                </a:lnTo>
                <a:lnTo>
                  <a:pt x="0" y="210495"/>
                </a:lnTo>
                <a:lnTo>
                  <a:pt x="0" y="168719"/>
                </a:lnTo>
                <a:lnTo>
                  <a:pt x="9121" y="127753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6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157292" y="4337721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9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09572" y="65122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0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91068" y="65122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1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72565" y="65122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2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54060" y="65122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3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835557" y="65122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4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217054" y="65122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5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98549" y="65122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6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80045" y="65122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7</a:t>
            </a:r>
            <a:endParaRPr sz="1050">
              <a:latin typeface="Lucida Sans Unicode"/>
              <a:cs typeface="Lucida Sans Unicode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5171401" y="6761000"/>
          <a:ext cx="3816348" cy="381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4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8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8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5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8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8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8361540" y="65122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8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743037" y="65122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9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709224" y="6817445"/>
            <a:ext cx="3225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25" dirty="0">
                <a:latin typeface="Tahoma"/>
                <a:cs typeface="Tahoma"/>
              </a:rPr>
              <a:t>i</a:t>
            </a:r>
            <a:r>
              <a:rPr sz="1350" b="1" spc="45" dirty="0">
                <a:latin typeface="Tahoma"/>
                <a:cs typeface="Tahoma"/>
              </a:rPr>
              <a:t>d</a:t>
            </a:r>
            <a:r>
              <a:rPr sz="1350" b="1" spc="-120" dirty="0">
                <a:latin typeface="Tahoma"/>
                <a:cs typeface="Tahoma"/>
              </a:rPr>
              <a:t>[</a:t>
            </a:r>
            <a:r>
              <a:rPr sz="1350" b="1" spc="-114" dirty="0">
                <a:latin typeface="Tahoma"/>
                <a:cs typeface="Tahoma"/>
              </a:rPr>
              <a:t>]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573" y="220725"/>
            <a:ext cx="9763760" cy="7324725"/>
          </a:xfrm>
          <a:custGeom>
            <a:avLst/>
            <a:gdLst/>
            <a:ahLst/>
            <a:cxnLst/>
            <a:rect l="l" t="t" r="r" b="b"/>
            <a:pathLst>
              <a:path w="9763760" h="7324725">
                <a:moveTo>
                  <a:pt x="0" y="0"/>
                </a:moveTo>
                <a:lnTo>
                  <a:pt x="9763252" y="0"/>
                </a:lnTo>
                <a:lnTo>
                  <a:pt x="9763252" y="7324725"/>
                </a:lnTo>
                <a:lnTo>
                  <a:pt x="0" y="7324725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7505" y="964562"/>
            <a:ext cx="8536305" cy="635"/>
          </a:xfrm>
          <a:custGeom>
            <a:avLst/>
            <a:gdLst/>
            <a:ahLst/>
            <a:cxnLst/>
            <a:rect l="l" t="t" r="r" b="b"/>
            <a:pathLst>
              <a:path w="8536305" h="634">
                <a:moveTo>
                  <a:pt x="0" y="80"/>
                </a:moveTo>
                <a:lnTo>
                  <a:pt x="8535975" y="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420052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0530" algn="l"/>
              </a:tabLst>
            </a:pPr>
            <a:r>
              <a:rPr sz="2100" b="0" spc="15" dirty="0">
                <a:latin typeface="Arial"/>
                <a:cs typeface="Arial"/>
              </a:rPr>
              <a:t>Quick-union:	</a:t>
            </a:r>
            <a:r>
              <a:rPr sz="2100" b="0" spc="-10" dirty="0">
                <a:latin typeface="Arial"/>
                <a:cs typeface="Arial"/>
              </a:rPr>
              <a:t>Java</a:t>
            </a:r>
            <a:r>
              <a:rPr sz="2100" b="0" spc="35" dirty="0">
                <a:latin typeface="Arial"/>
                <a:cs typeface="Arial"/>
              </a:rPr>
              <a:t> </a:t>
            </a:r>
            <a:r>
              <a:rPr sz="2100" b="0" spc="15" dirty="0">
                <a:latin typeface="Arial"/>
                <a:cs typeface="Arial"/>
              </a:rPr>
              <a:t>implementation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5500" y="1117600"/>
            <a:ext cx="5461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1028" y="1184003"/>
            <a:ext cx="5236210" cy="6189980"/>
          </a:xfrm>
          <a:custGeom>
            <a:avLst/>
            <a:gdLst/>
            <a:ahLst/>
            <a:cxnLst/>
            <a:rect l="l" t="t" r="r" b="b"/>
            <a:pathLst>
              <a:path w="5236210" h="6189980">
                <a:moveTo>
                  <a:pt x="0" y="0"/>
                </a:moveTo>
                <a:lnTo>
                  <a:pt x="5236034" y="0"/>
                </a:lnTo>
                <a:lnTo>
                  <a:pt x="5236034" y="6189774"/>
                </a:lnTo>
                <a:lnTo>
                  <a:pt x="0" y="618977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3627" y="2561911"/>
            <a:ext cx="4931410" cy="419734"/>
          </a:xfrm>
          <a:custGeom>
            <a:avLst/>
            <a:gdLst/>
            <a:ahLst/>
            <a:cxnLst/>
            <a:rect l="l" t="t" r="r" b="b"/>
            <a:pathLst>
              <a:path w="4931410" h="419735">
                <a:moveTo>
                  <a:pt x="0" y="0"/>
                </a:moveTo>
                <a:lnTo>
                  <a:pt x="4930837" y="0"/>
                </a:lnTo>
                <a:lnTo>
                  <a:pt x="4930837" y="419644"/>
                </a:lnTo>
                <a:lnTo>
                  <a:pt x="0" y="4196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3627" y="3830384"/>
            <a:ext cx="4931410" cy="429259"/>
          </a:xfrm>
          <a:custGeom>
            <a:avLst/>
            <a:gdLst/>
            <a:ahLst/>
            <a:cxnLst/>
            <a:rect l="l" t="t" r="r" b="b"/>
            <a:pathLst>
              <a:path w="4931410" h="429260">
                <a:moveTo>
                  <a:pt x="0" y="0"/>
                </a:moveTo>
                <a:lnTo>
                  <a:pt x="4930837" y="0"/>
                </a:lnTo>
                <a:lnTo>
                  <a:pt x="4930837" y="429182"/>
                </a:lnTo>
                <a:lnTo>
                  <a:pt x="0" y="4291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3627" y="5108397"/>
            <a:ext cx="4931410" cy="210185"/>
          </a:xfrm>
          <a:custGeom>
            <a:avLst/>
            <a:gdLst/>
            <a:ahLst/>
            <a:cxnLst/>
            <a:rect l="l" t="t" r="r" b="b"/>
            <a:pathLst>
              <a:path w="4931410" h="210185">
                <a:moveTo>
                  <a:pt x="0" y="0"/>
                </a:moveTo>
                <a:lnTo>
                  <a:pt x="4930837" y="0"/>
                </a:lnTo>
                <a:lnTo>
                  <a:pt x="4930837" y="209821"/>
                </a:lnTo>
                <a:lnTo>
                  <a:pt x="0" y="2098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3627" y="6167048"/>
            <a:ext cx="4931410" cy="639445"/>
          </a:xfrm>
          <a:custGeom>
            <a:avLst/>
            <a:gdLst/>
            <a:ahLst/>
            <a:cxnLst/>
            <a:rect l="l" t="t" r="r" b="b"/>
            <a:pathLst>
              <a:path w="4931410" h="639445">
                <a:moveTo>
                  <a:pt x="0" y="0"/>
                </a:moveTo>
                <a:lnTo>
                  <a:pt x="4930837" y="0"/>
                </a:lnTo>
                <a:lnTo>
                  <a:pt x="4930837" y="639005"/>
                </a:lnTo>
                <a:lnTo>
                  <a:pt x="0" y="6390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1028" y="1184003"/>
            <a:ext cx="5236210" cy="1377950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1143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900"/>
              </a:spcBef>
            </a:pPr>
            <a:r>
              <a:rPr sz="1350" dirty="0">
                <a:latin typeface="Lucida Console"/>
                <a:cs typeface="Lucida Console"/>
              </a:rPr>
              <a:t>public class</a:t>
            </a:r>
            <a:r>
              <a:rPr sz="1350" spc="-10" dirty="0">
                <a:latin typeface="Lucida Console"/>
                <a:cs typeface="Lucida Console"/>
              </a:rPr>
              <a:t> </a:t>
            </a:r>
            <a:r>
              <a:rPr sz="1350" dirty="0">
                <a:latin typeface="Lucida Console"/>
                <a:cs typeface="Lucida Console"/>
              </a:rPr>
              <a:t>QuickUnionUF</a:t>
            </a:r>
            <a:endParaRPr sz="1350">
              <a:latin typeface="Lucida Console"/>
              <a:cs typeface="Lucida Console"/>
            </a:endParaRPr>
          </a:p>
          <a:p>
            <a:pPr marL="157480">
              <a:lnSpc>
                <a:spcPct val="100000"/>
              </a:lnSpc>
              <a:spcBef>
                <a:spcPts val="35"/>
              </a:spcBef>
            </a:pPr>
            <a:r>
              <a:rPr sz="1350" dirty="0">
                <a:latin typeface="Lucida Console"/>
                <a:cs typeface="Lucida Console"/>
              </a:rPr>
              <a:t>{</a:t>
            </a:r>
            <a:endParaRPr sz="1350">
              <a:latin typeface="Lucida Console"/>
              <a:cs typeface="Lucida Console"/>
            </a:endParaRPr>
          </a:p>
          <a:p>
            <a:pPr marL="467995">
              <a:lnSpc>
                <a:spcPct val="100000"/>
              </a:lnSpc>
              <a:spcBef>
                <a:spcPts val="30"/>
              </a:spcBef>
            </a:pPr>
            <a:r>
              <a:rPr sz="1350" dirty="0">
                <a:latin typeface="Lucida Console"/>
                <a:cs typeface="Lucida Console"/>
              </a:rPr>
              <a:t>private int[]</a:t>
            </a:r>
            <a:r>
              <a:rPr sz="1350" spc="-10" dirty="0">
                <a:latin typeface="Lucida Console"/>
                <a:cs typeface="Lucida Console"/>
              </a:rPr>
              <a:t> </a:t>
            </a:r>
            <a:r>
              <a:rPr sz="1350" dirty="0">
                <a:latin typeface="Lucida Console"/>
                <a:cs typeface="Lucida Console"/>
              </a:rPr>
              <a:t>id;</a:t>
            </a:r>
            <a:endParaRPr sz="13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467995">
              <a:lnSpc>
                <a:spcPct val="100000"/>
              </a:lnSpc>
            </a:pPr>
            <a:r>
              <a:rPr sz="1350" dirty="0">
                <a:latin typeface="Lucida Console"/>
                <a:cs typeface="Lucida Console"/>
              </a:rPr>
              <a:t>public QuickUnionUF(int</a:t>
            </a:r>
            <a:r>
              <a:rPr sz="1350" spc="-10" dirty="0">
                <a:latin typeface="Lucida Console"/>
                <a:cs typeface="Lucida Console"/>
              </a:rPr>
              <a:t> </a:t>
            </a:r>
            <a:r>
              <a:rPr sz="1350" dirty="0">
                <a:latin typeface="Lucida Console"/>
                <a:cs typeface="Lucida Console"/>
              </a:rPr>
              <a:t>N)</a:t>
            </a:r>
            <a:endParaRPr sz="1350">
              <a:latin typeface="Lucida Console"/>
              <a:cs typeface="Lucida Console"/>
            </a:endParaRPr>
          </a:p>
          <a:p>
            <a:pPr marL="467995">
              <a:lnSpc>
                <a:spcPts val="1610"/>
              </a:lnSpc>
              <a:spcBef>
                <a:spcPts val="30"/>
              </a:spcBef>
            </a:pPr>
            <a:r>
              <a:rPr sz="1350" dirty="0">
                <a:latin typeface="Lucida Console"/>
                <a:cs typeface="Lucida Console"/>
              </a:rPr>
              <a:t>{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6436" y="2554226"/>
            <a:ext cx="3952875" cy="44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Console"/>
                <a:cs typeface="Lucida Console"/>
              </a:rPr>
              <a:t>id = new</a:t>
            </a:r>
            <a:r>
              <a:rPr sz="1350" spc="-15" dirty="0">
                <a:latin typeface="Lucida Console"/>
                <a:cs typeface="Lucida Console"/>
              </a:rPr>
              <a:t> </a:t>
            </a:r>
            <a:r>
              <a:rPr sz="1350" dirty="0">
                <a:latin typeface="Lucida Console"/>
                <a:cs typeface="Lucida Console"/>
              </a:rPr>
              <a:t>int[N];</a:t>
            </a:r>
            <a:endParaRPr sz="13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350" dirty="0">
                <a:latin typeface="Lucida Console"/>
                <a:cs typeface="Lucida Console"/>
              </a:rPr>
              <a:t>for (int i = 0; i &lt; N; i++) id[i] =</a:t>
            </a:r>
            <a:r>
              <a:rPr sz="1350" spc="-90" dirty="0">
                <a:latin typeface="Lucida Console"/>
                <a:cs typeface="Lucida Console"/>
              </a:rPr>
              <a:t> </a:t>
            </a:r>
            <a:r>
              <a:rPr sz="1350" dirty="0">
                <a:latin typeface="Lucida Console"/>
                <a:cs typeface="Lucida Console"/>
              </a:rPr>
              <a:t>i;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028" y="2981556"/>
            <a:ext cx="5236210" cy="848994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14604" rIns="0" bIns="0" rtlCol="0">
            <a:spAutoFit/>
          </a:bodyPr>
          <a:lstStyle/>
          <a:p>
            <a:pPr marL="467995">
              <a:lnSpc>
                <a:spcPct val="100000"/>
              </a:lnSpc>
              <a:spcBef>
                <a:spcPts val="114"/>
              </a:spcBef>
            </a:pPr>
            <a:r>
              <a:rPr sz="1350" dirty="0">
                <a:latin typeface="Lucida Console"/>
                <a:cs typeface="Lucida Console"/>
              </a:rPr>
              <a:t>}</a:t>
            </a:r>
            <a:endParaRPr sz="13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467995">
              <a:lnSpc>
                <a:spcPct val="100000"/>
              </a:lnSpc>
            </a:pPr>
            <a:r>
              <a:rPr sz="1350" dirty="0">
                <a:latin typeface="Lucida Console"/>
                <a:cs typeface="Lucida Console"/>
              </a:rPr>
              <a:t>private int root(int</a:t>
            </a:r>
            <a:r>
              <a:rPr sz="1350" spc="-15" dirty="0">
                <a:latin typeface="Lucida Console"/>
                <a:cs typeface="Lucida Console"/>
              </a:rPr>
              <a:t> </a:t>
            </a:r>
            <a:r>
              <a:rPr sz="1350" dirty="0">
                <a:latin typeface="Lucida Console"/>
                <a:cs typeface="Lucida Console"/>
              </a:rPr>
              <a:t>i)</a:t>
            </a:r>
            <a:endParaRPr sz="1350">
              <a:latin typeface="Lucida Console"/>
              <a:cs typeface="Lucida Console"/>
            </a:endParaRPr>
          </a:p>
          <a:p>
            <a:pPr marL="467995">
              <a:lnSpc>
                <a:spcPts val="1610"/>
              </a:lnSpc>
              <a:spcBef>
                <a:spcPts val="35"/>
              </a:spcBef>
            </a:pPr>
            <a:r>
              <a:rPr sz="1350" dirty="0">
                <a:latin typeface="Lucida Console"/>
                <a:cs typeface="Lucida Console"/>
              </a:rPr>
              <a:t>{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66436" y="3832238"/>
            <a:ext cx="3022600" cy="4413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sz="1350" dirty="0">
                <a:latin typeface="Lucida Console"/>
                <a:cs typeface="Lucida Console"/>
              </a:rPr>
              <a:t>while (i != id[i]) i =</a:t>
            </a:r>
            <a:r>
              <a:rPr sz="1350" spc="-95" dirty="0">
                <a:latin typeface="Lucida Console"/>
                <a:cs typeface="Lucida Console"/>
              </a:rPr>
              <a:t> </a:t>
            </a:r>
            <a:r>
              <a:rPr sz="1350" dirty="0">
                <a:latin typeface="Lucida Console"/>
                <a:cs typeface="Lucida Console"/>
              </a:rPr>
              <a:t>id[i];  return</a:t>
            </a:r>
            <a:r>
              <a:rPr sz="1350" spc="-5" dirty="0">
                <a:latin typeface="Lucida Console"/>
                <a:cs typeface="Lucida Console"/>
              </a:rPr>
              <a:t> </a:t>
            </a:r>
            <a:r>
              <a:rPr sz="1350" dirty="0">
                <a:latin typeface="Lucida Console"/>
                <a:cs typeface="Lucida Console"/>
              </a:rPr>
              <a:t>i;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1028" y="4259567"/>
            <a:ext cx="5236210" cy="848994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5080" rIns="0" bIns="0" rtlCol="0">
            <a:spAutoFit/>
          </a:bodyPr>
          <a:lstStyle/>
          <a:p>
            <a:pPr marL="467995">
              <a:lnSpc>
                <a:spcPct val="100000"/>
              </a:lnSpc>
              <a:spcBef>
                <a:spcPts val="40"/>
              </a:spcBef>
            </a:pPr>
            <a:r>
              <a:rPr sz="1350" dirty="0">
                <a:latin typeface="Lucida Console"/>
                <a:cs typeface="Lucida Console"/>
              </a:rPr>
              <a:t>}</a:t>
            </a:r>
            <a:endParaRPr sz="13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467995">
              <a:lnSpc>
                <a:spcPct val="100000"/>
              </a:lnSpc>
            </a:pPr>
            <a:r>
              <a:rPr sz="1350" dirty="0">
                <a:latin typeface="Lucida Console"/>
                <a:cs typeface="Lucida Console"/>
              </a:rPr>
              <a:t>public boolean connected(int p, int</a:t>
            </a:r>
            <a:r>
              <a:rPr sz="1350" spc="-35" dirty="0">
                <a:latin typeface="Lucida Console"/>
                <a:cs typeface="Lucida Console"/>
              </a:rPr>
              <a:t> </a:t>
            </a:r>
            <a:r>
              <a:rPr sz="1350" dirty="0">
                <a:latin typeface="Lucida Console"/>
                <a:cs typeface="Lucida Console"/>
              </a:rPr>
              <a:t>q)</a:t>
            </a:r>
            <a:endParaRPr sz="1350">
              <a:latin typeface="Lucida Console"/>
              <a:cs typeface="Lucida Console"/>
            </a:endParaRPr>
          </a:p>
          <a:p>
            <a:pPr marL="467995">
              <a:lnSpc>
                <a:spcPts val="1610"/>
              </a:lnSpc>
              <a:spcBef>
                <a:spcPts val="30"/>
              </a:spcBef>
            </a:pPr>
            <a:r>
              <a:rPr sz="1350" dirty="0">
                <a:latin typeface="Lucida Console"/>
                <a:cs typeface="Lucida Console"/>
              </a:rPr>
              <a:t>{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66436" y="5100713"/>
            <a:ext cx="27127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Console"/>
                <a:cs typeface="Lucida Console"/>
              </a:rPr>
              <a:t>return root(p) ==</a:t>
            </a:r>
            <a:r>
              <a:rPr sz="1350" spc="-90" dirty="0">
                <a:latin typeface="Lucida Console"/>
                <a:cs typeface="Lucida Console"/>
              </a:rPr>
              <a:t> </a:t>
            </a:r>
            <a:r>
              <a:rPr sz="1350" dirty="0">
                <a:latin typeface="Lucida Console"/>
                <a:cs typeface="Lucida Console"/>
              </a:rPr>
              <a:t>root(q);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1028" y="5318218"/>
            <a:ext cx="5236210" cy="848994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5080" rIns="0" bIns="0" rtlCol="0">
            <a:spAutoFit/>
          </a:bodyPr>
          <a:lstStyle/>
          <a:p>
            <a:pPr marL="467995">
              <a:lnSpc>
                <a:spcPct val="100000"/>
              </a:lnSpc>
              <a:spcBef>
                <a:spcPts val="40"/>
              </a:spcBef>
            </a:pPr>
            <a:r>
              <a:rPr sz="1350" dirty="0">
                <a:latin typeface="Lucida Console"/>
                <a:cs typeface="Lucida Console"/>
              </a:rPr>
              <a:t>}</a:t>
            </a:r>
            <a:endParaRPr sz="13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467995">
              <a:lnSpc>
                <a:spcPct val="100000"/>
              </a:lnSpc>
            </a:pPr>
            <a:r>
              <a:rPr sz="1350" dirty="0">
                <a:latin typeface="Lucida Console"/>
                <a:cs typeface="Lucida Console"/>
              </a:rPr>
              <a:t>public void union(int p, int</a:t>
            </a:r>
            <a:r>
              <a:rPr sz="1350" spc="-25" dirty="0">
                <a:latin typeface="Lucida Console"/>
                <a:cs typeface="Lucida Console"/>
              </a:rPr>
              <a:t> </a:t>
            </a:r>
            <a:r>
              <a:rPr sz="1350" dirty="0">
                <a:latin typeface="Lucida Console"/>
                <a:cs typeface="Lucida Console"/>
              </a:rPr>
              <a:t>q)</a:t>
            </a:r>
            <a:endParaRPr sz="1350">
              <a:latin typeface="Lucida Console"/>
              <a:cs typeface="Lucida Console"/>
            </a:endParaRPr>
          </a:p>
          <a:p>
            <a:pPr marL="467995">
              <a:lnSpc>
                <a:spcPts val="1610"/>
              </a:lnSpc>
              <a:spcBef>
                <a:spcPts val="30"/>
              </a:spcBef>
            </a:pPr>
            <a:r>
              <a:rPr sz="1350" dirty="0">
                <a:latin typeface="Lucida Console"/>
                <a:cs typeface="Lucida Console"/>
              </a:rPr>
              <a:t>{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9052" y="6146012"/>
            <a:ext cx="2286635" cy="10941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19760" marR="5080" algn="just">
              <a:lnSpc>
                <a:spcPct val="104299"/>
              </a:lnSpc>
              <a:spcBef>
                <a:spcPts val="135"/>
              </a:spcBef>
            </a:pPr>
            <a:r>
              <a:rPr sz="1350" dirty="0">
                <a:latin typeface="Lucida Console"/>
                <a:cs typeface="Lucida Console"/>
              </a:rPr>
              <a:t>int i =</a:t>
            </a:r>
            <a:r>
              <a:rPr sz="1350" spc="-95" dirty="0">
                <a:latin typeface="Lucida Console"/>
                <a:cs typeface="Lucida Console"/>
              </a:rPr>
              <a:t> </a:t>
            </a:r>
            <a:r>
              <a:rPr sz="1350" dirty="0">
                <a:latin typeface="Lucida Console"/>
                <a:cs typeface="Lucida Console"/>
              </a:rPr>
              <a:t>root(p);  int j =</a:t>
            </a:r>
            <a:r>
              <a:rPr sz="1350" spc="-95" dirty="0">
                <a:latin typeface="Lucida Console"/>
                <a:cs typeface="Lucida Console"/>
              </a:rPr>
              <a:t> </a:t>
            </a:r>
            <a:r>
              <a:rPr sz="1350" dirty="0">
                <a:latin typeface="Lucida Console"/>
                <a:cs typeface="Lucida Console"/>
              </a:rPr>
              <a:t>root(q);  id[i] =</a:t>
            </a:r>
            <a:r>
              <a:rPr sz="1350" spc="-25" dirty="0">
                <a:latin typeface="Lucida Console"/>
                <a:cs typeface="Lucida Console"/>
              </a:rPr>
              <a:t> </a:t>
            </a:r>
            <a:r>
              <a:rPr sz="1350" dirty="0">
                <a:latin typeface="Lucida Console"/>
                <a:cs typeface="Lucida Console"/>
              </a:rPr>
              <a:t>j;</a:t>
            </a:r>
            <a:endParaRPr sz="1350">
              <a:latin typeface="Lucida Console"/>
              <a:cs typeface="Lucida Console"/>
            </a:endParaRPr>
          </a:p>
          <a:p>
            <a:pPr marL="309880">
              <a:lnSpc>
                <a:spcPct val="100000"/>
              </a:lnSpc>
              <a:spcBef>
                <a:spcPts val="35"/>
              </a:spcBef>
            </a:pPr>
            <a:r>
              <a:rPr sz="1350" dirty="0">
                <a:latin typeface="Lucida Console"/>
                <a:cs typeface="Lucida Console"/>
              </a:rPr>
              <a:t>}</a:t>
            </a:r>
            <a:endParaRPr sz="13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1350" dirty="0">
                <a:latin typeface="Lucida Console"/>
                <a:cs typeface="Lucida Console"/>
              </a:rPr>
              <a:t>}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64173" y="2481064"/>
            <a:ext cx="2139950" cy="464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set id of each object to</a:t>
            </a:r>
            <a:r>
              <a:rPr sz="1200" spc="-7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itself  (N </a:t>
            </a:r>
            <a:r>
              <a:rPr sz="1200" spc="10" dirty="0">
                <a:solidFill>
                  <a:srgbClr val="8D3124"/>
                </a:solidFill>
                <a:latin typeface="Lucida Sans Unicode"/>
                <a:cs typeface="Lucida Sans Unicode"/>
              </a:rPr>
              <a:t>array</a:t>
            </a:r>
            <a:r>
              <a:rPr sz="1200" spc="-1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accesses)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61239" y="2789424"/>
            <a:ext cx="856615" cy="635"/>
          </a:xfrm>
          <a:custGeom>
            <a:avLst/>
            <a:gdLst/>
            <a:ahLst/>
            <a:cxnLst/>
            <a:rect l="l" t="t" r="r" b="b"/>
            <a:pathLst>
              <a:path w="856615" h="635">
                <a:moveTo>
                  <a:pt x="0" y="0"/>
                </a:moveTo>
                <a:lnTo>
                  <a:pt x="9537" y="0"/>
                </a:lnTo>
                <a:lnTo>
                  <a:pt x="856264" y="88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02105" y="2743647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64" y="0"/>
                </a:moveTo>
                <a:lnTo>
                  <a:pt x="0" y="45770"/>
                </a:lnTo>
                <a:lnTo>
                  <a:pt x="91554" y="91559"/>
                </a:lnTo>
                <a:lnTo>
                  <a:pt x="68673" y="45770"/>
                </a:lnTo>
                <a:lnTo>
                  <a:pt x="91564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764173" y="3759076"/>
            <a:ext cx="2815590" cy="464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chase </a:t>
            </a:r>
            <a:r>
              <a:rPr sz="1200" spc="-5" dirty="0">
                <a:solidFill>
                  <a:srgbClr val="8D3124"/>
                </a:solidFill>
                <a:latin typeface="Lucida Sans Unicode"/>
                <a:cs typeface="Lucida Sans Unicode"/>
              </a:rPr>
              <a:t>parent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pointers until </a:t>
            </a:r>
            <a:r>
              <a:rPr sz="1200" spc="-5" dirty="0">
                <a:solidFill>
                  <a:srgbClr val="8D3124"/>
                </a:solidFill>
                <a:latin typeface="Lucida Sans Unicode"/>
                <a:cs typeface="Lucida Sans Unicode"/>
              </a:rPr>
              <a:t>reach</a:t>
            </a:r>
            <a:r>
              <a:rPr sz="1200" spc="-4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8D3124"/>
                </a:solidFill>
                <a:latin typeface="Lucida Sans Unicode"/>
                <a:cs typeface="Lucida Sans Unicode"/>
              </a:rPr>
              <a:t>root 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(depth of i </a:t>
            </a:r>
            <a:r>
              <a:rPr sz="1200" spc="10" dirty="0">
                <a:solidFill>
                  <a:srgbClr val="8D3124"/>
                </a:solidFill>
                <a:latin typeface="Lucida Sans Unicode"/>
                <a:cs typeface="Lucida Sans Unicode"/>
              </a:rPr>
              <a:t>array</a:t>
            </a:r>
            <a:r>
              <a:rPr sz="1200" spc="-1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accesses)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61239" y="4067436"/>
            <a:ext cx="856615" cy="635"/>
          </a:xfrm>
          <a:custGeom>
            <a:avLst/>
            <a:gdLst/>
            <a:ahLst/>
            <a:cxnLst/>
            <a:rect l="l" t="t" r="r" b="b"/>
            <a:pathLst>
              <a:path w="856615" h="635">
                <a:moveTo>
                  <a:pt x="0" y="0"/>
                </a:moveTo>
                <a:lnTo>
                  <a:pt x="9537" y="0"/>
                </a:lnTo>
                <a:lnTo>
                  <a:pt x="856264" y="88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02105" y="4021659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64" y="0"/>
                </a:moveTo>
                <a:lnTo>
                  <a:pt x="0" y="45770"/>
                </a:lnTo>
                <a:lnTo>
                  <a:pt x="91554" y="91559"/>
                </a:lnTo>
                <a:lnTo>
                  <a:pt x="68673" y="45770"/>
                </a:lnTo>
                <a:lnTo>
                  <a:pt x="91564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720964" y="4913102"/>
            <a:ext cx="2486025" cy="464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check if p and q </a:t>
            </a:r>
            <a:r>
              <a:rPr sz="1200" spc="15" dirty="0">
                <a:solidFill>
                  <a:srgbClr val="8D3124"/>
                </a:solidFill>
                <a:latin typeface="Lucida Sans Unicode"/>
                <a:cs typeface="Lucida Sans Unicode"/>
              </a:rPr>
              <a:t>have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same </a:t>
            </a:r>
            <a:r>
              <a:rPr sz="1200" spc="-10" dirty="0">
                <a:solidFill>
                  <a:srgbClr val="8D3124"/>
                </a:solidFill>
                <a:latin typeface="Lucida Sans Unicode"/>
                <a:cs typeface="Lucida Sans Unicode"/>
              </a:rPr>
              <a:t>root 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(depth of p and q </a:t>
            </a:r>
            <a:r>
              <a:rPr sz="1200" spc="10" dirty="0">
                <a:solidFill>
                  <a:srgbClr val="8D3124"/>
                </a:solidFill>
                <a:latin typeface="Lucida Sans Unicode"/>
                <a:cs typeface="Lucida Sans Unicode"/>
              </a:rPr>
              <a:t>array</a:t>
            </a:r>
            <a:r>
              <a:rPr sz="1200" spc="-6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accesses)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61239" y="5221461"/>
            <a:ext cx="856615" cy="635"/>
          </a:xfrm>
          <a:custGeom>
            <a:avLst/>
            <a:gdLst/>
            <a:ahLst/>
            <a:cxnLst/>
            <a:rect l="l" t="t" r="r" b="b"/>
            <a:pathLst>
              <a:path w="856615" h="635">
                <a:moveTo>
                  <a:pt x="0" y="0"/>
                </a:moveTo>
                <a:lnTo>
                  <a:pt x="9537" y="0"/>
                </a:lnTo>
                <a:lnTo>
                  <a:pt x="856264" y="89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02105" y="5175685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64" y="0"/>
                </a:moveTo>
                <a:lnTo>
                  <a:pt x="0" y="45769"/>
                </a:lnTo>
                <a:lnTo>
                  <a:pt x="91554" y="91559"/>
                </a:lnTo>
                <a:lnTo>
                  <a:pt x="68673" y="45769"/>
                </a:lnTo>
                <a:lnTo>
                  <a:pt x="91564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711757" y="6210189"/>
            <a:ext cx="2778760" cy="464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change </a:t>
            </a:r>
            <a:r>
              <a:rPr sz="1200" spc="-10" dirty="0">
                <a:solidFill>
                  <a:srgbClr val="8D3124"/>
                </a:solidFill>
                <a:latin typeface="Lucida Sans Unicode"/>
                <a:cs typeface="Lucida Sans Unicode"/>
              </a:rPr>
              <a:t>root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of p to point to </a:t>
            </a:r>
            <a:r>
              <a:rPr sz="1200" spc="-10" dirty="0">
                <a:solidFill>
                  <a:srgbClr val="8D3124"/>
                </a:solidFill>
                <a:latin typeface="Lucida Sans Unicode"/>
                <a:cs typeface="Lucida Sans Unicode"/>
              </a:rPr>
              <a:t>root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of</a:t>
            </a:r>
            <a:r>
              <a:rPr sz="1200" spc="-3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q  (depth of p and q </a:t>
            </a:r>
            <a:r>
              <a:rPr sz="1200" spc="10" dirty="0">
                <a:solidFill>
                  <a:srgbClr val="8D3124"/>
                </a:solidFill>
                <a:latin typeface="Lucida Sans Unicode"/>
                <a:cs typeface="Lucida Sans Unicode"/>
              </a:rPr>
              <a:t>array</a:t>
            </a:r>
            <a:r>
              <a:rPr sz="1200" spc="-3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accesses)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61239" y="6518548"/>
            <a:ext cx="856615" cy="635"/>
          </a:xfrm>
          <a:custGeom>
            <a:avLst/>
            <a:gdLst/>
            <a:ahLst/>
            <a:cxnLst/>
            <a:rect l="l" t="t" r="r" b="b"/>
            <a:pathLst>
              <a:path w="856615" h="634">
                <a:moveTo>
                  <a:pt x="0" y="0"/>
                </a:moveTo>
                <a:lnTo>
                  <a:pt x="9537" y="0"/>
                </a:lnTo>
                <a:lnTo>
                  <a:pt x="856264" y="89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02106" y="6472772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63" y="0"/>
                </a:moveTo>
                <a:lnTo>
                  <a:pt x="0" y="45770"/>
                </a:lnTo>
                <a:lnTo>
                  <a:pt x="91554" y="91558"/>
                </a:lnTo>
                <a:lnTo>
                  <a:pt x="68672" y="45770"/>
                </a:lnTo>
                <a:lnTo>
                  <a:pt x="91563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351" y="1228528"/>
            <a:ext cx="6494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Cost model.	</a:t>
            </a:r>
            <a:r>
              <a:rPr sz="1800" dirty="0">
                <a:latin typeface="Lucida Sans Unicode"/>
                <a:cs typeface="Lucida Sans Unicode"/>
              </a:rPr>
              <a:t>Number of </a:t>
            </a:r>
            <a:r>
              <a:rPr sz="1800" spc="15" dirty="0">
                <a:latin typeface="Lucida Sans Unicode"/>
                <a:cs typeface="Lucida Sans Unicode"/>
              </a:rPr>
              <a:t>array </a:t>
            </a:r>
            <a:r>
              <a:rPr sz="1800" dirty="0">
                <a:latin typeface="Lucida Sans Unicode"/>
                <a:cs typeface="Lucida Sans Unicode"/>
              </a:rPr>
              <a:t>accesses (for </a:t>
            </a:r>
            <a:r>
              <a:rPr sz="1800" spc="-10" dirty="0">
                <a:latin typeface="Lucida Sans Unicode"/>
                <a:cs typeface="Lucida Sans Unicode"/>
              </a:rPr>
              <a:t>read </a:t>
            </a:r>
            <a:r>
              <a:rPr sz="1800" dirty="0">
                <a:latin typeface="Lucida Sans Unicode"/>
                <a:cs typeface="Lucida Sans Unicode"/>
              </a:rPr>
              <a:t>or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spc="15" dirty="0">
                <a:latin typeface="Lucida Sans Unicode"/>
                <a:cs typeface="Lucida Sans Unicode"/>
              </a:rPr>
              <a:t>write).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351" y="4576156"/>
            <a:ext cx="6089650" cy="2562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</a:pPr>
            <a:r>
              <a:rPr sz="1800" spc="-45" dirty="0">
                <a:solidFill>
                  <a:srgbClr val="005493"/>
                </a:solidFill>
                <a:latin typeface="Lucida Sans Unicode"/>
                <a:cs typeface="Lucida Sans Unicode"/>
              </a:rPr>
              <a:t>Quick-find</a:t>
            </a:r>
            <a:r>
              <a:rPr sz="18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defect.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3050"/>
              </a:lnSpc>
            </a:pPr>
            <a:r>
              <a:rPr sz="4500" baseline="-10185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Union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too </a:t>
            </a:r>
            <a:r>
              <a:rPr sz="1800" spc="10" dirty="0">
                <a:latin typeface="Lucida Sans Unicode"/>
                <a:cs typeface="Lucida Sans Unicode"/>
              </a:rPr>
              <a:t>expensive</a:t>
            </a:r>
            <a:r>
              <a:rPr sz="1800" dirty="0">
                <a:latin typeface="Lucida Sans Unicode"/>
                <a:cs typeface="Lucida Sans Unicode"/>
              </a:rPr>
              <a:t> (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114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Lucida Sans Unicode"/>
                <a:cs typeface="Lucida Sans Unicode"/>
              </a:rPr>
              <a:t>array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accesses).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3265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spc="-50" dirty="0">
                <a:latin typeface="Lucida Sans Unicode"/>
                <a:cs typeface="Lucida Sans Unicode"/>
              </a:rPr>
              <a:t>Trees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are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flat,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but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too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expensive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to keep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them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flat.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ts val="1945"/>
              </a:lnSpc>
              <a:spcBef>
                <a:spcPts val="3459"/>
              </a:spcBef>
            </a:pPr>
            <a:r>
              <a:rPr sz="1800" spc="-40" dirty="0">
                <a:solidFill>
                  <a:srgbClr val="005493"/>
                </a:solidFill>
                <a:latin typeface="Lucida Sans Unicode"/>
                <a:cs typeface="Lucida Sans Unicode"/>
              </a:rPr>
              <a:t>Quick-union</a:t>
            </a:r>
            <a:r>
              <a:rPr sz="18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defect.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3050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spc="-50" dirty="0">
                <a:latin typeface="Lucida Sans Unicode"/>
                <a:cs typeface="Lucida Sans Unicode"/>
              </a:rPr>
              <a:t>Trees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can get tall.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3265"/>
              </a:lnSpc>
            </a:pPr>
            <a:r>
              <a:rPr sz="4500" baseline="-10185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Find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too </a:t>
            </a:r>
            <a:r>
              <a:rPr sz="1800" spc="10" dirty="0">
                <a:latin typeface="Lucida Sans Unicode"/>
                <a:cs typeface="Lucida Sans Unicode"/>
              </a:rPr>
              <a:t>expensive</a:t>
            </a:r>
            <a:r>
              <a:rPr sz="1800" dirty="0">
                <a:latin typeface="Lucida Sans Unicode"/>
                <a:cs typeface="Lucida Sans Unicode"/>
              </a:rPr>
              <a:t> (could be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114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Lucida Sans Unicode"/>
                <a:cs typeface="Lucida Sans Unicode"/>
              </a:rPr>
              <a:t>array</a:t>
            </a:r>
            <a:r>
              <a:rPr sz="1800" dirty="0">
                <a:latin typeface="Lucida Sans Unicode"/>
                <a:cs typeface="Lucida Sans Unicode"/>
              </a:rPr>
              <a:t> accesses).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1370" y="3097858"/>
            <a:ext cx="8191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8D3124"/>
                </a:solidFill>
                <a:latin typeface="Lucida Sans Unicode"/>
                <a:cs typeface="Lucida Sans Unicode"/>
              </a:rPr>
              <a:t>worst</a:t>
            </a:r>
            <a:r>
              <a:rPr sz="1200" spc="-6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case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87799" y="3234557"/>
            <a:ext cx="408305" cy="635"/>
          </a:xfrm>
          <a:custGeom>
            <a:avLst/>
            <a:gdLst/>
            <a:ahLst/>
            <a:cxnLst/>
            <a:rect l="l" t="t" r="r" b="b"/>
            <a:pathLst>
              <a:path w="408304" h="635">
                <a:moveTo>
                  <a:pt x="0" y="0"/>
                </a:moveTo>
                <a:lnTo>
                  <a:pt x="9537" y="0"/>
                </a:lnTo>
                <a:lnTo>
                  <a:pt x="408200" y="82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28667" y="3188784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68" y="0"/>
                </a:moveTo>
                <a:lnTo>
                  <a:pt x="0" y="45760"/>
                </a:lnTo>
                <a:lnTo>
                  <a:pt x="91549" y="91559"/>
                </a:lnTo>
                <a:lnTo>
                  <a:pt x="68675" y="45760"/>
                </a:lnTo>
                <a:lnTo>
                  <a:pt x="91568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78551" y="3584266"/>
            <a:ext cx="23425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† includes cost of finding</a:t>
            </a:r>
            <a:r>
              <a:rPr sz="1200" spc="-7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spc="-5" dirty="0">
                <a:solidFill>
                  <a:srgbClr val="8D3124"/>
                </a:solidFill>
                <a:latin typeface="Lucida Sans Unicode"/>
                <a:cs typeface="Lucida Sans Unicode"/>
              </a:rPr>
              <a:t>roots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3399154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10" dirty="0">
                <a:latin typeface="Arial"/>
                <a:cs typeface="Arial"/>
              </a:rPr>
              <a:t>Quick-union </a:t>
            </a:r>
            <a:r>
              <a:rPr sz="2100" b="0" spc="-70" dirty="0">
                <a:latin typeface="Arial"/>
                <a:cs typeface="Arial"/>
              </a:rPr>
              <a:t>is </a:t>
            </a:r>
            <a:r>
              <a:rPr sz="2100" b="0" spc="10" dirty="0">
                <a:latin typeface="Arial"/>
                <a:cs typeface="Arial"/>
              </a:rPr>
              <a:t>also </a:t>
            </a:r>
            <a:r>
              <a:rPr sz="2100" b="0" spc="60" dirty="0">
                <a:latin typeface="Arial"/>
                <a:cs typeface="Arial"/>
              </a:rPr>
              <a:t>too</a:t>
            </a:r>
            <a:r>
              <a:rPr sz="2100" b="0" spc="254" dirty="0">
                <a:latin typeface="Arial"/>
                <a:cs typeface="Arial"/>
              </a:rPr>
              <a:t> </a:t>
            </a:r>
            <a:r>
              <a:rPr sz="2100" b="0" spc="5" dirty="0">
                <a:latin typeface="Arial"/>
                <a:cs typeface="Arial"/>
              </a:rPr>
              <a:t>slow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0500" y="1993900"/>
            <a:ext cx="5461000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520959" y="2052868"/>
          <a:ext cx="5247003" cy="13876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2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25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algorithm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5250" marB="0">
                    <a:lnR w="3175">
                      <a:solidFill>
                        <a:srgbClr val="E7EAEB"/>
                      </a:solidFill>
                      <a:prstDash val="solid"/>
                    </a:lnR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initialize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5250" marB="0">
                    <a:lnL w="3175">
                      <a:solidFill>
                        <a:srgbClr val="E7EAEB"/>
                      </a:solidFill>
                      <a:prstDash val="solid"/>
                    </a:lnL>
                    <a:lnR w="3175">
                      <a:solidFill>
                        <a:srgbClr val="E7EAEB"/>
                      </a:solidFill>
                      <a:prstDash val="solid"/>
                    </a:lnR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union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5250" marB="0">
                    <a:lnL w="3175">
                      <a:solidFill>
                        <a:srgbClr val="E7EAEB"/>
                      </a:solidFill>
                      <a:prstDash val="solid"/>
                    </a:lnL>
                    <a:lnR w="3175">
                      <a:solidFill>
                        <a:srgbClr val="E7EAEB"/>
                      </a:solidFill>
                      <a:prstDash val="solid"/>
                    </a:lnR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find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5250" marB="0">
                    <a:lnL w="3175">
                      <a:solidFill>
                        <a:srgbClr val="E7EAEB"/>
                      </a:solidFill>
                      <a:prstDash val="solid"/>
                    </a:lnL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564"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spc="-40" dirty="0">
                          <a:latin typeface="Lucida Sans Unicode"/>
                          <a:cs typeface="Lucida Sans Unicode"/>
                        </a:rPr>
                        <a:t>quick-find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6520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N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6520" marB="0">
                    <a:lnL w="3175">
                      <a:solidFill>
                        <a:srgbClr val="E7EAEB"/>
                      </a:solidFill>
                      <a:prstDash val="solid"/>
                    </a:lnL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N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6520" marB="0">
                    <a:lnL w="3175">
                      <a:solidFill>
                        <a:srgbClr val="E7EAEB"/>
                      </a:solidFill>
                      <a:prstDash val="solid"/>
                    </a:lnL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6520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5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spc="-35" dirty="0">
                          <a:latin typeface="Lucida Sans Unicode"/>
                          <a:cs typeface="Lucida Sans Unicode"/>
                        </a:rPr>
                        <a:t>quick-union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6520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dirty="0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6520" marB="0">
                    <a:lnL w="3175">
                      <a:solidFill>
                        <a:srgbClr val="E7EAEB"/>
                      </a:solidFill>
                      <a:prstDash val="solid"/>
                    </a:lnL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908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250" baseline="-14814" dirty="0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250" spc="-22" baseline="-14814" dirty="0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dirty="0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†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7625" marB="0">
                    <a:lnL w="3175">
                      <a:solidFill>
                        <a:srgbClr val="E7EAEB"/>
                      </a:solidFill>
                      <a:prstDash val="solid"/>
                    </a:lnL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dirty="0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6520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325120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8830" algn="l"/>
              </a:tabLst>
            </a:pPr>
            <a:r>
              <a:rPr sz="2100" b="0" dirty="0">
                <a:latin typeface="Arial"/>
                <a:cs typeface="Arial"/>
              </a:rPr>
              <a:t>Improvement</a:t>
            </a:r>
            <a:r>
              <a:rPr sz="2100" b="0" spc="75" dirty="0">
                <a:latin typeface="Arial"/>
                <a:cs typeface="Arial"/>
              </a:rPr>
              <a:t> </a:t>
            </a:r>
            <a:r>
              <a:rPr sz="2100" b="0" spc="95" dirty="0">
                <a:latin typeface="Arial"/>
                <a:cs typeface="Arial"/>
              </a:rPr>
              <a:t>1:	</a:t>
            </a:r>
            <a:r>
              <a:rPr sz="2100" b="0" spc="30" dirty="0">
                <a:latin typeface="Arial"/>
                <a:cs typeface="Arial"/>
              </a:rPr>
              <a:t>weighting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5215" y="5430473"/>
            <a:ext cx="984250" cy="480059"/>
          </a:xfrm>
          <a:custGeom>
            <a:avLst/>
            <a:gdLst/>
            <a:ahLst/>
            <a:cxnLst/>
            <a:rect l="l" t="t" r="r" b="b"/>
            <a:pathLst>
              <a:path w="984250" h="480060">
                <a:moveTo>
                  <a:pt x="0" y="0"/>
                </a:moveTo>
                <a:lnTo>
                  <a:pt x="983667" y="479519"/>
                </a:lnTo>
              </a:path>
            </a:pathLst>
          </a:custGeom>
          <a:ln w="2136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12518" y="3413035"/>
            <a:ext cx="935355" cy="459740"/>
          </a:xfrm>
          <a:custGeom>
            <a:avLst/>
            <a:gdLst/>
            <a:ahLst/>
            <a:cxnLst/>
            <a:rect l="l" t="t" r="r" b="b"/>
            <a:pathLst>
              <a:path w="935354" h="459739">
                <a:moveTo>
                  <a:pt x="935014" y="0"/>
                </a:moveTo>
                <a:lnTo>
                  <a:pt x="0" y="459385"/>
                </a:lnTo>
              </a:path>
            </a:pathLst>
          </a:custGeom>
          <a:ln w="2136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83698" y="3341692"/>
            <a:ext cx="736600" cy="671830"/>
          </a:xfrm>
          <a:custGeom>
            <a:avLst/>
            <a:gdLst/>
            <a:ahLst/>
            <a:cxnLst/>
            <a:rect l="l" t="t" r="r" b="b"/>
            <a:pathLst>
              <a:path w="736600" h="671829">
                <a:moveTo>
                  <a:pt x="355835" y="0"/>
                </a:moveTo>
                <a:lnTo>
                  <a:pt x="286925" y="19083"/>
                </a:lnTo>
                <a:lnTo>
                  <a:pt x="254366" y="42128"/>
                </a:lnTo>
                <a:lnTo>
                  <a:pt x="223972" y="74163"/>
                </a:lnTo>
                <a:lnTo>
                  <a:pt x="196420" y="115177"/>
                </a:lnTo>
                <a:lnTo>
                  <a:pt x="36517" y="395986"/>
                </a:lnTo>
                <a:lnTo>
                  <a:pt x="15298" y="440551"/>
                </a:lnTo>
                <a:lnTo>
                  <a:pt x="3237" y="482885"/>
                </a:lnTo>
                <a:lnTo>
                  <a:pt x="0" y="522408"/>
                </a:lnTo>
                <a:lnTo>
                  <a:pt x="5250" y="558542"/>
                </a:lnTo>
                <a:lnTo>
                  <a:pt x="39873" y="618321"/>
                </a:lnTo>
                <a:lnTo>
                  <a:pt x="104420" y="657588"/>
                </a:lnTo>
                <a:lnTo>
                  <a:pt x="147077" y="668080"/>
                </a:lnTo>
                <a:lnTo>
                  <a:pt x="196208" y="671706"/>
                </a:lnTo>
                <a:lnTo>
                  <a:pt x="544372" y="671706"/>
                </a:lnTo>
                <a:lnTo>
                  <a:pt x="593395" y="668144"/>
                </a:lnTo>
                <a:lnTo>
                  <a:pt x="635739" y="657838"/>
                </a:lnTo>
                <a:lnTo>
                  <a:pt x="671084" y="641355"/>
                </a:lnTo>
                <a:lnTo>
                  <a:pt x="719511" y="592137"/>
                </a:lnTo>
                <a:lnTo>
                  <a:pt x="736130" y="525043"/>
                </a:lnTo>
                <a:lnTo>
                  <a:pt x="731717" y="486214"/>
                </a:lnTo>
                <a:lnTo>
                  <a:pt x="718398" y="444622"/>
                </a:lnTo>
                <a:lnTo>
                  <a:pt x="695856" y="400837"/>
                </a:lnTo>
                <a:lnTo>
                  <a:pt x="518638" y="110304"/>
                </a:lnTo>
                <a:lnTo>
                  <a:pt x="489867" y="70145"/>
                </a:lnTo>
                <a:lnTo>
                  <a:pt x="458524" y="39045"/>
                </a:lnTo>
                <a:lnTo>
                  <a:pt x="425287" y="16994"/>
                </a:lnTo>
                <a:lnTo>
                  <a:pt x="3558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3697" y="3341692"/>
            <a:ext cx="736600" cy="671830"/>
          </a:xfrm>
          <a:custGeom>
            <a:avLst/>
            <a:gdLst/>
            <a:ahLst/>
            <a:cxnLst/>
            <a:rect l="l" t="t" r="r" b="b"/>
            <a:pathLst>
              <a:path w="736600" h="671829">
                <a:moveTo>
                  <a:pt x="544373" y="671706"/>
                </a:moveTo>
                <a:lnTo>
                  <a:pt x="593396" y="668144"/>
                </a:lnTo>
                <a:lnTo>
                  <a:pt x="635739" y="657837"/>
                </a:lnTo>
                <a:lnTo>
                  <a:pt x="671085" y="641355"/>
                </a:lnTo>
                <a:lnTo>
                  <a:pt x="719511" y="592137"/>
                </a:lnTo>
                <a:lnTo>
                  <a:pt x="736130" y="525043"/>
                </a:lnTo>
                <a:lnTo>
                  <a:pt x="731717" y="486214"/>
                </a:lnTo>
                <a:lnTo>
                  <a:pt x="718399" y="444622"/>
                </a:lnTo>
                <a:lnTo>
                  <a:pt x="695856" y="400837"/>
                </a:lnTo>
                <a:lnTo>
                  <a:pt x="518639" y="110304"/>
                </a:lnTo>
                <a:lnTo>
                  <a:pt x="489868" y="70145"/>
                </a:lnTo>
                <a:lnTo>
                  <a:pt x="458525" y="39044"/>
                </a:lnTo>
                <a:lnTo>
                  <a:pt x="425287" y="16993"/>
                </a:lnTo>
                <a:lnTo>
                  <a:pt x="355835" y="0"/>
                </a:lnTo>
                <a:lnTo>
                  <a:pt x="320975" y="5036"/>
                </a:lnTo>
                <a:lnTo>
                  <a:pt x="254366" y="42128"/>
                </a:lnTo>
                <a:lnTo>
                  <a:pt x="223973" y="74163"/>
                </a:lnTo>
                <a:lnTo>
                  <a:pt x="196421" y="115177"/>
                </a:lnTo>
                <a:lnTo>
                  <a:pt x="36517" y="395985"/>
                </a:lnTo>
                <a:lnTo>
                  <a:pt x="15297" y="440550"/>
                </a:lnTo>
                <a:lnTo>
                  <a:pt x="3237" y="482884"/>
                </a:lnTo>
                <a:lnTo>
                  <a:pt x="0" y="522407"/>
                </a:lnTo>
                <a:lnTo>
                  <a:pt x="5250" y="558541"/>
                </a:lnTo>
                <a:lnTo>
                  <a:pt x="39873" y="618320"/>
                </a:lnTo>
                <a:lnTo>
                  <a:pt x="104420" y="657587"/>
                </a:lnTo>
                <a:lnTo>
                  <a:pt x="147077" y="668080"/>
                </a:lnTo>
                <a:lnTo>
                  <a:pt x="196208" y="671706"/>
                </a:lnTo>
                <a:lnTo>
                  <a:pt x="544373" y="671706"/>
                </a:lnTo>
                <a:close/>
              </a:path>
            </a:pathLst>
          </a:custGeom>
          <a:ln w="1981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9369" y="3805468"/>
            <a:ext cx="793750" cy="1106170"/>
          </a:xfrm>
          <a:custGeom>
            <a:avLst/>
            <a:gdLst/>
            <a:ahLst/>
            <a:cxnLst/>
            <a:rect l="l" t="t" r="r" b="b"/>
            <a:pathLst>
              <a:path w="793750" h="1106170">
                <a:moveTo>
                  <a:pt x="398024" y="0"/>
                </a:moveTo>
                <a:lnTo>
                  <a:pt x="343675" y="12707"/>
                </a:lnTo>
                <a:lnTo>
                  <a:pt x="293803" y="73666"/>
                </a:lnTo>
                <a:lnTo>
                  <a:pt x="272181" y="122219"/>
                </a:lnTo>
                <a:lnTo>
                  <a:pt x="18487" y="807973"/>
                </a:lnTo>
                <a:lnTo>
                  <a:pt x="4855" y="856094"/>
                </a:lnTo>
                <a:lnTo>
                  <a:pt x="0" y="901803"/>
                </a:lnTo>
                <a:lnTo>
                  <a:pt x="3487" y="944477"/>
                </a:lnTo>
                <a:lnTo>
                  <a:pt x="14885" y="983490"/>
                </a:lnTo>
                <a:lnTo>
                  <a:pt x="33758" y="1018216"/>
                </a:lnTo>
                <a:lnTo>
                  <a:pt x="59674" y="1048031"/>
                </a:lnTo>
                <a:lnTo>
                  <a:pt x="92197" y="1072308"/>
                </a:lnTo>
                <a:lnTo>
                  <a:pt x="130896" y="1090424"/>
                </a:lnTo>
                <a:lnTo>
                  <a:pt x="175336" y="1101752"/>
                </a:lnTo>
                <a:lnTo>
                  <a:pt x="225084" y="1105666"/>
                </a:lnTo>
                <a:lnTo>
                  <a:pt x="573249" y="1105666"/>
                </a:lnTo>
                <a:lnTo>
                  <a:pt x="622907" y="1101787"/>
                </a:lnTo>
                <a:lnTo>
                  <a:pt x="667089" y="1090560"/>
                </a:lnTo>
                <a:lnTo>
                  <a:pt x="705375" y="1072606"/>
                </a:lnTo>
                <a:lnTo>
                  <a:pt x="737344" y="1048544"/>
                </a:lnTo>
                <a:lnTo>
                  <a:pt x="762578" y="1018993"/>
                </a:lnTo>
                <a:lnTo>
                  <a:pt x="780657" y="984575"/>
                </a:lnTo>
                <a:lnTo>
                  <a:pt x="791160" y="945906"/>
                </a:lnTo>
                <a:lnTo>
                  <a:pt x="793669" y="903609"/>
                </a:lnTo>
                <a:lnTo>
                  <a:pt x="787763" y="858301"/>
                </a:lnTo>
                <a:lnTo>
                  <a:pt x="773023" y="810602"/>
                </a:lnTo>
                <a:lnTo>
                  <a:pt x="499224" y="119590"/>
                </a:lnTo>
                <a:lnTo>
                  <a:pt x="476496" y="71547"/>
                </a:lnTo>
                <a:lnTo>
                  <a:pt x="451617" y="35606"/>
                </a:lnTo>
                <a:lnTo>
                  <a:pt x="3980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39370" y="3805468"/>
            <a:ext cx="793750" cy="1106170"/>
          </a:xfrm>
          <a:custGeom>
            <a:avLst/>
            <a:gdLst/>
            <a:ahLst/>
            <a:cxnLst/>
            <a:rect l="l" t="t" r="r" b="b"/>
            <a:pathLst>
              <a:path w="793750" h="1106170">
                <a:moveTo>
                  <a:pt x="573248" y="1105667"/>
                </a:moveTo>
                <a:lnTo>
                  <a:pt x="622907" y="1101787"/>
                </a:lnTo>
                <a:lnTo>
                  <a:pt x="667089" y="1090560"/>
                </a:lnTo>
                <a:lnTo>
                  <a:pt x="705374" y="1072606"/>
                </a:lnTo>
                <a:lnTo>
                  <a:pt x="737344" y="1048544"/>
                </a:lnTo>
                <a:lnTo>
                  <a:pt x="762578" y="1018993"/>
                </a:lnTo>
                <a:lnTo>
                  <a:pt x="780657" y="984574"/>
                </a:lnTo>
                <a:lnTo>
                  <a:pt x="791160" y="945906"/>
                </a:lnTo>
                <a:lnTo>
                  <a:pt x="793669" y="903609"/>
                </a:lnTo>
                <a:lnTo>
                  <a:pt x="787763" y="858301"/>
                </a:lnTo>
                <a:lnTo>
                  <a:pt x="773022" y="810602"/>
                </a:lnTo>
                <a:lnTo>
                  <a:pt x="499223" y="119590"/>
                </a:lnTo>
                <a:lnTo>
                  <a:pt x="476496" y="71547"/>
                </a:lnTo>
                <a:lnTo>
                  <a:pt x="451617" y="35606"/>
                </a:lnTo>
                <a:lnTo>
                  <a:pt x="398024" y="0"/>
                </a:lnTo>
                <a:lnTo>
                  <a:pt x="370617" y="318"/>
                </a:lnTo>
                <a:lnTo>
                  <a:pt x="317852" y="37159"/>
                </a:lnTo>
                <a:lnTo>
                  <a:pt x="293803" y="73666"/>
                </a:lnTo>
                <a:lnTo>
                  <a:pt x="272181" y="122219"/>
                </a:lnTo>
                <a:lnTo>
                  <a:pt x="18487" y="807973"/>
                </a:lnTo>
                <a:lnTo>
                  <a:pt x="4855" y="856093"/>
                </a:lnTo>
                <a:lnTo>
                  <a:pt x="0" y="901803"/>
                </a:lnTo>
                <a:lnTo>
                  <a:pt x="3487" y="944477"/>
                </a:lnTo>
                <a:lnTo>
                  <a:pt x="14885" y="983490"/>
                </a:lnTo>
                <a:lnTo>
                  <a:pt x="33758" y="1018216"/>
                </a:lnTo>
                <a:lnTo>
                  <a:pt x="59673" y="1048031"/>
                </a:lnTo>
                <a:lnTo>
                  <a:pt x="92197" y="1072308"/>
                </a:lnTo>
                <a:lnTo>
                  <a:pt x="130896" y="1090424"/>
                </a:lnTo>
                <a:lnTo>
                  <a:pt x="175336" y="1101752"/>
                </a:lnTo>
                <a:lnTo>
                  <a:pt x="225083" y="1105667"/>
                </a:lnTo>
                <a:lnTo>
                  <a:pt x="573248" y="1105667"/>
                </a:lnTo>
                <a:close/>
              </a:path>
            </a:pathLst>
          </a:custGeom>
          <a:ln w="1980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32721" y="4462718"/>
            <a:ext cx="405765" cy="40195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80645" marR="5080" indent="-68580">
              <a:lnSpc>
                <a:spcPts val="1350"/>
              </a:lnSpc>
              <a:spcBef>
                <a:spcPts val="365"/>
              </a:spcBef>
            </a:pPr>
            <a:r>
              <a:rPr sz="1350" i="1" spc="-20" dirty="0">
                <a:solidFill>
                  <a:srgbClr val="BF311A"/>
                </a:solidFill>
                <a:latin typeface="Book Antiqua"/>
                <a:cs typeface="Book Antiqua"/>
              </a:rPr>
              <a:t>lar</a:t>
            </a:r>
            <a:r>
              <a:rPr sz="1350" i="1" spc="-130" dirty="0">
                <a:solidFill>
                  <a:srgbClr val="BF311A"/>
                </a:solidFill>
                <a:latin typeface="Book Antiqua"/>
                <a:cs typeface="Book Antiqua"/>
              </a:rPr>
              <a:t>g</a:t>
            </a:r>
            <a:r>
              <a:rPr sz="1350" i="1" spc="-5" dirty="0">
                <a:solidFill>
                  <a:srgbClr val="BF311A"/>
                </a:solidFill>
                <a:latin typeface="Book Antiqua"/>
                <a:cs typeface="Book Antiqua"/>
              </a:rPr>
              <a:t>e</a:t>
            </a:r>
            <a:r>
              <a:rPr sz="1350" i="1" spc="-45" dirty="0">
                <a:solidFill>
                  <a:srgbClr val="BF311A"/>
                </a:solidFill>
                <a:latin typeface="Book Antiqua"/>
                <a:cs typeface="Book Antiqua"/>
              </a:rPr>
              <a:t>r </a:t>
            </a:r>
            <a:r>
              <a:rPr sz="1350" i="1" spc="-35" dirty="0">
                <a:solidFill>
                  <a:srgbClr val="BF311A"/>
                </a:solidFill>
                <a:latin typeface="Book Antiqua"/>
                <a:cs typeface="Book Antiqua"/>
              </a:rPr>
              <a:t> </a:t>
            </a:r>
            <a:r>
              <a:rPr sz="1350" i="1" spc="-30" dirty="0">
                <a:solidFill>
                  <a:srgbClr val="BF311A"/>
                </a:solidFill>
                <a:latin typeface="Book Antiqua"/>
                <a:cs typeface="Book Antiqua"/>
              </a:rPr>
              <a:t>tree</a:t>
            </a:r>
            <a:endParaRPr sz="1350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2663" y="3313408"/>
            <a:ext cx="235158" cy="235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98891" y="3203473"/>
            <a:ext cx="504825" cy="76327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 indent="184150">
              <a:lnSpc>
                <a:spcPct val="100000"/>
              </a:lnSpc>
              <a:spcBef>
                <a:spcPts val="710"/>
              </a:spcBef>
            </a:pPr>
            <a:r>
              <a:rPr sz="1350" spc="-5" dirty="0">
                <a:solidFill>
                  <a:srgbClr val="231F20"/>
                </a:solidFill>
                <a:latin typeface="Lucida Console"/>
                <a:cs typeface="Lucida Console"/>
              </a:rPr>
              <a:t>q</a:t>
            </a:r>
            <a:endParaRPr sz="1350">
              <a:latin typeface="Lucida Console"/>
              <a:cs typeface="Lucida Console"/>
            </a:endParaRPr>
          </a:p>
          <a:p>
            <a:pPr marL="12700" marR="5080" algn="ctr">
              <a:lnSpc>
                <a:spcPts val="1350"/>
              </a:lnSpc>
              <a:spcBef>
                <a:spcPts val="880"/>
              </a:spcBef>
            </a:pPr>
            <a:r>
              <a:rPr sz="1350" i="1" spc="-30" dirty="0">
                <a:solidFill>
                  <a:srgbClr val="BF311A"/>
                </a:solidFill>
                <a:latin typeface="Book Antiqua"/>
                <a:cs typeface="Book Antiqua"/>
              </a:rPr>
              <a:t>smal</a:t>
            </a:r>
            <a:r>
              <a:rPr sz="1350" i="1" spc="-25" dirty="0">
                <a:solidFill>
                  <a:srgbClr val="BF311A"/>
                </a:solidFill>
                <a:latin typeface="Book Antiqua"/>
                <a:cs typeface="Book Antiqua"/>
              </a:rPr>
              <a:t>l</a:t>
            </a:r>
            <a:r>
              <a:rPr sz="1350" i="1" spc="-30" dirty="0">
                <a:solidFill>
                  <a:srgbClr val="BF311A"/>
                </a:solidFill>
                <a:latin typeface="Book Antiqua"/>
                <a:cs typeface="Book Antiqua"/>
              </a:rPr>
              <a:t>e</a:t>
            </a:r>
            <a:r>
              <a:rPr sz="1350" i="1" spc="-45" dirty="0">
                <a:solidFill>
                  <a:srgbClr val="BF311A"/>
                </a:solidFill>
                <a:latin typeface="Book Antiqua"/>
                <a:cs typeface="Book Antiqua"/>
              </a:rPr>
              <a:t>r </a:t>
            </a:r>
            <a:r>
              <a:rPr sz="1350" i="1" spc="-35" dirty="0">
                <a:solidFill>
                  <a:srgbClr val="BF311A"/>
                </a:solidFill>
                <a:latin typeface="Book Antiqua"/>
                <a:cs typeface="Book Antiqua"/>
              </a:rPr>
              <a:t> </a:t>
            </a:r>
            <a:r>
              <a:rPr sz="1350" i="1" spc="-30" dirty="0">
                <a:solidFill>
                  <a:srgbClr val="BF311A"/>
                </a:solidFill>
                <a:latin typeface="Book Antiqua"/>
                <a:cs typeface="Book Antiqua"/>
              </a:rPr>
              <a:t>tree</a:t>
            </a:r>
            <a:endParaRPr sz="1350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97639" y="3747601"/>
            <a:ext cx="235157" cy="235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48474" y="3715847"/>
            <a:ext cx="12827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5" dirty="0">
                <a:solidFill>
                  <a:srgbClr val="231F20"/>
                </a:solidFill>
                <a:latin typeface="Lucida Console"/>
                <a:cs typeface="Lucida Console"/>
              </a:rPr>
              <a:t>p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83686" y="5779850"/>
            <a:ext cx="736600" cy="671830"/>
          </a:xfrm>
          <a:custGeom>
            <a:avLst/>
            <a:gdLst/>
            <a:ahLst/>
            <a:cxnLst/>
            <a:rect l="l" t="t" r="r" b="b"/>
            <a:pathLst>
              <a:path w="736600" h="671829">
                <a:moveTo>
                  <a:pt x="355829" y="0"/>
                </a:moveTo>
                <a:lnTo>
                  <a:pt x="286917" y="19082"/>
                </a:lnTo>
                <a:lnTo>
                  <a:pt x="254357" y="42126"/>
                </a:lnTo>
                <a:lnTo>
                  <a:pt x="223964" y="74157"/>
                </a:lnTo>
                <a:lnTo>
                  <a:pt x="196412" y="115166"/>
                </a:lnTo>
                <a:lnTo>
                  <a:pt x="36508" y="395996"/>
                </a:lnTo>
                <a:lnTo>
                  <a:pt x="15293" y="440567"/>
                </a:lnTo>
                <a:lnTo>
                  <a:pt x="3236" y="482904"/>
                </a:lnTo>
                <a:lnTo>
                  <a:pt x="0" y="522428"/>
                </a:lnTo>
                <a:lnTo>
                  <a:pt x="5250" y="558562"/>
                </a:lnTo>
                <a:lnTo>
                  <a:pt x="39869" y="618338"/>
                </a:lnTo>
                <a:lnTo>
                  <a:pt x="104413" y="657600"/>
                </a:lnTo>
                <a:lnTo>
                  <a:pt x="147068" y="668092"/>
                </a:lnTo>
                <a:lnTo>
                  <a:pt x="196199" y="671717"/>
                </a:lnTo>
                <a:lnTo>
                  <a:pt x="544385" y="671717"/>
                </a:lnTo>
                <a:lnTo>
                  <a:pt x="593408" y="668156"/>
                </a:lnTo>
                <a:lnTo>
                  <a:pt x="635751" y="657853"/>
                </a:lnTo>
                <a:lnTo>
                  <a:pt x="671096" y="641374"/>
                </a:lnTo>
                <a:lnTo>
                  <a:pt x="719520" y="592167"/>
                </a:lnTo>
                <a:lnTo>
                  <a:pt x="736135" y="525080"/>
                </a:lnTo>
                <a:lnTo>
                  <a:pt x="731718" y="486252"/>
                </a:lnTo>
                <a:lnTo>
                  <a:pt x="718395" y="444659"/>
                </a:lnTo>
                <a:lnTo>
                  <a:pt x="695846" y="400869"/>
                </a:lnTo>
                <a:lnTo>
                  <a:pt x="518651" y="110315"/>
                </a:lnTo>
                <a:lnTo>
                  <a:pt x="489873" y="70150"/>
                </a:lnTo>
                <a:lnTo>
                  <a:pt x="458526" y="39047"/>
                </a:lnTo>
                <a:lnTo>
                  <a:pt x="425285" y="16994"/>
                </a:lnTo>
                <a:lnTo>
                  <a:pt x="3558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83685" y="5779851"/>
            <a:ext cx="736600" cy="671830"/>
          </a:xfrm>
          <a:custGeom>
            <a:avLst/>
            <a:gdLst/>
            <a:ahLst/>
            <a:cxnLst/>
            <a:rect l="l" t="t" r="r" b="b"/>
            <a:pathLst>
              <a:path w="736600" h="671829">
                <a:moveTo>
                  <a:pt x="544385" y="671717"/>
                </a:moveTo>
                <a:lnTo>
                  <a:pt x="593408" y="668156"/>
                </a:lnTo>
                <a:lnTo>
                  <a:pt x="635751" y="657852"/>
                </a:lnTo>
                <a:lnTo>
                  <a:pt x="671096" y="641374"/>
                </a:lnTo>
                <a:lnTo>
                  <a:pt x="719520" y="592166"/>
                </a:lnTo>
                <a:lnTo>
                  <a:pt x="736135" y="525079"/>
                </a:lnTo>
                <a:lnTo>
                  <a:pt x="731718" y="486252"/>
                </a:lnTo>
                <a:lnTo>
                  <a:pt x="718395" y="444659"/>
                </a:lnTo>
                <a:lnTo>
                  <a:pt x="695847" y="400869"/>
                </a:lnTo>
                <a:lnTo>
                  <a:pt x="518651" y="110315"/>
                </a:lnTo>
                <a:lnTo>
                  <a:pt x="489874" y="70150"/>
                </a:lnTo>
                <a:lnTo>
                  <a:pt x="458526" y="39047"/>
                </a:lnTo>
                <a:lnTo>
                  <a:pt x="425285" y="16994"/>
                </a:lnTo>
                <a:lnTo>
                  <a:pt x="355829" y="0"/>
                </a:lnTo>
                <a:lnTo>
                  <a:pt x="320967" y="5036"/>
                </a:lnTo>
                <a:lnTo>
                  <a:pt x="254357" y="42126"/>
                </a:lnTo>
                <a:lnTo>
                  <a:pt x="223963" y="74158"/>
                </a:lnTo>
                <a:lnTo>
                  <a:pt x="196412" y="115166"/>
                </a:lnTo>
                <a:lnTo>
                  <a:pt x="36508" y="395996"/>
                </a:lnTo>
                <a:lnTo>
                  <a:pt x="15293" y="440566"/>
                </a:lnTo>
                <a:lnTo>
                  <a:pt x="3236" y="482903"/>
                </a:lnTo>
                <a:lnTo>
                  <a:pt x="0" y="522428"/>
                </a:lnTo>
                <a:lnTo>
                  <a:pt x="5250" y="558561"/>
                </a:lnTo>
                <a:lnTo>
                  <a:pt x="39869" y="618337"/>
                </a:lnTo>
                <a:lnTo>
                  <a:pt x="104413" y="657600"/>
                </a:lnTo>
                <a:lnTo>
                  <a:pt x="147068" y="668091"/>
                </a:lnTo>
                <a:lnTo>
                  <a:pt x="196199" y="671717"/>
                </a:lnTo>
                <a:lnTo>
                  <a:pt x="544385" y="671717"/>
                </a:lnTo>
                <a:close/>
              </a:path>
            </a:pathLst>
          </a:custGeom>
          <a:ln w="1981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39357" y="5388682"/>
            <a:ext cx="793750" cy="1106170"/>
          </a:xfrm>
          <a:custGeom>
            <a:avLst/>
            <a:gdLst/>
            <a:ahLst/>
            <a:cxnLst/>
            <a:rect l="l" t="t" r="r" b="b"/>
            <a:pathLst>
              <a:path w="793750" h="1106170">
                <a:moveTo>
                  <a:pt x="398022" y="0"/>
                </a:moveTo>
                <a:lnTo>
                  <a:pt x="343675" y="12705"/>
                </a:lnTo>
                <a:lnTo>
                  <a:pt x="293799" y="73667"/>
                </a:lnTo>
                <a:lnTo>
                  <a:pt x="272172" y="122226"/>
                </a:lnTo>
                <a:lnTo>
                  <a:pt x="18479" y="807980"/>
                </a:lnTo>
                <a:lnTo>
                  <a:pt x="4852" y="856100"/>
                </a:lnTo>
                <a:lnTo>
                  <a:pt x="0" y="901810"/>
                </a:lnTo>
                <a:lnTo>
                  <a:pt x="3488" y="944484"/>
                </a:lnTo>
                <a:lnTo>
                  <a:pt x="14886" y="983497"/>
                </a:lnTo>
                <a:lnTo>
                  <a:pt x="33757" y="1018223"/>
                </a:lnTo>
                <a:lnTo>
                  <a:pt x="59671" y="1048038"/>
                </a:lnTo>
                <a:lnTo>
                  <a:pt x="92193" y="1072315"/>
                </a:lnTo>
                <a:lnTo>
                  <a:pt x="130889" y="1090431"/>
                </a:lnTo>
                <a:lnTo>
                  <a:pt x="175328" y="1101758"/>
                </a:lnTo>
                <a:lnTo>
                  <a:pt x="225075" y="1105673"/>
                </a:lnTo>
                <a:lnTo>
                  <a:pt x="573240" y="1105673"/>
                </a:lnTo>
                <a:lnTo>
                  <a:pt x="622899" y="1101793"/>
                </a:lnTo>
                <a:lnTo>
                  <a:pt x="667080" y="1090564"/>
                </a:lnTo>
                <a:lnTo>
                  <a:pt x="705366" y="1072607"/>
                </a:lnTo>
                <a:lnTo>
                  <a:pt x="737337" y="1048541"/>
                </a:lnTo>
                <a:lnTo>
                  <a:pt x="762572" y="1018987"/>
                </a:lnTo>
                <a:lnTo>
                  <a:pt x="780653" y="984563"/>
                </a:lnTo>
                <a:lnTo>
                  <a:pt x="791159" y="945889"/>
                </a:lnTo>
                <a:lnTo>
                  <a:pt x="793671" y="903586"/>
                </a:lnTo>
                <a:lnTo>
                  <a:pt x="787770" y="858272"/>
                </a:lnTo>
                <a:lnTo>
                  <a:pt x="773036" y="810567"/>
                </a:lnTo>
                <a:lnTo>
                  <a:pt x="499215" y="119597"/>
                </a:lnTo>
                <a:lnTo>
                  <a:pt x="476488" y="71553"/>
                </a:lnTo>
                <a:lnTo>
                  <a:pt x="451611" y="35611"/>
                </a:lnTo>
                <a:lnTo>
                  <a:pt x="3980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39357" y="5388681"/>
            <a:ext cx="793750" cy="1106170"/>
          </a:xfrm>
          <a:custGeom>
            <a:avLst/>
            <a:gdLst/>
            <a:ahLst/>
            <a:cxnLst/>
            <a:rect l="l" t="t" r="r" b="b"/>
            <a:pathLst>
              <a:path w="793750" h="1106170">
                <a:moveTo>
                  <a:pt x="573240" y="1105674"/>
                </a:moveTo>
                <a:lnTo>
                  <a:pt x="622899" y="1101793"/>
                </a:lnTo>
                <a:lnTo>
                  <a:pt x="667081" y="1090564"/>
                </a:lnTo>
                <a:lnTo>
                  <a:pt x="705367" y="1072607"/>
                </a:lnTo>
                <a:lnTo>
                  <a:pt x="737337" y="1048542"/>
                </a:lnTo>
                <a:lnTo>
                  <a:pt x="762572" y="1018987"/>
                </a:lnTo>
                <a:lnTo>
                  <a:pt x="780653" y="984563"/>
                </a:lnTo>
                <a:lnTo>
                  <a:pt x="791159" y="945889"/>
                </a:lnTo>
                <a:lnTo>
                  <a:pt x="793671" y="903585"/>
                </a:lnTo>
                <a:lnTo>
                  <a:pt x="787770" y="858271"/>
                </a:lnTo>
                <a:lnTo>
                  <a:pt x="773035" y="810567"/>
                </a:lnTo>
                <a:lnTo>
                  <a:pt x="499215" y="119597"/>
                </a:lnTo>
                <a:lnTo>
                  <a:pt x="476488" y="71553"/>
                </a:lnTo>
                <a:lnTo>
                  <a:pt x="451611" y="35611"/>
                </a:lnTo>
                <a:lnTo>
                  <a:pt x="398022" y="0"/>
                </a:lnTo>
                <a:lnTo>
                  <a:pt x="370617" y="316"/>
                </a:lnTo>
                <a:lnTo>
                  <a:pt x="317853" y="37157"/>
                </a:lnTo>
                <a:lnTo>
                  <a:pt x="293800" y="73667"/>
                </a:lnTo>
                <a:lnTo>
                  <a:pt x="272172" y="122226"/>
                </a:lnTo>
                <a:lnTo>
                  <a:pt x="18479" y="807980"/>
                </a:lnTo>
                <a:lnTo>
                  <a:pt x="4852" y="856100"/>
                </a:lnTo>
                <a:lnTo>
                  <a:pt x="0" y="901810"/>
                </a:lnTo>
                <a:lnTo>
                  <a:pt x="3489" y="944484"/>
                </a:lnTo>
                <a:lnTo>
                  <a:pt x="14886" y="983497"/>
                </a:lnTo>
                <a:lnTo>
                  <a:pt x="33758" y="1018223"/>
                </a:lnTo>
                <a:lnTo>
                  <a:pt x="59671" y="1048038"/>
                </a:lnTo>
                <a:lnTo>
                  <a:pt x="92193" y="1072315"/>
                </a:lnTo>
                <a:lnTo>
                  <a:pt x="130890" y="1090431"/>
                </a:lnTo>
                <a:lnTo>
                  <a:pt x="175328" y="1101759"/>
                </a:lnTo>
                <a:lnTo>
                  <a:pt x="225075" y="1105674"/>
                </a:lnTo>
                <a:lnTo>
                  <a:pt x="573240" y="1105674"/>
                </a:lnTo>
                <a:close/>
              </a:path>
            </a:pathLst>
          </a:custGeom>
          <a:ln w="1980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32721" y="6045917"/>
            <a:ext cx="405765" cy="40195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80645" marR="5080" indent="-68580">
              <a:lnSpc>
                <a:spcPts val="1350"/>
              </a:lnSpc>
              <a:spcBef>
                <a:spcPts val="365"/>
              </a:spcBef>
            </a:pPr>
            <a:r>
              <a:rPr sz="1350" i="1" spc="-20" dirty="0">
                <a:solidFill>
                  <a:srgbClr val="BF311A"/>
                </a:solidFill>
                <a:latin typeface="Book Antiqua"/>
                <a:cs typeface="Book Antiqua"/>
              </a:rPr>
              <a:t>lar</a:t>
            </a:r>
            <a:r>
              <a:rPr sz="1350" i="1" spc="-130" dirty="0">
                <a:solidFill>
                  <a:srgbClr val="BF311A"/>
                </a:solidFill>
                <a:latin typeface="Book Antiqua"/>
                <a:cs typeface="Book Antiqua"/>
              </a:rPr>
              <a:t>g</a:t>
            </a:r>
            <a:r>
              <a:rPr sz="1350" i="1" spc="-5" dirty="0">
                <a:solidFill>
                  <a:srgbClr val="BF311A"/>
                </a:solidFill>
                <a:latin typeface="Book Antiqua"/>
                <a:cs typeface="Book Antiqua"/>
              </a:rPr>
              <a:t>e</a:t>
            </a:r>
            <a:r>
              <a:rPr sz="1350" i="1" spc="-45" dirty="0">
                <a:solidFill>
                  <a:srgbClr val="BF311A"/>
                </a:solidFill>
                <a:latin typeface="Book Antiqua"/>
                <a:cs typeface="Book Antiqua"/>
              </a:rPr>
              <a:t>r </a:t>
            </a:r>
            <a:r>
              <a:rPr sz="1350" i="1" spc="-35" dirty="0">
                <a:solidFill>
                  <a:srgbClr val="BF311A"/>
                </a:solidFill>
                <a:latin typeface="Book Antiqua"/>
                <a:cs typeface="Book Antiqua"/>
              </a:rPr>
              <a:t> </a:t>
            </a:r>
            <a:r>
              <a:rPr sz="1350" i="1" spc="-30" dirty="0">
                <a:solidFill>
                  <a:srgbClr val="BF311A"/>
                </a:solidFill>
                <a:latin typeface="Book Antiqua"/>
                <a:cs typeface="Book Antiqua"/>
              </a:rPr>
              <a:t>tree</a:t>
            </a:r>
            <a:endParaRPr sz="1350">
              <a:latin typeface="Book Antiqua"/>
              <a:cs typeface="Book Antiqu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32663" y="5751555"/>
            <a:ext cx="235158" cy="235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97639" y="5330845"/>
            <a:ext cx="235157" cy="23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48474" y="5299067"/>
            <a:ext cx="12827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5" dirty="0">
                <a:solidFill>
                  <a:srgbClr val="231F20"/>
                </a:solidFill>
                <a:latin typeface="Lucida Console"/>
                <a:cs typeface="Lucida Console"/>
              </a:rPr>
              <a:t>p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36152" y="5430473"/>
            <a:ext cx="984250" cy="480059"/>
          </a:xfrm>
          <a:custGeom>
            <a:avLst/>
            <a:gdLst/>
            <a:ahLst/>
            <a:cxnLst/>
            <a:rect l="l" t="t" r="r" b="b"/>
            <a:pathLst>
              <a:path w="984250" h="480060">
                <a:moveTo>
                  <a:pt x="983667" y="0"/>
                </a:moveTo>
                <a:lnTo>
                  <a:pt x="0" y="479519"/>
                </a:lnTo>
              </a:path>
            </a:pathLst>
          </a:custGeom>
          <a:ln w="2136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15208" y="5779877"/>
            <a:ext cx="736600" cy="671830"/>
          </a:xfrm>
          <a:custGeom>
            <a:avLst/>
            <a:gdLst/>
            <a:ahLst/>
            <a:cxnLst/>
            <a:rect l="l" t="t" r="r" b="b"/>
            <a:pathLst>
              <a:path w="736600" h="671829">
                <a:moveTo>
                  <a:pt x="380295" y="0"/>
                </a:moveTo>
                <a:lnTo>
                  <a:pt x="310843" y="16991"/>
                </a:lnTo>
                <a:lnTo>
                  <a:pt x="277606" y="39039"/>
                </a:lnTo>
                <a:lnTo>
                  <a:pt x="246263" y="70134"/>
                </a:lnTo>
                <a:lnTo>
                  <a:pt x="217491" y="110288"/>
                </a:lnTo>
                <a:lnTo>
                  <a:pt x="40274" y="400821"/>
                </a:lnTo>
                <a:lnTo>
                  <a:pt x="17731" y="444606"/>
                </a:lnTo>
                <a:lnTo>
                  <a:pt x="4413" y="486198"/>
                </a:lnTo>
                <a:lnTo>
                  <a:pt x="0" y="525027"/>
                </a:lnTo>
                <a:lnTo>
                  <a:pt x="4174" y="560524"/>
                </a:lnTo>
                <a:lnTo>
                  <a:pt x="37015" y="619249"/>
                </a:lnTo>
                <a:lnTo>
                  <a:pt x="100391" y="657821"/>
                </a:lnTo>
                <a:lnTo>
                  <a:pt x="142734" y="668128"/>
                </a:lnTo>
                <a:lnTo>
                  <a:pt x="191757" y="671690"/>
                </a:lnTo>
                <a:lnTo>
                  <a:pt x="539922" y="671690"/>
                </a:lnTo>
                <a:lnTo>
                  <a:pt x="589053" y="668064"/>
                </a:lnTo>
                <a:lnTo>
                  <a:pt x="631710" y="657571"/>
                </a:lnTo>
                <a:lnTo>
                  <a:pt x="667556" y="640792"/>
                </a:lnTo>
                <a:lnTo>
                  <a:pt x="717477" y="590689"/>
                </a:lnTo>
                <a:lnTo>
                  <a:pt x="736130" y="522392"/>
                </a:lnTo>
                <a:lnTo>
                  <a:pt x="732893" y="482869"/>
                </a:lnTo>
                <a:lnTo>
                  <a:pt x="720833" y="440535"/>
                </a:lnTo>
                <a:lnTo>
                  <a:pt x="699614" y="395969"/>
                </a:lnTo>
                <a:lnTo>
                  <a:pt x="539709" y="115161"/>
                </a:lnTo>
                <a:lnTo>
                  <a:pt x="512158" y="74153"/>
                </a:lnTo>
                <a:lnTo>
                  <a:pt x="481764" y="42122"/>
                </a:lnTo>
                <a:lnTo>
                  <a:pt x="449204" y="19080"/>
                </a:lnTo>
                <a:lnTo>
                  <a:pt x="3802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5208" y="5779877"/>
            <a:ext cx="736600" cy="671830"/>
          </a:xfrm>
          <a:custGeom>
            <a:avLst/>
            <a:gdLst/>
            <a:ahLst/>
            <a:cxnLst/>
            <a:rect l="l" t="t" r="r" b="b"/>
            <a:pathLst>
              <a:path w="736600" h="671829">
                <a:moveTo>
                  <a:pt x="191757" y="671690"/>
                </a:moveTo>
                <a:lnTo>
                  <a:pt x="142734" y="668128"/>
                </a:lnTo>
                <a:lnTo>
                  <a:pt x="100390" y="657821"/>
                </a:lnTo>
                <a:lnTo>
                  <a:pt x="65045" y="641338"/>
                </a:lnTo>
                <a:lnTo>
                  <a:pt x="16619" y="592121"/>
                </a:lnTo>
                <a:lnTo>
                  <a:pt x="0" y="525026"/>
                </a:lnTo>
                <a:lnTo>
                  <a:pt x="4413" y="486198"/>
                </a:lnTo>
                <a:lnTo>
                  <a:pt x="17731" y="444606"/>
                </a:lnTo>
                <a:lnTo>
                  <a:pt x="40274" y="400821"/>
                </a:lnTo>
                <a:lnTo>
                  <a:pt x="217491" y="110288"/>
                </a:lnTo>
                <a:lnTo>
                  <a:pt x="246262" y="70134"/>
                </a:lnTo>
                <a:lnTo>
                  <a:pt x="277605" y="39039"/>
                </a:lnTo>
                <a:lnTo>
                  <a:pt x="310843" y="16991"/>
                </a:lnTo>
                <a:lnTo>
                  <a:pt x="380294" y="0"/>
                </a:lnTo>
                <a:lnTo>
                  <a:pt x="415155" y="5036"/>
                </a:lnTo>
                <a:lnTo>
                  <a:pt x="481763" y="42122"/>
                </a:lnTo>
                <a:lnTo>
                  <a:pt x="512157" y="74153"/>
                </a:lnTo>
                <a:lnTo>
                  <a:pt x="539709" y="115161"/>
                </a:lnTo>
                <a:lnTo>
                  <a:pt x="699613" y="395969"/>
                </a:lnTo>
                <a:lnTo>
                  <a:pt x="720832" y="440534"/>
                </a:lnTo>
                <a:lnTo>
                  <a:pt x="732893" y="482868"/>
                </a:lnTo>
                <a:lnTo>
                  <a:pt x="736130" y="522391"/>
                </a:lnTo>
                <a:lnTo>
                  <a:pt x="730880" y="558525"/>
                </a:lnTo>
                <a:lnTo>
                  <a:pt x="696257" y="618304"/>
                </a:lnTo>
                <a:lnTo>
                  <a:pt x="631710" y="657571"/>
                </a:lnTo>
                <a:lnTo>
                  <a:pt x="589053" y="668064"/>
                </a:lnTo>
                <a:lnTo>
                  <a:pt x="539922" y="671690"/>
                </a:lnTo>
                <a:lnTo>
                  <a:pt x="191757" y="671690"/>
                </a:lnTo>
                <a:close/>
              </a:path>
            </a:pathLst>
          </a:custGeom>
          <a:ln w="1981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127118" y="6003169"/>
            <a:ext cx="504825" cy="40195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30175" marR="5080" indent="-118110">
              <a:lnSpc>
                <a:spcPts val="1350"/>
              </a:lnSpc>
              <a:spcBef>
                <a:spcPts val="365"/>
              </a:spcBef>
            </a:pPr>
            <a:r>
              <a:rPr sz="1350" i="1" spc="-30" dirty="0">
                <a:solidFill>
                  <a:srgbClr val="BF311A"/>
                </a:solidFill>
                <a:latin typeface="Book Antiqua"/>
                <a:cs typeface="Book Antiqua"/>
              </a:rPr>
              <a:t>smal</a:t>
            </a:r>
            <a:r>
              <a:rPr sz="1350" i="1" spc="-25" dirty="0">
                <a:solidFill>
                  <a:srgbClr val="BF311A"/>
                </a:solidFill>
                <a:latin typeface="Book Antiqua"/>
                <a:cs typeface="Book Antiqua"/>
              </a:rPr>
              <a:t>l</a:t>
            </a:r>
            <a:r>
              <a:rPr sz="1350" i="1" spc="-30" dirty="0">
                <a:solidFill>
                  <a:srgbClr val="BF311A"/>
                </a:solidFill>
                <a:latin typeface="Book Antiqua"/>
                <a:cs typeface="Book Antiqua"/>
              </a:rPr>
              <a:t>e</a:t>
            </a:r>
            <a:r>
              <a:rPr sz="1350" i="1" spc="-45" dirty="0">
                <a:solidFill>
                  <a:srgbClr val="BF311A"/>
                </a:solidFill>
                <a:latin typeface="Book Antiqua"/>
                <a:cs typeface="Book Antiqua"/>
              </a:rPr>
              <a:t>r </a:t>
            </a:r>
            <a:r>
              <a:rPr sz="1350" i="1" spc="-35" dirty="0">
                <a:solidFill>
                  <a:srgbClr val="BF311A"/>
                </a:solidFill>
                <a:latin typeface="Book Antiqua"/>
                <a:cs typeface="Book Antiqua"/>
              </a:rPr>
              <a:t> </a:t>
            </a:r>
            <a:r>
              <a:rPr sz="1350" i="1" spc="-30" dirty="0">
                <a:solidFill>
                  <a:srgbClr val="BF311A"/>
                </a:solidFill>
                <a:latin typeface="Book Antiqua"/>
                <a:cs typeface="Book Antiqua"/>
              </a:rPr>
              <a:t>tree</a:t>
            </a:r>
            <a:endParaRPr sz="1350">
              <a:latin typeface="Book Antiqua"/>
              <a:cs typeface="Book Antiqu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01998" y="5388667"/>
            <a:ext cx="793750" cy="1106170"/>
          </a:xfrm>
          <a:custGeom>
            <a:avLst/>
            <a:gdLst/>
            <a:ahLst/>
            <a:cxnLst/>
            <a:rect l="l" t="t" r="r" b="b"/>
            <a:pathLst>
              <a:path w="793750" h="1106170">
                <a:moveTo>
                  <a:pt x="395644" y="0"/>
                </a:moveTo>
                <a:lnTo>
                  <a:pt x="342050" y="35606"/>
                </a:lnTo>
                <a:lnTo>
                  <a:pt x="317172" y="71547"/>
                </a:lnTo>
                <a:lnTo>
                  <a:pt x="294444" y="119590"/>
                </a:lnTo>
                <a:lnTo>
                  <a:pt x="20646" y="810623"/>
                </a:lnTo>
                <a:lnTo>
                  <a:pt x="5905" y="858322"/>
                </a:lnTo>
                <a:lnTo>
                  <a:pt x="0" y="903630"/>
                </a:lnTo>
                <a:lnTo>
                  <a:pt x="2508" y="945928"/>
                </a:lnTo>
                <a:lnTo>
                  <a:pt x="13011" y="984596"/>
                </a:lnTo>
                <a:lnTo>
                  <a:pt x="31090" y="1019015"/>
                </a:lnTo>
                <a:lnTo>
                  <a:pt x="56324" y="1048565"/>
                </a:lnTo>
                <a:lnTo>
                  <a:pt x="88293" y="1072627"/>
                </a:lnTo>
                <a:lnTo>
                  <a:pt x="126579" y="1090581"/>
                </a:lnTo>
                <a:lnTo>
                  <a:pt x="170761" y="1101808"/>
                </a:lnTo>
                <a:lnTo>
                  <a:pt x="220419" y="1105688"/>
                </a:lnTo>
                <a:lnTo>
                  <a:pt x="568585" y="1105688"/>
                </a:lnTo>
                <a:lnTo>
                  <a:pt x="618332" y="1101773"/>
                </a:lnTo>
                <a:lnTo>
                  <a:pt x="662772" y="1090445"/>
                </a:lnTo>
                <a:lnTo>
                  <a:pt x="701471" y="1072330"/>
                </a:lnTo>
                <a:lnTo>
                  <a:pt x="733994" y="1048052"/>
                </a:lnTo>
                <a:lnTo>
                  <a:pt x="759910" y="1018237"/>
                </a:lnTo>
                <a:lnTo>
                  <a:pt x="778783" y="983511"/>
                </a:lnTo>
                <a:lnTo>
                  <a:pt x="790181" y="944498"/>
                </a:lnTo>
                <a:lnTo>
                  <a:pt x="793668" y="901824"/>
                </a:lnTo>
                <a:lnTo>
                  <a:pt x="788813" y="856115"/>
                </a:lnTo>
                <a:lnTo>
                  <a:pt x="775181" y="807995"/>
                </a:lnTo>
                <a:lnTo>
                  <a:pt x="521487" y="122219"/>
                </a:lnTo>
                <a:lnTo>
                  <a:pt x="499865" y="73665"/>
                </a:lnTo>
                <a:lnTo>
                  <a:pt x="475815" y="37159"/>
                </a:lnTo>
                <a:lnTo>
                  <a:pt x="423051" y="318"/>
                </a:lnTo>
                <a:lnTo>
                  <a:pt x="3956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01997" y="5388667"/>
            <a:ext cx="793750" cy="1106170"/>
          </a:xfrm>
          <a:custGeom>
            <a:avLst/>
            <a:gdLst/>
            <a:ahLst/>
            <a:cxnLst/>
            <a:rect l="l" t="t" r="r" b="b"/>
            <a:pathLst>
              <a:path w="793750" h="1106170">
                <a:moveTo>
                  <a:pt x="220420" y="1105688"/>
                </a:moveTo>
                <a:lnTo>
                  <a:pt x="170761" y="1101808"/>
                </a:lnTo>
                <a:lnTo>
                  <a:pt x="126579" y="1090581"/>
                </a:lnTo>
                <a:lnTo>
                  <a:pt x="88294" y="1072627"/>
                </a:lnTo>
                <a:lnTo>
                  <a:pt x="56324" y="1048565"/>
                </a:lnTo>
                <a:lnTo>
                  <a:pt x="31090" y="1019015"/>
                </a:lnTo>
                <a:lnTo>
                  <a:pt x="13012" y="984596"/>
                </a:lnTo>
                <a:lnTo>
                  <a:pt x="2508" y="945928"/>
                </a:lnTo>
                <a:lnTo>
                  <a:pt x="0" y="903630"/>
                </a:lnTo>
                <a:lnTo>
                  <a:pt x="5905" y="858322"/>
                </a:lnTo>
                <a:lnTo>
                  <a:pt x="20646" y="810624"/>
                </a:lnTo>
                <a:lnTo>
                  <a:pt x="294445" y="119590"/>
                </a:lnTo>
                <a:lnTo>
                  <a:pt x="317172" y="71547"/>
                </a:lnTo>
                <a:lnTo>
                  <a:pt x="342051" y="35606"/>
                </a:lnTo>
                <a:lnTo>
                  <a:pt x="395645" y="0"/>
                </a:lnTo>
                <a:lnTo>
                  <a:pt x="423052" y="318"/>
                </a:lnTo>
                <a:lnTo>
                  <a:pt x="475816" y="37159"/>
                </a:lnTo>
                <a:lnTo>
                  <a:pt x="499865" y="73665"/>
                </a:lnTo>
                <a:lnTo>
                  <a:pt x="521488" y="122219"/>
                </a:lnTo>
                <a:lnTo>
                  <a:pt x="775181" y="807995"/>
                </a:lnTo>
                <a:lnTo>
                  <a:pt x="788813" y="856115"/>
                </a:lnTo>
                <a:lnTo>
                  <a:pt x="793669" y="901824"/>
                </a:lnTo>
                <a:lnTo>
                  <a:pt x="790181" y="944498"/>
                </a:lnTo>
                <a:lnTo>
                  <a:pt x="778784" y="983511"/>
                </a:lnTo>
                <a:lnTo>
                  <a:pt x="759910" y="1018237"/>
                </a:lnTo>
                <a:lnTo>
                  <a:pt x="733995" y="1048052"/>
                </a:lnTo>
                <a:lnTo>
                  <a:pt x="701471" y="1072330"/>
                </a:lnTo>
                <a:lnTo>
                  <a:pt x="662772" y="1090445"/>
                </a:lnTo>
                <a:lnTo>
                  <a:pt x="618332" y="1101773"/>
                </a:lnTo>
                <a:lnTo>
                  <a:pt x="568585" y="1105688"/>
                </a:lnTo>
                <a:lnTo>
                  <a:pt x="220420" y="1105688"/>
                </a:lnTo>
                <a:close/>
              </a:path>
            </a:pathLst>
          </a:custGeom>
          <a:ln w="1980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091894" y="6045917"/>
            <a:ext cx="405765" cy="40195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80645" marR="5080" indent="-68580">
              <a:lnSpc>
                <a:spcPts val="1350"/>
              </a:lnSpc>
              <a:spcBef>
                <a:spcPts val="365"/>
              </a:spcBef>
            </a:pPr>
            <a:r>
              <a:rPr sz="1350" i="1" spc="-20" dirty="0">
                <a:solidFill>
                  <a:srgbClr val="BF311A"/>
                </a:solidFill>
                <a:latin typeface="Book Antiqua"/>
                <a:cs typeface="Book Antiqua"/>
              </a:rPr>
              <a:t>lar</a:t>
            </a:r>
            <a:r>
              <a:rPr sz="1350" i="1" spc="-130" dirty="0">
                <a:solidFill>
                  <a:srgbClr val="BF311A"/>
                </a:solidFill>
                <a:latin typeface="Book Antiqua"/>
                <a:cs typeface="Book Antiqua"/>
              </a:rPr>
              <a:t>g</a:t>
            </a:r>
            <a:r>
              <a:rPr sz="1350" i="1" spc="-5" dirty="0">
                <a:solidFill>
                  <a:srgbClr val="BF311A"/>
                </a:solidFill>
                <a:latin typeface="Book Antiqua"/>
                <a:cs typeface="Book Antiqua"/>
              </a:rPr>
              <a:t>e</a:t>
            </a:r>
            <a:r>
              <a:rPr sz="1350" i="1" spc="-45" dirty="0">
                <a:solidFill>
                  <a:srgbClr val="BF311A"/>
                </a:solidFill>
                <a:latin typeface="Book Antiqua"/>
                <a:cs typeface="Book Antiqua"/>
              </a:rPr>
              <a:t>r </a:t>
            </a:r>
            <a:r>
              <a:rPr sz="1350" i="1" spc="-35" dirty="0">
                <a:solidFill>
                  <a:srgbClr val="BF311A"/>
                </a:solidFill>
                <a:latin typeface="Book Antiqua"/>
                <a:cs typeface="Book Antiqua"/>
              </a:rPr>
              <a:t> </a:t>
            </a:r>
            <a:r>
              <a:rPr sz="1350" i="1" spc="-30" dirty="0">
                <a:solidFill>
                  <a:srgbClr val="BF311A"/>
                </a:solidFill>
                <a:latin typeface="Book Antiqua"/>
                <a:cs typeface="Book Antiqua"/>
              </a:rPr>
              <a:t>tree</a:t>
            </a:r>
            <a:endParaRPr sz="1350">
              <a:latin typeface="Book Antiqua"/>
              <a:cs typeface="Book Antiqu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267212" y="5751555"/>
            <a:ext cx="235157" cy="2358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02238" y="5330845"/>
            <a:ext cx="235157" cy="235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36152" y="3483897"/>
            <a:ext cx="984250" cy="480059"/>
          </a:xfrm>
          <a:custGeom>
            <a:avLst/>
            <a:gdLst/>
            <a:ahLst/>
            <a:cxnLst/>
            <a:rect l="l" t="t" r="r" b="b"/>
            <a:pathLst>
              <a:path w="984250" h="480060">
                <a:moveTo>
                  <a:pt x="983667" y="0"/>
                </a:moveTo>
                <a:lnTo>
                  <a:pt x="0" y="479519"/>
                </a:lnTo>
              </a:path>
            </a:pathLst>
          </a:custGeom>
          <a:ln w="2136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15208" y="3833303"/>
            <a:ext cx="736600" cy="671830"/>
          </a:xfrm>
          <a:custGeom>
            <a:avLst/>
            <a:gdLst/>
            <a:ahLst/>
            <a:cxnLst/>
            <a:rect l="l" t="t" r="r" b="b"/>
            <a:pathLst>
              <a:path w="736600" h="671829">
                <a:moveTo>
                  <a:pt x="380295" y="0"/>
                </a:moveTo>
                <a:lnTo>
                  <a:pt x="310843" y="16991"/>
                </a:lnTo>
                <a:lnTo>
                  <a:pt x="277606" y="39039"/>
                </a:lnTo>
                <a:lnTo>
                  <a:pt x="246263" y="70135"/>
                </a:lnTo>
                <a:lnTo>
                  <a:pt x="217491" y="110289"/>
                </a:lnTo>
                <a:lnTo>
                  <a:pt x="40274" y="400821"/>
                </a:lnTo>
                <a:lnTo>
                  <a:pt x="17731" y="444607"/>
                </a:lnTo>
                <a:lnTo>
                  <a:pt x="4413" y="486198"/>
                </a:lnTo>
                <a:lnTo>
                  <a:pt x="0" y="525027"/>
                </a:lnTo>
                <a:lnTo>
                  <a:pt x="4174" y="560524"/>
                </a:lnTo>
                <a:lnTo>
                  <a:pt x="37015" y="619249"/>
                </a:lnTo>
                <a:lnTo>
                  <a:pt x="100391" y="657822"/>
                </a:lnTo>
                <a:lnTo>
                  <a:pt x="142734" y="668129"/>
                </a:lnTo>
                <a:lnTo>
                  <a:pt x="191757" y="671691"/>
                </a:lnTo>
                <a:lnTo>
                  <a:pt x="539922" y="671691"/>
                </a:lnTo>
                <a:lnTo>
                  <a:pt x="589053" y="668064"/>
                </a:lnTo>
                <a:lnTo>
                  <a:pt x="631710" y="657572"/>
                </a:lnTo>
                <a:lnTo>
                  <a:pt x="667556" y="640792"/>
                </a:lnTo>
                <a:lnTo>
                  <a:pt x="717477" y="590689"/>
                </a:lnTo>
                <a:lnTo>
                  <a:pt x="736130" y="522391"/>
                </a:lnTo>
                <a:lnTo>
                  <a:pt x="732893" y="482868"/>
                </a:lnTo>
                <a:lnTo>
                  <a:pt x="720833" y="440534"/>
                </a:lnTo>
                <a:lnTo>
                  <a:pt x="699614" y="395969"/>
                </a:lnTo>
                <a:lnTo>
                  <a:pt x="539709" y="115162"/>
                </a:lnTo>
                <a:lnTo>
                  <a:pt x="512158" y="74153"/>
                </a:lnTo>
                <a:lnTo>
                  <a:pt x="481764" y="42123"/>
                </a:lnTo>
                <a:lnTo>
                  <a:pt x="449204" y="19080"/>
                </a:lnTo>
                <a:lnTo>
                  <a:pt x="3802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15208" y="3833304"/>
            <a:ext cx="736600" cy="671830"/>
          </a:xfrm>
          <a:custGeom>
            <a:avLst/>
            <a:gdLst/>
            <a:ahLst/>
            <a:cxnLst/>
            <a:rect l="l" t="t" r="r" b="b"/>
            <a:pathLst>
              <a:path w="736600" h="671829">
                <a:moveTo>
                  <a:pt x="191757" y="671690"/>
                </a:moveTo>
                <a:lnTo>
                  <a:pt x="142734" y="668128"/>
                </a:lnTo>
                <a:lnTo>
                  <a:pt x="100390" y="657821"/>
                </a:lnTo>
                <a:lnTo>
                  <a:pt x="65045" y="641339"/>
                </a:lnTo>
                <a:lnTo>
                  <a:pt x="16619" y="592121"/>
                </a:lnTo>
                <a:lnTo>
                  <a:pt x="0" y="525027"/>
                </a:lnTo>
                <a:lnTo>
                  <a:pt x="4413" y="486198"/>
                </a:lnTo>
                <a:lnTo>
                  <a:pt x="17731" y="444606"/>
                </a:lnTo>
                <a:lnTo>
                  <a:pt x="40274" y="400821"/>
                </a:lnTo>
                <a:lnTo>
                  <a:pt x="217491" y="110288"/>
                </a:lnTo>
                <a:lnTo>
                  <a:pt x="246262" y="70134"/>
                </a:lnTo>
                <a:lnTo>
                  <a:pt x="277605" y="39039"/>
                </a:lnTo>
                <a:lnTo>
                  <a:pt x="310843" y="16991"/>
                </a:lnTo>
                <a:lnTo>
                  <a:pt x="380294" y="0"/>
                </a:lnTo>
                <a:lnTo>
                  <a:pt x="415155" y="5036"/>
                </a:lnTo>
                <a:lnTo>
                  <a:pt x="481763" y="42122"/>
                </a:lnTo>
                <a:lnTo>
                  <a:pt x="512157" y="74153"/>
                </a:lnTo>
                <a:lnTo>
                  <a:pt x="539709" y="115161"/>
                </a:lnTo>
                <a:lnTo>
                  <a:pt x="699613" y="395969"/>
                </a:lnTo>
                <a:lnTo>
                  <a:pt x="720832" y="440534"/>
                </a:lnTo>
                <a:lnTo>
                  <a:pt x="732893" y="482868"/>
                </a:lnTo>
                <a:lnTo>
                  <a:pt x="736130" y="522392"/>
                </a:lnTo>
                <a:lnTo>
                  <a:pt x="730880" y="558525"/>
                </a:lnTo>
                <a:lnTo>
                  <a:pt x="696257" y="618304"/>
                </a:lnTo>
                <a:lnTo>
                  <a:pt x="631710" y="657571"/>
                </a:lnTo>
                <a:lnTo>
                  <a:pt x="589053" y="668064"/>
                </a:lnTo>
                <a:lnTo>
                  <a:pt x="539922" y="671690"/>
                </a:lnTo>
                <a:lnTo>
                  <a:pt x="191757" y="671690"/>
                </a:lnTo>
                <a:close/>
              </a:path>
            </a:pathLst>
          </a:custGeom>
          <a:ln w="1981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127118" y="4056575"/>
            <a:ext cx="504825" cy="40195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30175" marR="5080" indent="-118110">
              <a:lnSpc>
                <a:spcPts val="1350"/>
              </a:lnSpc>
              <a:spcBef>
                <a:spcPts val="365"/>
              </a:spcBef>
            </a:pPr>
            <a:r>
              <a:rPr sz="1350" i="1" spc="-30" dirty="0">
                <a:solidFill>
                  <a:srgbClr val="BF311A"/>
                </a:solidFill>
                <a:latin typeface="Book Antiqua"/>
                <a:cs typeface="Book Antiqua"/>
              </a:rPr>
              <a:t>smal</a:t>
            </a:r>
            <a:r>
              <a:rPr sz="1350" i="1" spc="-25" dirty="0">
                <a:solidFill>
                  <a:srgbClr val="BF311A"/>
                </a:solidFill>
                <a:latin typeface="Book Antiqua"/>
                <a:cs typeface="Book Antiqua"/>
              </a:rPr>
              <a:t>l</a:t>
            </a:r>
            <a:r>
              <a:rPr sz="1350" i="1" spc="-30" dirty="0">
                <a:solidFill>
                  <a:srgbClr val="BF311A"/>
                </a:solidFill>
                <a:latin typeface="Book Antiqua"/>
                <a:cs typeface="Book Antiqua"/>
              </a:rPr>
              <a:t>e</a:t>
            </a:r>
            <a:r>
              <a:rPr sz="1350" i="1" spc="-45" dirty="0">
                <a:solidFill>
                  <a:srgbClr val="BF311A"/>
                </a:solidFill>
                <a:latin typeface="Book Antiqua"/>
                <a:cs typeface="Book Antiqua"/>
              </a:rPr>
              <a:t>r </a:t>
            </a:r>
            <a:r>
              <a:rPr sz="1350" i="1" spc="-35" dirty="0">
                <a:solidFill>
                  <a:srgbClr val="BF311A"/>
                </a:solidFill>
                <a:latin typeface="Book Antiqua"/>
                <a:cs typeface="Book Antiqua"/>
              </a:rPr>
              <a:t> </a:t>
            </a:r>
            <a:r>
              <a:rPr sz="1350" i="1" spc="-30" dirty="0">
                <a:solidFill>
                  <a:srgbClr val="BF311A"/>
                </a:solidFill>
                <a:latin typeface="Book Antiqua"/>
                <a:cs typeface="Book Antiqua"/>
              </a:rPr>
              <a:t>tree</a:t>
            </a:r>
            <a:endParaRPr sz="1350">
              <a:latin typeface="Book Antiqua"/>
              <a:cs typeface="Book Antiqu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901998" y="3442094"/>
            <a:ext cx="793750" cy="1106170"/>
          </a:xfrm>
          <a:custGeom>
            <a:avLst/>
            <a:gdLst/>
            <a:ahLst/>
            <a:cxnLst/>
            <a:rect l="l" t="t" r="r" b="b"/>
            <a:pathLst>
              <a:path w="793750" h="1106170">
                <a:moveTo>
                  <a:pt x="395644" y="0"/>
                </a:moveTo>
                <a:lnTo>
                  <a:pt x="342050" y="35606"/>
                </a:lnTo>
                <a:lnTo>
                  <a:pt x="317172" y="71547"/>
                </a:lnTo>
                <a:lnTo>
                  <a:pt x="294444" y="119590"/>
                </a:lnTo>
                <a:lnTo>
                  <a:pt x="20646" y="810623"/>
                </a:lnTo>
                <a:lnTo>
                  <a:pt x="5905" y="858322"/>
                </a:lnTo>
                <a:lnTo>
                  <a:pt x="0" y="903630"/>
                </a:lnTo>
                <a:lnTo>
                  <a:pt x="2508" y="945928"/>
                </a:lnTo>
                <a:lnTo>
                  <a:pt x="13011" y="984596"/>
                </a:lnTo>
                <a:lnTo>
                  <a:pt x="31090" y="1019015"/>
                </a:lnTo>
                <a:lnTo>
                  <a:pt x="56324" y="1048565"/>
                </a:lnTo>
                <a:lnTo>
                  <a:pt x="88293" y="1072627"/>
                </a:lnTo>
                <a:lnTo>
                  <a:pt x="126579" y="1090581"/>
                </a:lnTo>
                <a:lnTo>
                  <a:pt x="170761" y="1101808"/>
                </a:lnTo>
                <a:lnTo>
                  <a:pt x="220419" y="1105688"/>
                </a:lnTo>
                <a:lnTo>
                  <a:pt x="568585" y="1105688"/>
                </a:lnTo>
                <a:lnTo>
                  <a:pt x="618332" y="1101773"/>
                </a:lnTo>
                <a:lnTo>
                  <a:pt x="662772" y="1090445"/>
                </a:lnTo>
                <a:lnTo>
                  <a:pt x="701471" y="1072330"/>
                </a:lnTo>
                <a:lnTo>
                  <a:pt x="733994" y="1048052"/>
                </a:lnTo>
                <a:lnTo>
                  <a:pt x="759910" y="1018237"/>
                </a:lnTo>
                <a:lnTo>
                  <a:pt x="778783" y="983511"/>
                </a:lnTo>
                <a:lnTo>
                  <a:pt x="790181" y="944498"/>
                </a:lnTo>
                <a:lnTo>
                  <a:pt x="793668" y="901824"/>
                </a:lnTo>
                <a:lnTo>
                  <a:pt x="788813" y="856115"/>
                </a:lnTo>
                <a:lnTo>
                  <a:pt x="775181" y="807995"/>
                </a:lnTo>
                <a:lnTo>
                  <a:pt x="521487" y="122219"/>
                </a:lnTo>
                <a:lnTo>
                  <a:pt x="499865" y="73665"/>
                </a:lnTo>
                <a:lnTo>
                  <a:pt x="475815" y="37159"/>
                </a:lnTo>
                <a:lnTo>
                  <a:pt x="423051" y="318"/>
                </a:lnTo>
                <a:lnTo>
                  <a:pt x="3956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01997" y="3442094"/>
            <a:ext cx="793750" cy="1106170"/>
          </a:xfrm>
          <a:custGeom>
            <a:avLst/>
            <a:gdLst/>
            <a:ahLst/>
            <a:cxnLst/>
            <a:rect l="l" t="t" r="r" b="b"/>
            <a:pathLst>
              <a:path w="793750" h="1106170">
                <a:moveTo>
                  <a:pt x="220420" y="1105688"/>
                </a:moveTo>
                <a:lnTo>
                  <a:pt x="170761" y="1101808"/>
                </a:lnTo>
                <a:lnTo>
                  <a:pt x="126579" y="1090581"/>
                </a:lnTo>
                <a:lnTo>
                  <a:pt x="88294" y="1072627"/>
                </a:lnTo>
                <a:lnTo>
                  <a:pt x="56324" y="1048565"/>
                </a:lnTo>
                <a:lnTo>
                  <a:pt x="31090" y="1019015"/>
                </a:lnTo>
                <a:lnTo>
                  <a:pt x="13012" y="984596"/>
                </a:lnTo>
                <a:lnTo>
                  <a:pt x="2508" y="945928"/>
                </a:lnTo>
                <a:lnTo>
                  <a:pt x="0" y="903630"/>
                </a:lnTo>
                <a:lnTo>
                  <a:pt x="5905" y="858322"/>
                </a:lnTo>
                <a:lnTo>
                  <a:pt x="20646" y="810624"/>
                </a:lnTo>
                <a:lnTo>
                  <a:pt x="294445" y="119590"/>
                </a:lnTo>
                <a:lnTo>
                  <a:pt x="317172" y="71547"/>
                </a:lnTo>
                <a:lnTo>
                  <a:pt x="342051" y="35606"/>
                </a:lnTo>
                <a:lnTo>
                  <a:pt x="395645" y="0"/>
                </a:lnTo>
                <a:lnTo>
                  <a:pt x="423052" y="318"/>
                </a:lnTo>
                <a:lnTo>
                  <a:pt x="475816" y="37159"/>
                </a:lnTo>
                <a:lnTo>
                  <a:pt x="499865" y="73666"/>
                </a:lnTo>
                <a:lnTo>
                  <a:pt x="521488" y="122219"/>
                </a:lnTo>
                <a:lnTo>
                  <a:pt x="775181" y="807995"/>
                </a:lnTo>
                <a:lnTo>
                  <a:pt x="788813" y="856115"/>
                </a:lnTo>
                <a:lnTo>
                  <a:pt x="793669" y="901824"/>
                </a:lnTo>
                <a:lnTo>
                  <a:pt x="790181" y="944498"/>
                </a:lnTo>
                <a:lnTo>
                  <a:pt x="778784" y="983511"/>
                </a:lnTo>
                <a:lnTo>
                  <a:pt x="759910" y="1018237"/>
                </a:lnTo>
                <a:lnTo>
                  <a:pt x="733995" y="1048052"/>
                </a:lnTo>
                <a:lnTo>
                  <a:pt x="701471" y="1072330"/>
                </a:lnTo>
                <a:lnTo>
                  <a:pt x="662772" y="1090445"/>
                </a:lnTo>
                <a:lnTo>
                  <a:pt x="618332" y="1101773"/>
                </a:lnTo>
                <a:lnTo>
                  <a:pt x="568585" y="1105688"/>
                </a:lnTo>
                <a:lnTo>
                  <a:pt x="220420" y="1105688"/>
                </a:lnTo>
                <a:close/>
              </a:path>
            </a:pathLst>
          </a:custGeom>
          <a:ln w="1980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091894" y="4099365"/>
            <a:ext cx="405765" cy="40195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80645" marR="5080" indent="-68580">
              <a:lnSpc>
                <a:spcPts val="1350"/>
              </a:lnSpc>
              <a:spcBef>
                <a:spcPts val="365"/>
              </a:spcBef>
            </a:pPr>
            <a:r>
              <a:rPr sz="1350" i="1" spc="-20" dirty="0">
                <a:solidFill>
                  <a:srgbClr val="BF311A"/>
                </a:solidFill>
                <a:latin typeface="Book Antiqua"/>
                <a:cs typeface="Book Antiqua"/>
              </a:rPr>
              <a:t>lar</a:t>
            </a:r>
            <a:r>
              <a:rPr sz="1350" i="1" spc="-130" dirty="0">
                <a:solidFill>
                  <a:srgbClr val="BF311A"/>
                </a:solidFill>
                <a:latin typeface="Book Antiqua"/>
                <a:cs typeface="Book Antiqua"/>
              </a:rPr>
              <a:t>g</a:t>
            </a:r>
            <a:r>
              <a:rPr sz="1350" i="1" spc="-5" dirty="0">
                <a:solidFill>
                  <a:srgbClr val="BF311A"/>
                </a:solidFill>
                <a:latin typeface="Book Antiqua"/>
                <a:cs typeface="Book Antiqua"/>
              </a:rPr>
              <a:t>e</a:t>
            </a:r>
            <a:r>
              <a:rPr sz="1350" i="1" spc="-45" dirty="0">
                <a:solidFill>
                  <a:srgbClr val="BF311A"/>
                </a:solidFill>
                <a:latin typeface="Book Antiqua"/>
                <a:cs typeface="Book Antiqua"/>
              </a:rPr>
              <a:t>r </a:t>
            </a:r>
            <a:r>
              <a:rPr sz="1350" i="1" spc="-35" dirty="0">
                <a:solidFill>
                  <a:srgbClr val="BF311A"/>
                </a:solidFill>
                <a:latin typeface="Book Antiqua"/>
                <a:cs typeface="Book Antiqua"/>
              </a:rPr>
              <a:t> </a:t>
            </a:r>
            <a:r>
              <a:rPr sz="1350" i="1" spc="-30" dirty="0">
                <a:solidFill>
                  <a:srgbClr val="BF311A"/>
                </a:solidFill>
                <a:latin typeface="Book Antiqua"/>
                <a:cs typeface="Book Antiqua"/>
              </a:rPr>
              <a:t>tree</a:t>
            </a:r>
            <a:endParaRPr sz="1350">
              <a:latin typeface="Book Antiqua"/>
              <a:cs typeface="Book Antiqu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267212" y="3804982"/>
            <a:ext cx="235157" cy="2358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02238" y="3384270"/>
            <a:ext cx="235157" cy="2357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209778" y="5050891"/>
            <a:ext cx="63627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b="1" spc="35" dirty="0">
                <a:solidFill>
                  <a:srgbClr val="BF311A"/>
                </a:solidFill>
                <a:latin typeface="Calibri"/>
                <a:cs typeface="Calibri"/>
              </a:rPr>
              <a:t>weighted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09778" y="3252206"/>
            <a:ext cx="80264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b="1" spc="40" dirty="0">
                <a:solidFill>
                  <a:srgbClr val="BF311A"/>
                </a:solidFill>
                <a:latin typeface="Calibri"/>
                <a:cs typeface="Calibri"/>
              </a:rPr>
              <a:t>quic</a:t>
            </a:r>
            <a:r>
              <a:rPr sz="1150" b="1" spc="35" dirty="0">
                <a:solidFill>
                  <a:srgbClr val="BF311A"/>
                </a:solidFill>
                <a:latin typeface="Calibri"/>
                <a:cs typeface="Calibri"/>
              </a:rPr>
              <a:t>k</a:t>
            </a:r>
            <a:r>
              <a:rPr sz="1150" b="1" spc="40" dirty="0">
                <a:solidFill>
                  <a:srgbClr val="BF311A"/>
                </a:solidFill>
                <a:latin typeface="Calibri"/>
                <a:cs typeface="Calibri"/>
              </a:rPr>
              <a:t>-union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520139" y="5529914"/>
            <a:ext cx="89535" cy="50800"/>
          </a:xfrm>
          <a:custGeom>
            <a:avLst/>
            <a:gdLst/>
            <a:ahLst/>
            <a:cxnLst/>
            <a:rect l="l" t="t" r="r" b="b"/>
            <a:pathLst>
              <a:path w="89535" h="50800">
                <a:moveTo>
                  <a:pt x="72724" y="0"/>
                </a:moveTo>
                <a:lnTo>
                  <a:pt x="38291" y="28213"/>
                </a:lnTo>
                <a:lnTo>
                  <a:pt x="0" y="50398"/>
                </a:lnTo>
                <a:lnTo>
                  <a:pt x="44048" y="46381"/>
                </a:lnTo>
                <a:lnTo>
                  <a:pt x="86409" y="46381"/>
                </a:lnTo>
                <a:lnTo>
                  <a:pt x="66711" y="29175"/>
                </a:lnTo>
                <a:lnTo>
                  <a:pt x="73682" y="149"/>
                </a:lnTo>
                <a:lnTo>
                  <a:pt x="72724" y="0"/>
                </a:lnTo>
                <a:close/>
              </a:path>
              <a:path w="89535" h="50800">
                <a:moveTo>
                  <a:pt x="86409" y="46381"/>
                </a:moveTo>
                <a:lnTo>
                  <a:pt x="44048" y="46381"/>
                </a:lnTo>
                <a:lnTo>
                  <a:pt x="88416" y="49522"/>
                </a:lnTo>
                <a:lnTo>
                  <a:pt x="89076" y="48710"/>
                </a:lnTo>
                <a:lnTo>
                  <a:pt x="86409" y="46381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80007" y="5466624"/>
            <a:ext cx="297815" cy="95250"/>
          </a:xfrm>
          <a:custGeom>
            <a:avLst/>
            <a:gdLst/>
            <a:ahLst/>
            <a:cxnLst/>
            <a:rect l="l" t="t" r="r" b="b"/>
            <a:pathLst>
              <a:path w="297814" h="95250">
                <a:moveTo>
                  <a:pt x="297315" y="0"/>
                </a:moveTo>
                <a:lnTo>
                  <a:pt x="0" y="94642"/>
                </a:lnTo>
              </a:path>
            </a:pathLst>
          </a:custGeom>
          <a:ln w="3397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01434" y="4456512"/>
            <a:ext cx="88900" cy="51435"/>
          </a:xfrm>
          <a:custGeom>
            <a:avLst/>
            <a:gdLst/>
            <a:ahLst/>
            <a:cxnLst/>
            <a:rect l="l" t="t" r="r" b="b"/>
            <a:pathLst>
              <a:path w="88900" h="51435">
                <a:moveTo>
                  <a:pt x="87861" y="0"/>
                </a:moveTo>
                <a:lnTo>
                  <a:pt x="44218" y="8613"/>
                </a:lnTo>
                <a:lnTo>
                  <a:pt x="0" y="10088"/>
                </a:lnTo>
                <a:lnTo>
                  <a:pt x="40764" y="27358"/>
                </a:lnTo>
                <a:lnTo>
                  <a:pt x="78395" y="51104"/>
                </a:lnTo>
                <a:lnTo>
                  <a:pt x="79354" y="50698"/>
                </a:lnTo>
                <a:lnTo>
                  <a:pt x="68822" y="22891"/>
                </a:lnTo>
                <a:lnTo>
                  <a:pt x="88629" y="577"/>
                </a:lnTo>
                <a:lnTo>
                  <a:pt x="87861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63199" y="4478082"/>
            <a:ext cx="375285" cy="69850"/>
          </a:xfrm>
          <a:custGeom>
            <a:avLst/>
            <a:gdLst/>
            <a:ahLst/>
            <a:cxnLst/>
            <a:rect l="l" t="t" r="r" b="b"/>
            <a:pathLst>
              <a:path w="375285" h="69850">
                <a:moveTo>
                  <a:pt x="374794" y="69699"/>
                </a:moveTo>
                <a:lnTo>
                  <a:pt x="0" y="0"/>
                </a:lnTo>
              </a:path>
            </a:pathLst>
          </a:custGeom>
          <a:ln w="3398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798891" y="5246783"/>
            <a:ext cx="1347470" cy="11582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71450" marR="5080" indent="-38735">
              <a:lnSpc>
                <a:spcPts val="1350"/>
              </a:lnSpc>
              <a:spcBef>
                <a:spcPts val="365"/>
              </a:spcBef>
            </a:pPr>
            <a:r>
              <a:rPr sz="1350" i="1" spc="-50" dirty="0">
                <a:solidFill>
                  <a:srgbClr val="BF311A"/>
                </a:solidFill>
                <a:latin typeface="Book Antiqua"/>
                <a:cs typeface="Book Antiqua"/>
              </a:rPr>
              <a:t>always </a:t>
            </a:r>
            <a:r>
              <a:rPr sz="1350" i="1" spc="-35" dirty="0">
                <a:solidFill>
                  <a:srgbClr val="BF311A"/>
                </a:solidFill>
                <a:latin typeface="Book Antiqua"/>
                <a:cs typeface="Book Antiqua"/>
              </a:rPr>
              <a:t>chooses</a:t>
            </a:r>
            <a:r>
              <a:rPr sz="1350" i="1" spc="-80" dirty="0">
                <a:solidFill>
                  <a:srgbClr val="BF311A"/>
                </a:solidFill>
                <a:latin typeface="Book Antiqua"/>
                <a:cs typeface="Book Antiqua"/>
              </a:rPr>
              <a:t> </a:t>
            </a:r>
            <a:r>
              <a:rPr sz="1350" i="1" spc="-20" dirty="0">
                <a:solidFill>
                  <a:srgbClr val="BF311A"/>
                </a:solidFill>
                <a:latin typeface="Book Antiqua"/>
                <a:cs typeface="Book Antiqua"/>
              </a:rPr>
              <a:t>the  </a:t>
            </a:r>
            <a:r>
              <a:rPr sz="1350" i="1" spc="-25" dirty="0">
                <a:solidFill>
                  <a:srgbClr val="BF311A"/>
                </a:solidFill>
                <a:latin typeface="Book Antiqua"/>
                <a:cs typeface="Book Antiqua"/>
              </a:rPr>
              <a:t>better</a:t>
            </a:r>
            <a:r>
              <a:rPr sz="1350" i="1" spc="-55" dirty="0">
                <a:solidFill>
                  <a:srgbClr val="BF311A"/>
                </a:solidFill>
                <a:latin typeface="Book Antiqua"/>
                <a:cs typeface="Book Antiqua"/>
              </a:rPr>
              <a:t> </a:t>
            </a:r>
            <a:r>
              <a:rPr sz="1350" i="1" spc="-30" dirty="0">
                <a:solidFill>
                  <a:srgbClr val="BF311A"/>
                </a:solidFill>
                <a:latin typeface="Book Antiqua"/>
                <a:cs typeface="Book Antiqua"/>
              </a:rPr>
              <a:t>alternative</a:t>
            </a:r>
            <a:endParaRPr sz="1350">
              <a:latin typeface="Book Antiqua"/>
              <a:cs typeface="Book Antiqua"/>
            </a:endParaRPr>
          </a:p>
          <a:p>
            <a:pPr marL="12700" indent="184150">
              <a:lnSpc>
                <a:spcPct val="100000"/>
              </a:lnSpc>
              <a:spcBef>
                <a:spcPts val="755"/>
              </a:spcBef>
            </a:pPr>
            <a:r>
              <a:rPr sz="1350" spc="-5" dirty="0">
                <a:solidFill>
                  <a:srgbClr val="231F20"/>
                </a:solidFill>
                <a:latin typeface="Lucida Console"/>
                <a:cs typeface="Lucida Console"/>
              </a:rPr>
              <a:t>q</a:t>
            </a:r>
            <a:endParaRPr sz="1350">
              <a:latin typeface="Lucida Console"/>
              <a:cs typeface="Lucida Console"/>
            </a:endParaRPr>
          </a:p>
          <a:p>
            <a:pPr marL="12700" marR="847725" algn="ctr">
              <a:lnSpc>
                <a:spcPts val="1350"/>
              </a:lnSpc>
              <a:spcBef>
                <a:spcPts val="880"/>
              </a:spcBef>
            </a:pPr>
            <a:r>
              <a:rPr sz="1350" i="1" spc="-30" dirty="0">
                <a:solidFill>
                  <a:srgbClr val="BF311A"/>
                </a:solidFill>
                <a:latin typeface="Book Antiqua"/>
                <a:cs typeface="Book Antiqua"/>
              </a:rPr>
              <a:t>smal</a:t>
            </a:r>
            <a:r>
              <a:rPr sz="1350" i="1" spc="-25" dirty="0">
                <a:solidFill>
                  <a:srgbClr val="BF311A"/>
                </a:solidFill>
                <a:latin typeface="Book Antiqua"/>
                <a:cs typeface="Book Antiqua"/>
              </a:rPr>
              <a:t>l</a:t>
            </a:r>
            <a:r>
              <a:rPr sz="1350" i="1" spc="-30" dirty="0">
                <a:solidFill>
                  <a:srgbClr val="BF311A"/>
                </a:solidFill>
                <a:latin typeface="Book Antiqua"/>
                <a:cs typeface="Book Antiqua"/>
              </a:rPr>
              <a:t>e</a:t>
            </a:r>
            <a:r>
              <a:rPr sz="1350" i="1" spc="-45" dirty="0">
                <a:solidFill>
                  <a:srgbClr val="BF311A"/>
                </a:solidFill>
                <a:latin typeface="Book Antiqua"/>
                <a:cs typeface="Book Antiqua"/>
              </a:rPr>
              <a:t>r </a:t>
            </a:r>
            <a:r>
              <a:rPr sz="1350" i="1" spc="-35" dirty="0">
                <a:solidFill>
                  <a:srgbClr val="BF311A"/>
                </a:solidFill>
                <a:latin typeface="Book Antiqua"/>
                <a:cs typeface="Book Antiqua"/>
              </a:rPr>
              <a:t> </a:t>
            </a:r>
            <a:r>
              <a:rPr sz="1350" i="1" spc="-30" dirty="0">
                <a:solidFill>
                  <a:srgbClr val="BF311A"/>
                </a:solidFill>
                <a:latin typeface="Book Antiqua"/>
                <a:cs typeface="Book Antiqua"/>
              </a:rPr>
              <a:t>tree</a:t>
            </a:r>
            <a:endParaRPr sz="1350">
              <a:latin typeface="Book Antiqua"/>
              <a:cs typeface="Book Antiqu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44218" y="4359004"/>
            <a:ext cx="1085850" cy="40195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indent="83820">
              <a:lnSpc>
                <a:spcPts val="1350"/>
              </a:lnSpc>
              <a:spcBef>
                <a:spcPts val="365"/>
              </a:spcBef>
            </a:pPr>
            <a:r>
              <a:rPr sz="1350" i="1" spc="-35" dirty="0">
                <a:solidFill>
                  <a:srgbClr val="BF311A"/>
                </a:solidFill>
                <a:latin typeface="Book Antiqua"/>
                <a:cs typeface="Book Antiqua"/>
              </a:rPr>
              <a:t>might </a:t>
            </a:r>
            <a:r>
              <a:rPr sz="1350" i="1" spc="-45" dirty="0">
                <a:solidFill>
                  <a:srgbClr val="BF311A"/>
                </a:solidFill>
                <a:latin typeface="Book Antiqua"/>
                <a:cs typeface="Book Antiqua"/>
              </a:rPr>
              <a:t>put </a:t>
            </a:r>
            <a:r>
              <a:rPr sz="1350" i="1" spc="-20" dirty="0">
                <a:solidFill>
                  <a:srgbClr val="BF311A"/>
                </a:solidFill>
                <a:latin typeface="Book Antiqua"/>
                <a:cs typeface="Book Antiqua"/>
              </a:rPr>
              <a:t>the  </a:t>
            </a:r>
            <a:r>
              <a:rPr sz="1350" i="1" spc="-40" dirty="0">
                <a:solidFill>
                  <a:srgbClr val="BF311A"/>
                </a:solidFill>
                <a:latin typeface="Book Antiqua"/>
                <a:cs typeface="Book Antiqua"/>
              </a:rPr>
              <a:t>larger </a:t>
            </a:r>
            <a:r>
              <a:rPr sz="1350" i="1" spc="-30" dirty="0">
                <a:solidFill>
                  <a:srgbClr val="BF311A"/>
                </a:solidFill>
                <a:latin typeface="Book Antiqua"/>
                <a:cs typeface="Book Antiqua"/>
              </a:rPr>
              <a:t>tree</a:t>
            </a:r>
            <a:r>
              <a:rPr sz="1350" i="1" spc="-95" dirty="0">
                <a:solidFill>
                  <a:srgbClr val="BF311A"/>
                </a:solidFill>
                <a:latin typeface="Book Antiqua"/>
                <a:cs typeface="Book Antiqua"/>
              </a:rPr>
              <a:t> </a:t>
            </a:r>
            <a:r>
              <a:rPr sz="1350" i="1" spc="-40" dirty="0">
                <a:solidFill>
                  <a:srgbClr val="BF311A"/>
                </a:solidFill>
                <a:latin typeface="Book Antiqua"/>
                <a:cs typeface="Book Antiqua"/>
              </a:rPr>
              <a:t>lower</a:t>
            </a:r>
            <a:endParaRPr sz="1350">
              <a:latin typeface="Book Antiqua"/>
              <a:cs typeface="Book Antiqu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9351" y="1228528"/>
            <a:ext cx="8236584" cy="206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</a:pPr>
            <a:r>
              <a:rPr sz="18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Weighted</a:t>
            </a:r>
            <a:r>
              <a:rPr sz="18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800" spc="-40" dirty="0">
                <a:solidFill>
                  <a:srgbClr val="005493"/>
                </a:solidFill>
                <a:latin typeface="Lucida Sans Unicode"/>
                <a:cs typeface="Lucida Sans Unicode"/>
              </a:rPr>
              <a:t>quick-union.</a:t>
            </a:r>
            <a:endParaRPr sz="1800" dirty="0">
              <a:latin typeface="Lucida Sans Unicode"/>
              <a:cs typeface="Lucida Sans Unicode"/>
            </a:endParaRPr>
          </a:p>
          <a:p>
            <a:pPr marL="63500">
              <a:lnSpc>
                <a:spcPts val="3050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spc="10" dirty="0">
                <a:latin typeface="Lucida Sans Unicode"/>
                <a:cs typeface="Lucida Sans Unicode"/>
              </a:rPr>
              <a:t>Modify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quick-union</a:t>
            </a:r>
            <a:r>
              <a:rPr sz="1800" dirty="0">
                <a:latin typeface="Lucida Sans Unicode"/>
                <a:cs typeface="Lucida Sans Unicode"/>
              </a:rPr>
              <a:t> to </a:t>
            </a:r>
            <a:r>
              <a:rPr sz="1800" spc="20" dirty="0">
                <a:latin typeface="Lucida Sans Unicode"/>
                <a:cs typeface="Lucida Sans Unicode"/>
              </a:rPr>
              <a:t>avoid</a:t>
            </a:r>
            <a:r>
              <a:rPr sz="1800" dirty="0">
                <a:latin typeface="Lucida Sans Unicode"/>
                <a:cs typeface="Lucida Sans Unicode"/>
              </a:rPr>
              <a:t> tall </a:t>
            </a:r>
            <a:r>
              <a:rPr sz="1800" spc="-10" dirty="0">
                <a:latin typeface="Lucida Sans Unicode"/>
                <a:cs typeface="Lucida Sans Unicode"/>
              </a:rPr>
              <a:t>trees.</a:t>
            </a:r>
            <a:endParaRPr sz="1800" dirty="0">
              <a:latin typeface="Lucida Sans Unicode"/>
              <a:cs typeface="Lucida Sans Unicode"/>
            </a:endParaRPr>
          </a:p>
          <a:p>
            <a:pPr marL="63500">
              <a:lnSpc>
                <a:spcPts val="2930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Keep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track of size of each </a:t>
            </a:r>
            <a:r>
              <a:rPr sz="1800" spc="-10" dirty="0">
                <a:latin typeface="Lucida Sans Unicode"/>
                <a:cs typeface="Lucida Sans Unicode"/>
              </a:rPr>
              <a:t>tree</a:t>
            </a:r>
            <a:r>
              <a:rPr sz="1800" dirty="0">
                <a:latin typeface="Lucida Sans Unicode"/>
                <a:cs typeface="Lucida Sans Unicode"/>
              </a:rPr>
              <a:t> (</a:t>
            </a:r>
            <a:r>
              <a:rPr sz="1800" dirty="0">
                <a:solidFill>
                  <a:srgbClr val="8D3124"/>
                </a:solidFill>
                <a:latin typeface="Lucida Sans Unicode"/>
                <a:cs typeface="Lucida Sans Unicode"/>
              </a:rPr>
              <a:t>number of</a:t>
            </a:r>
            <a:r>
              <a:rPr sz="1800" spc="-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8D3124"/>
                </a:solidFill>
                <a:latin typeface="Lucida Sans Unicode"/>
                <a:cs typeface="Lucida Sans Unicode"/>
              </a:rPr>
              <a:t>objects</a:t>
            </a:r>
            <a:r>
              <a:rPr sz="1800" dirty="0">
                <a:latin typeface="Lucida Sans Unicode"/>
                <a:cs typeface="Lucida Sans Unicode"/>
              </a:rPr>
              <a:t>).</a:t>
            </a:r>
          </a:p>
          <a:p>
            <a:pPr marL="63500">
              <a:lnSpc>
                <a:spcPts val="3265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Balance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spc="40" dirty="0">
                <a:latin typeface="Lucida Sans Unicode"/>
                <a:cs typeface="Lucida Sans Unicode"/>
              </a:rPr>
              <a:t>by</a:t>
            </a:r>
            <a:r>
              <a:rPr sz="1800" dirty="0">
                <a:latin typeface="Lucida Sans Unicode"/>
                <a:cs typeface="Lucida Sans Unicode"/>
              </a:rPr>
              <a:t> linking </a:t>
            </a:r>
            <a:r>
              <a:rPr sz="1800" spc="-10" dirty="0">
                <a:latin typeface="Lucida Sans Unicode"/>
                <a:cs typeface="Lucida Sans Unicode"/>
              </a:rPr>
              <a:t>root</a:t>
            </a:r>
            <a:r>
              <a:rPr sz="1800" dirty="0">
                <a:latin typeface="Lucida Sans Unicode"/>
                <a:cs typeface="Lucida Sans Unicode"/>
              </a:rPr>
              <a:t> of smaller </a:t>
            </a:r>
            <a:r>
              <a:rPr sz="1800" spc="-10" dirty="0">
                <a:latin typeface="Lucida Sans Unicode"/>
                <a:cs typeface="Lucida Sans Unicode"/>
              </a:rPr>
              <a:t>tree</a:t>
            </a:r>
            <a:r>
              <a:rPr sz="1800" dirty="0">
                <a:latin typeface="Lucida Sans Unicode"/>
                <a:cs typeface="Lucida Sans Unicode"/>
              </a:rPr>
              <a:t> to </a:t>
            </a:r>
            <a:r>
              <a:rPr sz="1800" spc="-10" dirty="0">
                <a:latin typeface="Lucida Sans Unicode"/>
                <a:cs typeface="Lucida Sans Unicode"/>
              </a:rPr>
              <a:t>root</a:t>
            </a:r>
            <a:r>
              <a:rPr sz="1800" dirty="0">
                <a:latin typeface="Lucida Sans Unicode"/>
                <a:cs typeface="Lucida Sans Unicode"/>
              </a:rPr>
              <a:t> of </a:t>
            </a:r>
            <a:r>
              <a:rPr sz="1800" spc="-10" dirty="0">
                <a:latin typeface="Lucida Sans Unicode"/>
                <a:cs typeface="Lucida Sans Unicode"/>
              </a:rPr>
              <a:t>larger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tree.</a:t>
            </a:r>
            <a:endParaRPr sz="1800" dirty="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  <a:spcBef>
                <a:spcPts val="3459"/>
              </a:spcBef>
            </a:pPr>
            <a:r>
              <a:rPr sz="1200" spc="-5" dirty="0">
                <a:solidFill>
                  <a:srgbClr val="8D3124"/>
                </a:solidFill>
                <a:latin typeface="Lucida Sans Unicode"/>
                <a:cs typeface="Lucida Sans Unicode"/>
              </a:rPr>
              <a:t>reasonable</a:t>
            </a:r>
            <a:r>
              <a:rPr sz="1200" spc="-6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8D3124"/>
                </a:solidFill>
                <a:latin typeface="Lucida Sans Unicode"/>
                <a:cs typeface="Lucida Sans Unicode"/>
              </a:rPr>
              <a:t>alternatives: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236635" y="3307681"/>
            <a:ext cx="18942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union </a:t>
            </a:r>
            <a:r>
              <a:rPr sz="1200" spc="25" dirty="0">
                <a:solidFill>
                  <a:srgbClr val="8D3124"/>
                </a:solidFill>
                <a:latin typeface="Lucida Sans Unicode"/>
                <a:cs typeface="Lucida Sans Unicode"/>
              </a:rPr>
              <a:t>by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height or</a:t>
            </a:r>
            <a:r>
              <a:rPr sz="1200" spc="-10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"rank"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083817" y="2769780"/>
            <a:ext cx="166370" cy="267970"/>
          </a:xfrm>
          <a:custGeom>
            <a:avLst/>
            <a:gdLst/>
            <a:ahLst/>
            <a:cxnLst/>
            <a:rect l="l" t="t" r="r" b="b"/>
            <a:pathLst>
              <a:path w="166370" h="267969">
                <a:moveTo>
                  <a:pt x="0" y="0"/>
                </a:moveTo>
                <a:lnTo>
                  <a:pt x="5025" y="8104"/>
                </a:lnTo>
                <a:lnTo>
                  <a:pt x="165818" y="267409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52654" y="2719525"/>
            <a:ext cx="87630" cy="102235"/>
          </a:xfrm>
          <a:custGeom>
            <a:avLst/>
            <a:gdLst/>
            <a:ahLst/>
            <a:cxnLst/>
            <a:rect l="l" t="t" r="r" b="b"/>
            <a:pathLst>
              <a:path w="87629" h="102235">
                <a:moveTo>
                  <a:pt x="0" y="0"/>
                </a:moveTo>
                <a:lnTo>
                  <a:pt x="9344" y="101937"/>
                </a:lnTo>
                <a:lnTo>
                  <a:pt x="36188" y="58359"/>
                </a:lnTo>
                <a:lnTo>
                  <a:pt x="87157" y="53686"/>
                </a:lnTo>
                <a:lnTo>
                  <a:pt x="0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340677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40" dirty="0">
                <a:latin typeface="Arial"/>
                <a:cs typeface="Arial"/>
              </a:rPr>
              <a:t>Weighted </a:t>
            </a:r>
            <a:r>
              <a:rPr sz="2100" b="0" spc="-5" dirty="0">
                <a:latin typeface="Arial"/>
                <a:cs typeface="Arial"/>
              </a:rPr>
              <a:t>quick-union</a:t>
            </a:r>
            <a:r>
              <a:rPr sz="2100" b="0" spc="75" dirty="0">
                <a:latin typeface="Arial"/>
                <a:cs typeface="Arial"/>
              </a:rPr>
              <a:t> </a:t>
            </a:r>
            <a:r>
              <a:rPr sz="2100" b="0" spc="20" dirty="0">
                <a:latin typeface="Arial"/>
                <a:cs typeface="Arial"/>
              </a:rPr>
              <a:t>demo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1092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3"/>
                </a:lnTo>
                <a:lnTo>
                  <a:pt x="0" y="168719"/>
                </a:lnTo>
                <a:lnTo>
                  <a:pt x="0" y="210495"/>
                </a:lnTo>
                <a:lnTo>
                  <a:pt x="9121" y="251460"/>
                </a:lnTo>
                <a:lnTo>
                  <a:pt x="27364" y="289997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6"/>
                </a:lnTo>
                <a:lnTo>
                  <a:pt x="351851" y="289997"/>
                </a:lnTo>
                <a:lnTo>
                  <a:pt x="370094" y="251460"/>
                </a:lnTo>
                <a:lnTo>
                  <a:pt x="379215" y="210495"/>
                </a:lnTo>
                <a:lnTo>
                  <a:pt x="379215" y="168719"/>
                </a:lnTo>
                <a:lnTo>
                  <a:pt x="370094" y="127753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1092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6" y="168720"/>
                </a:lnTo>
                <a:lnTo>
                  <a:pt x="379216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73666" y="3937150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0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80180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3"/>
                </a:lnTo>
                <a:lnTo>
                  <a:pt x="0" y="168719"/>
                </a:lnTo>
                <a:lnTo>
                  <a:pt x="0" y="210495"/>
                </a:lnTo>
                <a:lnTo>
                  <a:pt x="9121" y="251460"/>
                </a:lnTo>
                <a:lnTo>
                  <a:pt x="27364" y="289997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6"/>
                </a:lnTo>
                <a:lnTo>
                  <a:pt x="351851" y="289997"/>
                </a:lnTo>
                <a:lnTo>
                  <a:pt x="370094" y="251460"/>
                </a:lnTo>
                <a:lnTo>
                  <a:pt x="379215" y="210495"/>
                </a:lnTo>
                <a:lnTo>
                  <a:pt x="379215" y="168719"/>
                </a:lnTo>
                <a:lnTo>
                  <a:pt x="370094" y="127753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80181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29">
                <a:moveTo>
                  <a:pt x="324486" y="54728"/>
                </a:moveTo>
                <a:lnTo>
                  <a:pt x="351850" y="89216"/>
                </a:lnTo>
                <a:lnTo>
                  <a:pt x="370093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3" y="251461"/>
                </a:lnTo>
                <a:lnTo>
                  <a:pt x="351850" y="289998"/>
                </a:lnTo>
                <a:lnTo>
                  <a:pt x="324486" y="324486"/>
                </a:lnTo>
                <a:lnTo>
                  <a:pt x="289997" y="351851"/>
                </a:lnTo>
                <a:lnTo>
                  <a:pt x="251460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0" y="9121"/>
                </a:lnTo>
                <a:lnTo>
                  <a:pt x="289997" y="27364"/>
                </a:lnTo>
                <a:lnTo>
                  <a:pt x="324486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02754" y="3937150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1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05023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19" y="0"/>
                </a:lnTo>
                <a:lnTo>
                  <a:pt x="127753" y="9121"/>
                </a:lnTo>
                <a:lnTo>
                  <a:pt x="89216" y="27364"/>
                </a:lnTo>
                <a:lnTo>
                  <a:pt x="54727" y="54728"/>
                </a:lnTo>
                <a:lnTo>
                  <a:pt x="27363" y="89217"/>
                </a:lnTo>
                <a:lnTo>
                  <a:pt x="9121" y="127753"/>
                </a:lnTo>
                <a:lnTo>
                  <a:pt x="0" y="168719"/>
                </a:lnTo>
                <a:lnTo>
                  <a:pt x="0" y="210495"/>
                </a:lnTo>
                <a:lnTo>
                  <a:pt x="9121" y="251460"/>
                </a:lnTo>
                <a:lnTo>
                  <a:pt x="27363" y="289997"/>
                </a:lnTo>
                <a:lnTo>
                  <a:pt x="54727" y="324486"/>
                </a:lnTo>
                <a:lnTo>
                  <a:pt x="89216" y="351851"/>
                </a:lnTo>
                <a:lnTo>
                  <a:pt x="127753" y="370094"/>
                </a:lnTo>
                <a:lnTo>
                  <a:pt x="168719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7" y="324486"/>
                </a:lnTo>
                <a:lnTo>
                  <a:pt x="351851" y="289997"/>
                </a:lnTo>
                <a:lnTo>
                  <a:pt x="370094" y="251460"/>
                </a:lnTo>
                <a:lnTo>
                  <a:pt x="379215" y="210495"/>
                </a:lnTo>
                <a:lnTo>
                  <a:pt x="379215" y="168719"/>
                </a:lnTo>
                <a:lnTo>
                  <a:pt x="370094" y="127753"/>
                </a:lnTo>
                <a:lnTo>
                  <a:pt x="351851" y="89217"/>
                </a:lnTo>
                <a:lnTo>
                  <a:pt x="324487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5023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6" y="54728"/>
                </a:moveTo>
                <a:lnTo>
                  <a:pt x="351850" y="89216"/>
                </a:lnTo>
                <a:lnTo>
                  <a:pt x="370093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3" y="251461"/>
                </a:lnTo>
                <a:lnTo>
                  <a:pt x="351850" y="289998"/>
                </a:lnTo>
                <a:lnTo>
                  <a:pt x="324486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6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27596" y="3937150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2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29866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3"/>
                </a:lnTo>
                <a:lnTo>
                  <a:pt x="0" y="168719"/>
                </a:lnTo>
                <a:lnTo>
                  <a:pt x="0" y="210495"/>
                </a:lnTo>
                <a:lnTo>
                  <a:pt x="9121" y="251460"/>
                </a:lnTo>
                <a:lnTo>
                  <a:pt x="27364" y="289997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6"/>
                </a:lnTo>
                <a:lnTo>
                  <a:pt x="351851" y="289997"/>
                </a:lnTo>
                <a:lnTo>
                  <a:pt x="370094" y="251460"/>
                </a:lnTo>
                <a:lnTo>
                  <a:pt x="379215" y="210495"/>
                </a:lnTo>
                <a:lnTo>
                  <a:pt x="379215" y="168719"/>
                </a:lnTo>
                <a:lnTo>
                  <a:pt x="370094" y="127753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29866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6" y="54728"/>
                </a:moveTo>
                <a:lnTo>
                  <a:pt x="351850" y="89216"/>
                </a:lnTo>
                <a:lnTo>
                  <a:pt x="370093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3" y="251461"/>
                </a:lnTo>
                <a:lnTo>
                  <a:pt x="351850" y="289998"/>
                </a:lnTo>
                <a:lnTo>
                  <a:pt x="324486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6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52438" y="3937150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3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54708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3"/>
                </a:lnTo>
                <a:lnTo>
                  <a:pt x="0" y="168719"/>
                </a:lnTo>
                <a:lnTo>
                  <a:pt x="0" y="210495"/>
                </a:lnTo>
                <a:lnTo>
                  <a:pt x="9121" y="251460"/>
                </a:lnTo>
                <a:lnTo>
                  <a:pt x="27364" y="289997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6"/>
                </a:lnTo>
                <a:lnTo>
                  <a:pt x="351851" y="289997"/>
                </a:lnTo>
                <a:lnTo>
                  <a:pt x="370094" y="251460"/>
                </a:lnTo>
                <a:lnTo>
                  <a:pt x="379215" y="210495"/>
                </a:lnTo>
                <a:lnTo>
                  <a:pt x="379215" y="168719"/>
                </a:lnTo>
                <a:lnTo>
                  <a:pt x="370094" y="127753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54708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6" y="54728"/>
                </a:moveTo>
                <a:lnTo>
                  <a:pt x="351850" y="89216"/>
                </a:lnTo>
                <a:lnTo>
                  <a:pt x="370093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3" y="251461"/>
                </a:lnTo>
                <a:lnTo>
                  <a:pt x="351850" y="289998"/>
                </a:lnTo>
                <a:lnTo>
                  <a:pt x="324486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6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77282" y="3937150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4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79551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3"/>
                </a:lnTo>
                <a:lnTo>
                  <a:pt x="0" y="168719"/>
                </a:lnTo>
                <a:lnTo>
                  <a:pt x="0" y="210495"/>
                </a:lnTo>
                <a:lnTo>
                  <a:pt x="9121" y="251460"/>
                </a:lnTo>
                <a:lnTo>
                  <a:pt x="27364" y="289997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6"/>
                </a:lnTo>
                <a:lnTo>
                  <a:pt x="351851" y="289997"/>
                </a:lnTo>
                <a:lnTo>
                  <a:pt x="370094" y="251460"/>
                </a:lnTo>
                <a:lnTo>
                  <a:pt x="379215" y="210495"/>
                </a:lnTo>
                <a:lnTo>
                  <a:pt x="379215" y="168719"/>
                </a:lnTo>
                <a:lnTo>
                  <a:pt x="370094" y="127753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79551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6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6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202124" y="3937150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5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04393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3"/>
                </a:lnTo>
                <a:lnTo>
                  <a:pt x="0" y="168719"/>
                </a:lnTo>
                <a:lnTo>
                  <a:pt x="0" y="210495"/>
                </a:lnTo>
                <a:lnTo>
                  <a:pt x="9121" y="251460"/>
                </a:lnTo>
                <a:lnTo>
                  <a:pt x="27364" y="289997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6" y="379215"/>
                </a:lnTo>
                <a:lnTo>
                  <a:pt x="251462" y="370094"/>
                </a:lnTo>
                <a:lnTo>
                  <a:pt x="289999" y="351851"/>
                </a:lnTo>
                <a:lnTo>
                  <a:pt x="324488" y="324486"/>
                </a:lnTo>
                <a:lnTo>
                  <a:pt x="351852" y="289997"/>
                </a:lnTo>
                <a:lnTo>
                  <a:pt x="370094" y="251460"/>
                </a:lnTo>
                <a:lnTo>
                  <a:pt x="379215" y="210495"/>
                </a:lnTo>
                <a:lnTo>
                  <a:pt x="379215" y="168719"/>
                </a:lnTo>
                <a:lnTo>
                  <a:pt x="370094" y="127753"/>
                </a:lnTo>
                <a:lnTo>
                  <a:pt x="351852" y="89217"/>
                </a:lnTo>
                <a:lnTo>
                  <a:pt x="324488" y="54728"/>
                </a:lnTo>
                <a:lnTo>
                  <a:pt x="289999" y="27364"/>
                </a:lnTo>
                <a:lnTo>
                  <a:pt x="251462" y="9121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04394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6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6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26966" y="3937150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6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29235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3"/>
                </a:lnTo>
                <a:lnTo>
                  <a:pt x="0" y="168719"/>
                </a:lnTo>
                <a:lnTo>
                  <a:pt x="0" y="210495"/>
                </a:lnTo>
                <a:lnTo>
                  <a:pt x="9121" y="251460"/>
                </a:lnTo>
                <a:lnTo>
                  <a:pt x="27364" y="289997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6" y="379215"/>
                </a:lnTo>
                <a:lnTo>
                  <a:pt x="251462" y="370094"/>
                </a:lnTo>
                <a:lnTo>
                  <a:pt x="289999" y="351851"/>
                </a:lnTo>
                <a:lnTo>
                  <a:pt x="324488" y="324486"/>
                </a:lnTo>
                <a:lnTo>
                  <a:pt x="351852" y="289997"/>
                </a:lnTo>
                <a:lnTo>
                  <a:pt x="370094" y="251460"/>
                </a:lnTo>
                <a:lnTo>
                  <a:pt x="379215" y="210495"/>
                </a:lnTo>
                <a:lnTo>
                  <a:pt x="379215" y="168719"/>
                </a:lnTo>
                <a:lnTo>
                  <a:pt x="370094" y="127753"/>
                </a:lnTo>
                <a:lnTo>
                  <a:pt x="351852" y="89217"/>
                </a:lnTo>
                <a:lnTo>
                  <a:pt x="324488" y="54728"/>
                </a:lnTo>
                <a:lnTo>
                  <a:pt x="289999" y="27364"/>
                </a:lnTo>
                <a:lnTo>
                  <a:pt x="251462" y="9121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29237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6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6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651809" y="3937150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7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254078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19" y="0"/>
                </a:lnTo>
                <a:lnTo>
                  <a:pt x="127753" y="9121"/>
                </a:lnTo>
                <a:lnTo>
                  <a:pt x="89216" y="27364"/>
                </a:lnTo>
                <a:lnTo>
                  <a:pt x="54727" y="54728"/>
                </a:lnTo>
                <a:lnTo>
                  <a:pt x="27363" y="89217"/>
                </a:lnTo>
                <a:lnTo>
                  <a:pt x="9121" y="127753"/>
                </a:lnTo>
                <a:lnTo>
                  <a:pt x="0" y="168719"/>
                </a:lnTo>
                <a:lnTo>
                  <a:pt x="0" y="210495"/>
                </a:lnTo>
                <a:lnTo>
                  <a:pt x="9121" y="251460"/>
                </a:lnTo>
                <a:lnTo>
                  <a:pt x="27363" y="289997"/>
                </a:lnTo>
                <a:lnTo>
                  <a:pt x="54727" y="324486"/>
                </a:lnTo>
                <a:lnTo>
                  <a:pt x="89216" y="351851"/>
                </a:lnTo>
                <a:lnTo>
                  <a:pt x="127753" y="370094"/>
                </a:lnTo>
                <a:lnTo>
                  <a:pt x="168719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7" y="324486"/>
                </a:lnTo>
                <a:lnTo>
                  <a:pt x="351851" y="289997"/>
                </a:lnTo>
                <a:lnTo>
                  <a:pt x="370094" y="251460"/>
                </a:lnTo>
                <a:lnTo>
                  <a:pt x="379215" y="210495"/>
                </a:lnTo>
                <a:lnTo>
                  <a:pt x="379215" y="168719"/>
                </a:lnTo>
                <a:lnTo>
                  <a:pt x="370094" y="127753"/>
                </a:lnTo>
                <a:lnTo>
                  <a:pt x="351851" y="89217"/>
                </a:lnTo>
                <a:lnTo>
                  <a:pt x="324487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54079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6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6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376652" y="3937150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8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978921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19" y="0"/>
                </a:lnTo>
                <a:lnTo>
                  <a:pt x="127753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3"/>
                </a:lnTo>
                <a:lnTo>
                  <a:pt x="0" y="168719"/>
                </a:lnTo>
                <a:lnTo>
                  <a:pt x="0" y="210495"/>
                </a:lnTo>
                <a:lnTo>
                  <a:pt x="9121" y="251460"/>
                </a:lnTo>
                <a:lnTo>
                  <a:pt x="27364" y="289997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3" y="370094"/>
                </a:lnTo>
                <a:lnTo>
                  <a:pt x="168719" y="379215"/>
                </a:lnTo>
                <a:lnTo>
                  <a:pt x="210495" y="379215"/>
                </a:lnTo>
                <a:lnTo>
                  <a:pt x="251460" y="370094"/>
                </a:lnTo>
                <a:lnTo>
                  <a:pt x="289997" y="351851"/>
                </a:lnTo>
                <a:lnTo>
                  <a:pt x="324486" y="324486"/>
                </a:lnTo>
                <a:lnTo>
                  <a:pt x="351851" y="289997"/>
                </a:lnTo>
                <a:lnTo>
                  <a:pt x="370094" y="251460"/>
                </a:lnTo>
                <a:lnTo>
                  <a:pt x="379215" y="210495"/>
                </a:lnTo>
                <a:lnTo>
                  <a:pt x="379215" y="168719"/>
                </a:lnTo>
                <a:lnTo>
                  <a:pt x="370094" y="127753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7" y="27364"/>
                </a:lnTo>
                <a:lnTo>
                  <a:pt x="251460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78922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6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6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101495" y="3937150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9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64227" y="65885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0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45724" y="65885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1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27220" y="65885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2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08716" y="65885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3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90212" y="65885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4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71707" y="65885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5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853204" y="65885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6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34701" y="65885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7</a:t>
            </a:r>
            <a:endParaRPr sz="1050">
              <a:latin typeface="Lucida Sans Unicode"/>
              <a:cs typeface="Lucida Sans Unicode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3426056" y="6837299"/>
          <a:ext cx="3816348" cy="381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4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5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6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7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8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9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6616196" y="65885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8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97693" y="65885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9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63878" y="6893745"/>
            <a:ext cx="3225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25" dirty="0">
                <a:latin typeface="Tahoma"/>
                <a:cs typeface="Tahoma"/>
              </a:rPr>
              <a:t>i</a:t>
            </a:r>
            <a:r>
              <a:rPr sz="1350" b="1" spc="45" dirty="0">
                <a:latin typeface="Tahoma"/>
                <a:cs typeface="Tahoma"/>
              </a:rPr>
              <a:t>d</a:t>
            </a:r>
            <a:r>
              <a:rPr sz="1350" b="1" spc="-120" dirty="0">
                <a:latin typeface="Tahoma"/>
                <a:cs typeface="Tahoma"/>
              </a:rPr>
              <a:t>[</a:t>
            </a:r>
            <a:r>
              <a:rPr sz="1350" b="1" spc="-114" dirty="0">
                <a:latin typeface="Tahoma"/>
                <a:cs typeface="Tahoma"/>
              </a:rPr>
              <a:t>]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61999" y="1422401"/>
            <a:ext cx="660399" cy="660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2030" y="1472430"/>
            <a:ext cx="560705" cy="560705"/>
          </a:xfrm>
          <a:custGeom>
            <a:avLst/>
            <a:gdLst/>
            <a:ahLst/>
            <a:cxnLst/>
            <a:rect l="l" t="t" r="r" b="b"/>
            <a:pathLst>
              <a:path w="560705" h="560705">
                <a:moveTo>
                  <a:pt x="280169" y="0"/>
                </a:moveTo>
                <a:lnTo>
                  <a:pt x="234724" y="3666"/>
                </a:lnTo>
                <a:lnTo>
                  <a:pt x="191614" y="14283"/>
                </a:lnTo>
                <a:lnTo>
                  <a:pt x="151415" y="31272"/>
                </a:lnTo>
                <a:lnTo>
                  <a:pt x="114705" y="54056"/>
                </a:lnTo>
                <a:lnTo>
                  <a:pt x="82059" y="82059"/>
                </a:lnTo>
                <a:lnTo>
                  <a:pt x="54056" y="114705"/>
                </a:lnTo>
                <a:lnTo>
                  <a:pt x="31272" y="151415"/>
                </a:lnTo>
                <a:lnTo>
                  <a:pt x="14283" y="191614"/>
                </a:lnTo>
                <a:lnTo>
                  <a:pt x="3666" y="234724"/>
                </a:lnTo>
                <a:lnTo>
                  <a:pt x="0" y="280169"/>
                </a:lnTo>
                <a:lnTo>
                  <a:pt x="3666" y="325614"/>
                </a:lnTo>
                <a:lnTo>
                  <a:pt x="14283" y="368724"/>
                </a:lnTo>
                <a:lnTo>
                  <a:pt x="31272" y="408922"/>
                </a:lnTo>
                <a:lnTo>
                  <a:pt x="54056" y="445633"/>
                </a:lnTo>
                <a:lnTo>
                  <a:pt x="82059" y="478278"/>
                </a:lnTo>
                <a:lnTo>
                  <a:pt x="114705" y="506282"/>
                </a:lnTo>
                <a:lnTo>
                  <a:pt x="151415" y="529066"/>
                </a:lnTo>
                <a:lnTo>
                  <a:pt x="191614" y="546055"/>
                </a:lnTo>
                <a:lnTo>
                  <a:pt x="234724" y="556672"/>
                </a:lnTo>
                <a:lnTo>
                  <a:pt x="280169" y="560339"/>
                </a:lnTo>
                <a:lnTo>
                  <a:pt x="325614" y="556672"/>
                </a:lnTo>
                <a:lnTo>
                  <a:pt x="368724" y="546055"/>
                </a:lnTo>
                <a:lnTo>
                  <a:pt x="408922" y="529066"/>
                </a:lnTo>
                <a:lnTo>
                  <a:pt x="445633" y="506282"/>
                </a:lnTo>
                <a:lnTo>
                  <a:pt x="478278" y="478278"/>
                </a:lnTo>
                <a:lnTo>
                  <a:pt x="506282" y="445633"/>
                </a:lnTo>
                <a:lnTo>
                  <a:pt x="529066" y="408922"/>
                </a:lnTo>
                <a:lnTo>
                  <a:pt x="546055" y="368724"/>
                </a:lnTo>
                <a:lnTo>
                  <a:pt x="556672" y="325614"/>
                </a:lnTo>
                <a:lnTo>
                  <a:pt x="560339" y="280169"/>
                </a:lnTo>
                <a:lnTo>
                  <a:pt x="556672" y="234724"/>
                </a:lnTo>
                <a:lnTo>
                  <a:pt x="546055" y="191614"/>
                </a:lnTo>
                <a:lnTo>
                  <a:pt x="529066" y="151415"/>
                </a:lnTo>
                <a:lnTo>
                  <a:pt x="506282" y="114705"/>
                </a:lnTo>
                <a:lnTo>
                  <a:pt x="478278" y="82059"/>
                </a:lnTo>
                <a:lnTo>
                  <a:pt x="445633" y="54056"/>
                </a:lnTo>
                <a:lnTo>
                  <a:pt x="408922" y="31272"/>
                </a:lnTo>
                <a:lnTo>
                  <a:pt x="368724" y="14283"/>
                </a:lnTo>
                <a:lnTo>
                  <a:pt x="325614" y="3666"/>
                </a:lnTo>
                <a:lnTo>
                  <a:pt x="280169" y="0"/>
                </a:lnTo>
                <a:close/>
              </a:path>
            </a:pathLst>
          </a:custGeom>
          <a:solidFill>
            <a:srgbClr val="03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5879" y="1476279"/>
            <a:ext cx="553085" cy="553085"/>
          </a:xfrm>
          <a:custGeom>
            <a:avLst/>
            <a:gdLst/>
            <a:ahLst/>
            <a:cxnLst/>
            <a:rect l="l" t="t" r="r" b="b"/>
            <a:pathLst>
              <a:path w="553085" h="553085">
                <a:moveTo>
                  <a:pt x="276321" y="0"/>
                </a:moveTo>
                <a:lnTo>
                  <a:pt x="226651" y="4451"/>
                </a:lnTo>
                <a:lnTo>
                  <a:pt x="179903" y="17287"/>
                </a:lnTo>
                <a:lnTo>
                  <a:pt x="136856" y="37725"/>
                </a:lnTo>
                <a:lnTo>
                  <a:pt x="98290" y="64986"/>
                </a:lnTo>
                <a:lnTo>
                  <a:pt x="64986" y="98290"/>
                </a:lnTo>
                <a:lnTo>
                  <a:pt x="37725" y="136855"/>
                </a:lnTo>
                <a:lnTo>
                  <a:pt x="17287" y="179902"/>
                </a:lnTo>
                <a:lnTo>
                  <a:pt x="4451" y="226651"/>
                </a:lnTo>
                <a:lnTo>
                  <a:pt x="0" y="276320"/>
                </a:lnTo>
                <a:lnTo>
                  <a:pt x="4451" y="325989"/>
                </a:lnTo>
                <a:lnTo>
                  <a:pt x="17287" y="372737"/>
                </a:lnTo>
                <a:lnTo>
                  <a:pt x="37725" y="415784"/>
                </a:lnTo>
                <a:lnTo>
                  <a:pt x="64986" y="454350"/>
                </a:lnTo>
                <a:lnTo>
                  <a:pt x="98290" y="487654"/>
                </a:lnTo>
                <a:lnTo>
                  <a:pt x="136856" y="514915"/>
                </a:lnTo>
                <a:lnTo>
                  <a:pt x="179903" y="535354"/>
                </a:lnTo>
                <a:lnTo>
                  <a:pt x="226651" y="548189"/>
                </a:lnTo>
                <a:lnTo>
                  <a:pt x="276321" y="552641"/>
                </a:lnTo>
                <a:lnTo>
                  <a:pt x="325989" y="548189"/>
                </a:lnTo>
                <a:lnTo>
                  <a:pt x="372737" y="535354"/>
                </a:lnTo>
                <a:lnTo>
                  <a:pt x="415784" y="514915"/>
                </a:lnTo>
                <a:lnTo>
                  <a:pt x="454350" y="487654"/>
                </a:lnTo>
                <a:lnTo>
                  <a:pt x="487654" y="454350"/>
                </a:lnTo>
                <a:lnTo>
                  <a:pt x="514915" y="415784"/>
                </a:lnTo>
                <a:lnTo>
                  <a:pt x="535353" y="372737"/>
                </a:lnTo>
                <a:lnTo>
                  <a:pt x="548189" y="325989"/>
                </a:lnTo>
                <a:lnTo>
                  <a:pt x="552641" y="276320"/>
                </a:lnTo>
                <a:lnTo>
                  <a:pt x="548189" y="226651"/>
                </a:lnTo>
                <a:lnTo>
                  <a:pt x="535353" y="179902"/>
                </a:lnTo>
                <a:lnTo>
                  <a:pt x="514915" y="136855"/>
                </a:lnTo>
                <a:lnTo>
                  <a:pt x="487654" y="98290"/>
                </a:lnTo>
                <a:lnTo>
                  <a:pt x="454350" y="64986"/>
                </a:lnTo>
                <a:lnTo>
                  <a:pt x="415784" y="37725"/>
                </a:lnTo>
                <a:lnTo>
                  <a:pt x="372737" y="17287"/>
                </a:lnTo>
                <a:lnTo>
                  <a:pt x="325989" y="4451"/>
                </a:lnTo>
                <a:lnTo>
                  <a:pt x="276321" y="0"/>
                </a:lnTo>
                <a:close/>
              </a:path>
            </a:pathLst>
          </a:custGeom>
          <a:solidFill>
            <a:srgbClr val="6666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3373" y="1482196"/>
            <a:ext cx="538833" cy="538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41594" y="1501467"/>
            <a:ext cx="505459" cy="505459"/>
          </a:xfrm>
          <a:custGeom>
            <a:avLst/>
            <a:gdLst/>
            <a:ahLst/>
            <a:cxnLst/>
            <a:rect l="l" t="t" r="r" b="b"/>
            <a:pathLst>
              <a:path w="505459" h="505460">
                <a:moveTo>
                  <a:pt x="505118" y="252560"/>
                </a:moveTo>
                <a:lnTo>
                  <a:pt x="501049" y="297958"/>
                </a:lnTo>
                <a:lnTo>
                  <a:pt x="489317" y="340687"/>
                </a:lnTo>
                <a:lnTo>
                  <a:pt x="470636" y="380032"/>
                </a:lnTo>
                <a:lnTo>
                  <a:pt x="445719" y="415281"/>
                </a:lnTo>
                <a:lnTo>
                  <a:pt x="415279" y="445721"/>
                </a:lnTo>
                <a:lnTo>
                  <a:pt x="380030" y="470638"/>
                </a:lnTo>
                <a:lnTo>
                  <a:pt x="340685" y="489319"/>
                </a:lnTo>
                <a:lnTo>
                  <a:pt x="297956" y="501051"/>
                </a:lnTo>
                <a:lnTo>
                  <a:pt x="252558" y="505120"/>
                </a:lnTo>
                <a:lnTo>
                  <a:pt x="207160" y="501051"/>
                </a:lnTo>
                <a:lnTo>
                  <a:pt x="164431" y="489319"/>
                </a:lnTo>
                <a:lnTo>
                  <a:pt x="125086" y="470638"/>
                </a:lnTo>
                <a:lnTo>
                  <a:pt x="89837" y="445721"/>
                </a:lnTo>
                <a:lnTo>
                  <a:pt x="59397" y="415281"/>
                </a:lnTo>
                <a:lnTo>
                  <a:pt x="34481" y="380032"/>
                </a:lnTo>
                <a:lnTo>
                  <a:pt x="15800" y="340687"/>
                </a:lnTo>
                <a:lnTo>
                  <a:pt x="4068" y="297958"/>
                </a:lnTo>
                <a:lnTo>
                  <a:pt x="0" y="252560"/>
                </a:lnTo>
                <a:lnTo>
                  <a:pt x="4068" y="207161"/>
                </a:lnTo>
                <a:lnTo>
                  <a:pt x="15800" y="164433"/>
                </a:lnTo>
                <a:lnTo>
                  <a:pt x="34481" y="125087"/>
                </a:lnTo>
                <a:lnTo>
                  <a:pt x="59397" y="89838"/>
                </a:lnTo>
                <a:lnTo>
                  <a:pt x="89837" y="59398"/>
                </a:lnTo>
                <a:lnTo>
                  <a:pt x="125086" y="34481"/>
                </a:lnTo>
                <a:lnTo>
                  <a:pt x="164431" y="15800"/>
                </a:lnTo>
                <a:lnTo>
                  <a:pt x="207160" y="4069"/>
                </a:lnTo>
                <a:lnTo>
                  <a:pt x="252558" y="0"/>
                </a:lnTo>
                <a:lnTo>
                  <a:pt x="297956" y="4069"/>
                </a:lnTo>
                <a:lnTo>
                  <a:pt x="340685" y="15800"/>
                </a:lnTo>
                <a:lnTo>
                  <a:pt x="380030" y="34481"/>
                </a:lnTo>
                <a:lnTo>
                  <a:pt x="415279" y="59398"/>
                </a:lnTo>
                <a:lnTo>
                  <a:pt x="445719" y="89838"/>
                </a:lnTo>
                <a:lnTo>
                  <a:pt x="470636" y="125087"/>
                </a:lnTo>
                <a:lnTo>
                  <a:pt x="489317" y="164433"/>
                </a:lnTo>
                <a:lnTo>
                  <a:pt x="501049" y="207161"/>
                </a:lnTo>
                <a:lnTo>
                  <a:pt x="505118" y="252560"/>
                </a:lnTo>
                <a:close/>
              </a:path>
            </a:pathLst>
          </a:custGeom>
          <a:ln w="1661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29492" y="1572409"/>
            <a:ext cx="394335" cy="400685"/>
          </a:xfrm>
          <a:custGeom>
            <a:avLst/>
            <a:gdLst/>
            <a:ahLst/>
            <a:cxnLst/>
            <a:rect l="l" t="t" r="r" b="b"/>
            <a:pathLst>
              <a:path w="394334" h="400685">
                <a:moveTo>
                  <a:pt x="0" y="321867"/>
                </a:moveTo>
                <a:lnTo>
                  <a:pt x="34114" y="354069"/>
                </a:lnTo>
                <a:lnTo>
                  <a:pt x="74044" y="378449"/>
                </a:lnTo>
                <a:lnTo>
                  <a:pt x="118416" y="394096"/>
                </a:lnTo>
                <a:lnTo>
                  <a:pt x="165857" y="400101"/>
                </a:lnTo>
                <a:lnTo>
                  <a:pt x="214992" y="395556"/>
                </a:lnTo>
                <a:lnTo>
                  <a:pt x="258318" y="382056"/>
                </a:lnTo>
                <a:lnTo>
                  <a:pt x="280541" y="369840"/>
                </a:lnTo>
                <a:lnTo>
                  <a:pt x="133443" y="369840"/>
                </a:lnTo>
                <a:lnTo>
                  <a:pt x="85258" y="363470"/>
                </a:lnTo>
                <a:lnTo>
                  <a:pt x="40295" y="347159"/>
                </a:lnTo>
                <a:lnTo>
                  <a:pt x="0" y="321867"/>
                </a:lnTo>
                <a:close/>
              </a:path>
              <a:path w="394334" h="400685">
                <a:moveTo>
                  <a:pt x="308671" y="0"/>
                </a:moveTo>
                <a:lnTo>
                  <a:pt x="339398" y="46457"/>
                </a:lnTo>
                <a:lnTo>
                  <a:pt x="358043" y="100948"/>
                </a:lnTo>
                <a:lnTo>
                  <a:pt x="362624" y="146097"/>
                </a:lnTo>
                <a:lnTo>
                  <a:pt x="358255" y="189914"/>
                </a:lnTo>
                <a:lnTo>
                  <a:pt x="345637" y="231336"/>
                </a:lnTo>
                <a:lnTo>
                  <a:pt x="325474" y="269300"/>
                </a:lnTo>
                <a:lnTo>
                  <a:pt x="298466" y="302743"/>
                </a:lnTo>
                <a:lnTo>
                  <a:pt x="265318" y="330602"/>
                </a:lnTo>
                <a:lnTo>
                  <a:pt x="226730" y="351813"/>
                </a:lnTo>
                <a:lnTo>
                  <a:pt x="183405" y="365314"/>
                </a:lnTo>
                <a:lnTo>
                  <a:pt x="133443" y="369840"/>
                </a:lnTo>
                <a:lnTo>
                  <a:pt x="280541" y="369840"/>
                </a:lnTo>
                <a:lnTo>
                  <a:pt x="330057" y="332986"/>
                </a:lnTo>
                <a:lnTo>
                  <a:pt x="357065" y="299543"/>
                </a:lnTo>
                <a:lnTo>
                  <a:pt x="377228" y="261580"/>
                </a:lnTo>
                <a:lnTo>
                  <a:pt x="389845" y="220158"/>
                </a:lnTo>
                <a:lnTo>
                  <a:pt x="394212" y="176341"/>
                </a:lnTo>
                <a:lnTo>
                  <a:pt x="389629" y="131193"/>
                </a:lnTo>
                <a:lnTo>
                  <a:pt x="377976" y="92332"/>
                </a:lnTo>
                <a:lnTo>
                  <a:pt x="360094" y="57181"/>
                </a:lnTo>
                <a:lnTo>
                  <a:pt x="336741" y="26239"/>
                </a:lnTo>
                <a:lnTo>
                  <a:pt x="308671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22800" y="1638976"/>
            <a:ext cx="217170" cy="249554"/>
          </a:xfrm>
          <a:custGeom>
            <a:avLst/>
            <a:gdLst/>
            <a:ahLst/>
            <a:cxnLst/>
            <a:rect l="l" t="t" r="r" b="b"/>
            <a:pathLst>
              <a:path w="217169" h="249555">
                <a:moveTo>
                  <a:pt x="0" y="0"/>
                </a:moveTo>
                <a:lnTo>
                  <a:pt x="1918" y="249539"/>
                </a:lnTo>
                <a:lnTo>
                  <a:pt x="217067" y="1231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22800" y="1638976"/>
            <a:ext cx="217170" cy="249554"/>
          </a:xfrm>
          <a:custGeom>
            <a:avLst/>
            <a:gdLst/>
            <a:ahLst/>
            <a:cxnLst/>
            <a:rect l="l" t="t" r="r" b="b"/>
            <a:pathLst>
              <a:path w="217169" h="249555">
                <a:moveTo>
                  <a:pt x="217066" y="123107"/>
                </a:moveTo>
                <a:lnTo>
                  <a:pt x="109492" y="186322"/>
                </a:lnTo>
                <a:lnTo>
                  <a:pt x="1918" y="249540"/>
                </a:lnTo>
                <a:lnTo>
                  <a:pt x="958" y="124769"/>
                </a:lnTo>
                <a:lnTo>
                  <a:pt x="0" y="0"/>
                </a:lnTo>
                <a:lnTo>
                  <a:pt x="108534" y="61552"/>
                </a:lnTo>
                <a:lnTo>
                  <a:pt x="217066" y="123107"/>
                </a:lnTo>
                <a:close/>
              </a:path>
            </a:pathLst>
          </a:custGeom>
          <a:ln w="830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17931" y="1477948"/>
            <a:ext cx="457200" cy="361315"/>
          </a:xfrm>
          <a:custGeom>
            <a:avLst/>
            <a:gdLst/>
            <a:ahLst/>
            <a:cxnLst/>
            <a:rect l="l" t="t" r="r" b="b"/>
            <a:pathLst>
              <a:path w="457200" h="361314">
                <a:moveTo>
                  <a:pt x="275549" y="0"/>
                </a:moveTo>
                <a:lnTo>
                  <a:pt x="226019" y="4439"/>
                </a:lnTo>
                <a:lnTo>
                  <a:pt x="179401" y="17238"/>
                </a:lnTo>
                <a:lnTo>
                  <a:pt x="136474" y="37620"/>
                </a:lnTo>
                <a:lnTo>
                  <a:pt x="98016" y="64805"/>
                </a:lnTo>
                <a:lnTo>
                  <a:pt x="64805" y="98016"/>
                </a:lnTo>
                <a:lnTo>
                  <a:pt x="37620" y="136474"/>
                </a:lnTo>
                <a:lnTo>
                  <a:pt x="17239" y="179402"/>
                </a:lnTo>
                <a:lnTo>
                  <a:pt x="4439" y="226020"/>
                </a:lnTo>
                <a:lnTo>
                  <a:pt x="0" y="275551"/>
                </a:lnTo>
                <a:lnTo>
                  <a:pt x="894" y="297186"/>
                </a:lnTo>
                <a:lnTo>
                  <a:pt x="3511" y="317909"/>
                </a:lnTo>
                <a:lnTo>
                  <a:pt x="7750" y="338093"/>
                </a:lnTo>
                <a:lnTo>
                  <a:pt x="13511" y="358109"/>
                </a:lnTo>
                <a:lnTo>
                  <a:pt x="17192" y="360738"/>
                </a:lnTo>
                <a:lnTo>
                  <a:pt x="45236" y="319340"/>
                </a:lnTo>
                <a:lnTo>
                  <a:pt x="128591" y="225933"/>
                </a:lnTo>
                <a:lnTo>
                  <a:pt x="266093" y="126694"/>
                </a:lnTo>
                <a:lnTo>
                  <a:pt x="456580" y="67801"/>
                </a:lnTo>
                <a:lnTo>
                  <a:pt x="424011" y="40022"/>
                </a:lnTo>
                <a:lnTo>
                  <a:pt x="379581" y="18625"/>
                </a:lnTo>
                <a:lnTo>
                  <a:pt x="328392" y="4865"/>
                </a:lnTo>
                <a:lnTo>
                  <a:pt x="275549" y="0"/>
                </a:lnTo>
                <a:close/>
              </a:path>
            </a:pathLst>
          </a:custGeom>
          <a:solidFill>
            <a:srgbClr val="FFFFFF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8834" y="4044142"/>
            <a:ext cx="2014855" cy="866775"/>
          </a:xfrm>
          <a:custGeom>
            <a:avLst/>
            <a:gdLst/>
            <a:ahLst/>
            <a:cxnLst/>
            <a:rect l="l" t="t" r="r" b="b"/>
            <a:pathLst>
              <a:path w="2014854" h="866775">
                <a:moveTo>
                  <a:pt x="2014573" y="0"/>
                </a:moveTo>
                <a:lnTo>
                  <a:pt x="0" y="866156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340677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40" dirty="0">
                <a:latin typeface="Arial"/>
                <a:cs typeface="Arial"/>
              </a:rPr>
              <a:t>Weighted </a:t>
            </a:r>
            <a:r>
              <a:rPr sz="2100" b="0" spc="-5" dirty="0">
                <a:latin typeface="Arial"/>
                <a:cs typeface="Arial"/>
              </a:rPr>
              <a:t>quick-union</a:t>
            </a:r>
            <a:r>
              <a:rPr sz="2100" b="0" spc="75" dirty="0">
                <a:latin typeface="Arial"/>
                <a:cs typeface="Arial"/>
              </a:rPr>
              <a:t> </a:t>
            </a:r>
            <a:r>
              <a:rPr sz="2100" b="0" spc="20" dirty="0">
                <a:latin typeface="Arial"/>
                <a:cs typeface="Arial"/>
              </a:rPr>
              <a:t>demo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7955" y="4921583"/>
            <a:ext cx="0" cy="922655"/>
          </a:xfrm>
          <a:custGeom>
            <a:avLst/>
            <a:gdLst/>
            <a:ahLst/>
            <a:cxnLst/>
            <a:rect l="l" t="t" r="r" b="b"/>
            <a:pathLst>
              <a:path h="922654">
                <a:moveTo>
                  <a:pt x="0" y="0"/>
                </a:moveTo>
                <a:lnTo>
                  <a:pt x="0" y="922211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03836" y="5045456"/>
            <a:ext cx="629285" cy="675005"/>
          </a:xfrm>
          <a:custGeom>
            <a:avLst/>
            <a:gdLst/>
            <a:ahLst/>
            <a:cxnLst/>
            <a:rect l="l" t="t" r="r" b="b"/>
            <a:pathLst>
              <a:path w="629285" h="675004">
                <a:moveTo>
                  <a:pt x="628946" y="0"/>
                </a:moveTo>
                <a:lnTo>
                  <a:pt x="0" y="674463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0193" y="5014804"/>
            <a:ext cx="580390" cy="716915"/>
          </a:xfrm>
          <a:custGeom>
            <a:avLst/>
            <a:gdLst/>
            <a:ahLst/>
            <a:cxnLst/>
            <a:rect l="l" t="t" r="r" b="b"/>
            <a:pathLst>
              <a:path w="580389" h="716914">
                <a:moveTo>
                  <a:pt x="0" y="0"/>
                </a:moveTo>
                <a:lnTo>
                  <a:pt x="580366" y="716692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45456" y="5620036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3"/>
                </a:lnTo>
                <a:lnTo>
                  <a:pt x="54728" y="54727"/>
                </a:lnTo>
                <a:lnTo>
                  <a:pt x="27364" y="89216"/>
                </a:lnTo>
                <a:lnTo>
                  <a:pt x="9121" y="127753"/>
                </a:lnTo>
                <a:lnTo>
                  <a:pt x="0" y="168719"/>
                </a:lnTo>
                <a:lnTo>
                  <a:pt x="0" y="210495"/>
                </a:lnTo>
                <a:lnTo>
                  <a:pt x="9121" y="251461"/>
                </a:lnTo>
                <a:lnTo>
                  <a:pt x="27364" y="289998"/>
                </a:lnTo>
                <a:lnTo>
                  <a:pt x="54728" y="324487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7"/>
                </a:lnTo>
                <a:lnTo>
                  <a:pt x="351851" y="289998"/>
                </a:lnTo>
                <a:lnTo>
                  <a:pt x="370094" y="251461"/>
                </a:lnTo>
                <a:lnTo>
                  <a:pt x="379215" y="210495"/>
                </a:lnTo>
                <a:lnTo>
                  <a:pt x="379215" y="168719"/>
                </a:lnTo>
                <a:lnTo>
                  <a:pt x="370094" y="127753"/>
                </a:lnTo>
                <a:lnTo>
                  <a:pt x="351851" y="89216"/>
                </a:lnTo>
                <a:lnTo>
                  <a:pt x="324486" y="54727"/>
                </a:lnTo>
                <a:lnTo>
                  <a:pt x="289998" y="27363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45457" y="5620036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6" y="54728"/>
                </a:moveTo>
                <a:lnTo>
                  <a:pt x="351850" y="89216"/>
                </a:lnTo>
                <a:lnTo>
                  <a:pt x="370093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3" y="251461"/>
                </a:lnTo>
                <a:lnTo>
                  <a:pt x="351850" y="289998"/>
                </a:lnTo>
                <a:lnTo>
                  <a:pt x="324486" y="324487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7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6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68030" y="5653882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9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58763" y="5620036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3"/>
                </a:lnTo>
                <a:lnTo>
                  <a:pt x="54728" y="54727"/>
                </a:lnTo>
                <a:lnTo>
                  <a:pt x="27364" y="89216"/>
                </a:lnTo>
                <a:lnTo>
                  <a:pt x="9121" y="127753"/>
                </a:lnTo>
                <a:lnTo>
                  <a:pt x="0" y="168719"/>
                </a:lnTo>
                <a:lnTo>
                  <a:pt x="0" y="210495"/>
                </a:lnTo>
                <a:lnTo>
                  <a:pt x="9121" y="251461"/>
                </a:lnTo>
                <a:lnTo>
                  <a:pt x="27364" y="289998"/>
                </a:lnTo>
                <a:lnTo>
                  <a:pt x="54728" y="324487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7"/>
                </a:lnTo>
                <a:lnTo>
                  <a:pt x="351851" y="289998"/>
                </a:lnTo>
                <a:lnTo>
                  <a:pt x="370094" y="251461"/>
                </a:lnTo>
                <a:lnTo>
                  <a:pt x="379215" y="210495"/>
                </a:lnTo>
                <a:lnTo>
                  <a:pt x="379215" y="168719"/>
                </a:lnTo>
                <a:lnTo>
                  <a:pt x="370094" y="127753"/>
                </a:lnTo>
                <a:lnTo>
                  <a:pt x="351851" y="89216"/>
                </a:lnTo>
                <a:lnTo>
                  <a:pt x="324486" y="54727"/>
                </a:lnTo>
                <a:lnTo>
                  <a:pt x="289998" y="27363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58764" y="5620036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6" y="54728"/>
                </a:moveTo>
                <a:lnTo>
                  <a:pt x="351850" y="89216"/>
                </a:lnTo>
                <a:lnTo>
                  <a:pt x="370093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3" y="251461"/>
                </a:lnTo>
                <a:lnTo>
                  <a:pt x="351850" y="289998"/>
                </a:lnTo>
                <a:lnTo>
                  <a:pt x="324486" y="324487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7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6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81337" y="5653882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8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49225" y="476167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5"/>
                </a:lnTo>
                <a:lnTo>
                  <a:pt x="9121" y="251461"/>
                </a:lnTo>
                <a:lnTo>
                  <a:pt x="27364" y="289998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6"/>
                </a:lnTo>
                <a:lnTo>
                  <a:pt x="351851" y="289998"/>
                </a:lnTo>
                <a:lnTo>
                  <a:pt x="370094" y="251461"/>
                </a:lnTo>
                <a:lnTo>
                  <a:pt x="379215" y="210495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9226" y="476167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6" y="54728"/>
                </a:moveTo>
                <a:lnTo>
                  <a:pt x="351850" y="89216"/>
                </a:lnTo>
                <a:lnTo>
                  <a:pt x="370093" y="127753"/>
                </a:lnTo>
                <a:lnTo>
                  <a:pt x="379215" y="168719"/>
                </a:lnTo>
                <a:lnTo>
                  <a:pt x="379215" y="210495"/>
                </a:lnTo>
                <a:lnTo>
                  <a:pt x="370093" y="251460"/>
                </a:lnTo>
                <a:lnTo>
                  <a:pt x="351850" y="289997"/>
                </a:lnTo>
                <a:lnTo>
                  <a:pt x="324486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6"/>
                </a:lnTo>
                <a:lnTo>
                  <a:pt x="27364" y="289997"/>
                </a:lnTo>
                <a:lnTo>
                  <a:pt x="9121" y="251460"/>
                </a:lnTo>
                <a:lnTo>
                  <a:pt x="0" y="210495"/>
                </a:lnTo>
                <a:lnTo>
                  <a:pt x="0" y="168719"/>
                </a:lnTo>
                <a:lnTo>
                  <a:pt x="9121" y="127753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6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71799" y="4795515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4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38546" y="5620036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3"/>
                </a:lnTo>
                <a:lnTo>
                  <a:pt x="54728" y="54727"/>
                </a:lnTo>
                <a:lnTo>
                  <a:pt x="27364" y="89216"/>
                </a:lnTo>
                <a:lnTo>
                  <a:pt x="9121" y="127753"/>
                </a:lnTo>
                <a:lnTo>
                  <a:pt x="0" y="168719"/>
                </a:lnTo>
                <a:lnTo>
                  <a:pt x="0" y="210495"/>
                </a:lnTo>
                <a:lnTo>
                  <a:pt x="9121" y="251461"/>
                </a:lnTo>
                <a:lnTo>
                  <a:pt x="27364" y="289998"/>
                </a:lnTo>
                <a:lnTo>
                  <a:pt x="54728" y="324487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7"/>
                </a:lnTo>
                <a:lnTo>
                  <a:pt x="351851" y="289998"/>
                </a:lnTo>
                <a:lnTo>
                  <a:pt x="370094" y="251461"/>
                </a:lnTo>
                <a:lnTo>
                  <a:pt x="379215" y="210495"/>
                </a:lnTo>
                <a:lnTo>
                  <a:pt x="379215" y="168719"/>
                </a:lnTo>
                <a:lnTo>
                  <a:pt x="370094" y="127753"/>
                </a:lnTo>
                <a:lnTo>
                  <a:pt x="351851" y="89216"/>
                </a:lnTo>
                <a:lnTo>
                  <a:pt x="324486" y="54727"/>
                </a:lnTo>
                <a:lnTo>
                  <a:pt x="289998" y="27363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38547" y="5620036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6" y="54728"/>
                </a:moveTo>
                <a:lnTo>
                  <a:pt x="351850" y="89216"/>
                </a:lnTo>
                <a:lnTo>
                  <a:pt x="370093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3" y="251461"/>
                </a:lnTo>
                <a:lnTo>
                  <a:pt x="351850" y="289998"/>
                </a:lnTo>
                <a:lnTo>
                  <a:pt x="324486" y="324487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7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6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61120" y="5653882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3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91629" y="4188733"/>
            <a:ext cx="652145" cy="652145"/>
          </a:xfrm>
          <a:custGeom>
            <a:avLst/>
            <a:gdLst/>
            <a:ahLst/>
            <a:cxnLst/>
            <a:rect l="l" t="t" r="r" b="b"/>
            <a:pathLst>
              <a:path w="652145" h="652145">
                <a:moveTo>
                  <a:pt x="0" y="0"/>
                </a:moveTo>
                <a:lnTo>
                  <a:pt x="652101" y="652101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71412" y="4188733"/>
            <a:ext cx="652145" cy="652145"/>
          </a:xfrm>
          <a:custGeom>
            <a:avLst/>
            <a:gdLst/>
            <a:ahLst/>
            <a:cxnLst/>
            <a:rect l="l" t="t" r="r" b="b"/>
            <a:pathLst>
              <a:path w="652145" h="652145">
                <a:moveTo>
                  <a:pt x="652101" y="0"/>
                </a:moveTo>
                <a:lnTo>
                  <a:pt x="0" y="652101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17109" y="4063217"/>
            <a:ext cx="0" cy="922655"/>
          </a:xfrm>
          <a:custGeom>
            <a:avLst/>
            <a:gdLst/>
            <a:ahLst/>
            <a:cxnLst/>
            <a:rect l="l" t="t" r="r" b="b"/>
            <a:pathLst>
              <a:path h="922654">
                <a:moveTo>
                  <a:pt x="0" y="0"/>
                </a:moveTo>
                <a:lnTo>
                  <a:pt x="0" y="922211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12414" y="4964784"/>
            <a:ext cx="389890" cy="836294"/>
          </a:xfrm>
          <a:custGeom>
            <a:avLst/>
            <a:gdLst/>
            <a:ahLst/>
            <a:cxnLst/>
            <a:rect l="l" t="t" r="r" b="b"/>
            <a:pathLst>
              <a:path w="389889" h="836295">
                <a:moveTo>
                  <a:pt x="389743" y="0"/>
                </a:moveTo>
                <a:lnTo>
                  <a:pt x="0" y="835807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34529" y="5002433"/>
            <a:ext cx="461645" cy="798830"/>
          </a:xfrm>
          <a:custGeom>
            <a:avLst/>
            <a:gdLst/>
            <a:ahLst/>
            <a:cxnLst/>
            <a:rect l="l" t="t" r="r" b="b"/>
            <a:pathLst>
              <a:path w="461645" h="798829">
                <a:moveTo>
                  <a:pt x="0" y="0"/>
                </a:moveTo>
                <a:lnTo>
                  <a:pt x="461105" y="798659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57563" y="5620036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19" y="0"/>
                </a:lnTo>
                <a:lnTo>
                  <a:pt x="127753" y="9121"/>
                </a:lnTo>
                <a:lnTo>
                  <a:pt x="89216" y="27363"/>
                </a:lnTo>
                <a:lnTo>
                  <a:pt x="54727" y="54727"/>
                </a:lnTo>
                <a:lnTo>
                  <a:pt x="27363" y="89216"/>
                </a:lnTo>
                <a:lnTo>
                  <a:pt x="9121" y="127753"/>
                </a:lnTo>
                <a:lnTo>
                  <a:pt x="0" y="168719"/>
                </a:lnTo>
                <a:lnTo>
                  <a:pt x="0" y="210495"/>
                </a:lnTo>
                <a:lnTo>
                  <a:pt x="9121" y="251461"/>
                </a:lnTo>
                <a:lnTo>
                  <a:pt x="27363" y="289998"/>
                </a:lnTo>
                <a:lnTo>
                  <a:pt x="54727" y="324487"/>
                </a:lnTo>
                <a:lnTo>
                  <a:pt x="89216" y="351851"/>
                </a:lnTo>
                <a:lnTo>
                  <a:pt x="127753" y="370094"/>
                </a:lnTo>
                <a:lnTo>
                  <a:pt x="168719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7" y="324487"/>
                </a:lnTo>
                <a:lnTo>
                  <a:pt x="351851" y="289998"/>
                </a:lnTo>
                <a:lnTo>
                  <a:pt x="370094" y="251461"/>
                </a:lnTo>
                <a:lnTo>
                  <a:pt x="379215" y="210495"/>
                </a:lnTo>
                <a:lnTo>
                  <a:pt x="379215" y="168719"/>
                </a:lnTo>
                <a:lnTo>
                  <a:pt x="370094" y="127753"/>
                </a:lnTo>
                <a:lnTo>
                  <a:pt x="351851" y="89216"/>
                </a:lnTo>
                <a:lnTo>
                  <a:pt x="324487" y="54727"/>
                </a:lnTo>
                <a:lnTo>
                  <a:pt x="289998" y="27363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57563" y="5620036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7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6" y="351851"/>
                </a:lnTo>
                <a:lnTo>
                  <a:pt x="54728" y="324487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6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480135" y="5653882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7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546883" y="5620036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19" y="0"/>
                </a:lnTo>
                <a:lnTo>
                  <a:pt x="127753" y="9121"/>
                </a:lnTo>
                <a:lnTo>
                  <a:pt x="89216" y="27363"/>
                </a:lnTo>
                <a:lnTo>
                  <a:pt x="54727" y="54727"/>
                </a:lnTo>
                <a:lnTo>
                  <a:pt x="27363" y="89216"/>
                </a:lnTo>
                <a:lnTo>
                  <a:pt x="9121" y="127753"/>
                </a:lnTo>
                <a:lnTo>
                  <a:pt x="0" y="168719"/>
                </a:lnTo>
                <a:lnTo>
                  <a:pt x="0" y="210495"/>
                </a:lnTo>
                <a:lnTo>
                  <a:pt x="9121" y="251461"/>
                </a:lnTo>
                <a:lnTo>
                  <a:pt x="27363" y="289998"/>
                </a:lnTo>
                <a:lnTo>
                  <a:pt x="54727" y="324487"/>
                </a:lnTo>
                <a:lnTo>
                  <a:pt x="89216" y="351851"/>
                </a:lnTo>
                <a:lnTo>
                  <a:pt x="127753" y="370094"/>
                </a:lnTo>
                <a:lnTo>
                  <a:pt x="168719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7" y="324487"/>
                </a:lnTo>
                <a:lnTo>
                  <a:pt x="351851" y="289998"/>
                </a:lnTo>
                <a:lnTo>
                  <a:pt x="370094" y="251461"/>
                </a:lnTo>
                <a:lnTo>
                  <a:pt x="379215" y="210495"/>
                </a:lnTo>
                <a:lnTo>
                  <a:pt x="379215" y="168719"/>
                </a:lnTo>
                <a:lnTo>
                  <a:pt x="370094" y="127753"/>
                </a:lnTo>
                <a:lnTo>
                  <a:pt x="351851" y="89216"/>
                </a:lnTo>
                <a:lnTo>
                  <a:pt x="324487" y="54727"/>
                </a:lnTo>
                <a:lnTo>
                  <a:pt x="289998" y="27363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46884" y="5620036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7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6" y="351851"/>
                </a:lnTo>
                <a:lnTo>
                  <a:pt x="54728" y="324487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6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669456" y="5653882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1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28379" y="476167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5"/>
                </a:lnTo>
                <a:lnTo>
                  <a:pt x="9121" y="251461"/>
                </a:lnTo>
                <a:lnTo>
                  <a:pt x="27364" y="289998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6"/>
                </a:lnTo>
                <a:lnTo>
                  <a:pt x="351851" y="289998"/>
                </a:lnTo>
                <a:lnTo>
                  <a:pt x="370094" y="251461"/>
                </a:lnTo>
                <a:lnTo>
                  <a:pt x="379215" y="210495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28380" y="476167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3"/>
                </a:lnTo>
                <a:lnTo>
                  <a:pt x="379215" y="168719"/>
                </a:lnTo>
                <a:lnTo>
                  <a:pt x="379215" y="210495"/>
                </a:lnTo>
                <a:lnTo>
                  <a:pt x="370094" y="251460"/>
                </a:lnTo>
                <a:lnTo>
                  <a:pt x="351851" y="289997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6" y="351851"/>
                </a:lnTo>
                <a:lnTo>
                  <a:pt x="54728" y="324486"/>
                </a:lnTo>
                <a:lnTo>
                  <a:pt x="27364" y="289997"/>
                </a:lnTo>
                <a:lnTo>
                  <a:pt x="9121" y="251460"/>
                </a:lnTo>
                <a:lnTo>
                  <a:pt x="0" y="210495"/>
                </a:lnTo>
                <a:lnTo>
                  <a:pt x="0" y="168719"/>
                </a:lnTo>
                <a:lnTo>
                  <a:pt x="9121" y="127753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6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50953" y="4795515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2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696663" y="476167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5"/>
                </a:lnTo>
                <a:lnTo>
                  <a:pt x="9121" y="251461"/>
                </a:lnTo>
                <a:lnTo>
                  <a:pt x="27364" y="289998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6" y="379215"/>
                </a:lnTo>
                <a:lnTo>
                  <a:pt x="251462" y="370094"/>
                </a:lnTo>
                <a:lnTo>
                  <a:pt x="289999" y="351851"/>
                </a:lnTo>
                <a:lnTo>
                  <a:pt x="324488" y="324486"/>
                </a:lnTo>
                <a:lnTo>
                  <a:pt x="351852" y="289998"/>
                </a:lnTo>
                <a:lnTo>
                  <a:pt x="370094" y="251461"/>
                </a:lnTo>
                <a:lnTo>
                  <a:pt x="379215" y="210495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2" y="89217"/>
                </a:lnTo>
                <a:lnTo>
                  <a:pt x="324488" y="54728"/>
                </a:lnTo>
                <a:lnTo>
                  <a:pt x="289999" y="27364"/>
                </a:lnTo>
                <a:lnTo>
                  <a:pt x="251462" y="9121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96664" y="476167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3"/>
                </a:lnTo>
                <a:lnTo>
                  <a:pt x="379215" y="168719"/>
                </a:lnTo>
                <a:lnTo>
                  <a:pt x="379215" y="210495"/>
                </a:lnTo>
                <a:lnTo>
                  <a:pt x="370094" y="251460"/>
                </a:lnTo>
                <a:lnTo>
                  <a:pt x="351851" y="289997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7" y="351851"/>
                </a:lnTo>
                <a:lnTo>
                  <a:pt x="54728" y="324486"/>
                </a:lnTo>
                <a:lnTo>
                  <a:pt x="27364" y="289997"/>
                </a:lnTo>
                <a:lnTo>
                  <a:pt x="9121" y="251460"/>
                </a:lnTo>
                <a:lnTo>
                  <a:pt x="0" y="210495"/>
                </a:lnTo>
                <a:lnTo>
                  <a:pt x="0" y="168719"/>
                </a:lnTo>
                <a:lnTo>
                  <a:pt x="9121" y="127753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7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819237" y="4795515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5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089088" y="476167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19" y="0"/>
                </a:lnTo>
                <a:lnTo>
                  <a:pt x="127753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4"/>
                </a:lnTo>
                <a:lnTo>
                  <a:pt x="0" y="168720"/>
                </a:lnTo>
                <a:lnTo>
                  <a:pt x="0" y="210495"/>
                </a:lnTo>
                <a:lnTo>
                  <a:pt x="9121" y="251461"/>
                </a:lnTo>
                <a:lnTo>
                  <a:pt x="27364" y="289998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3" y="370094"/>
                </a:lnTo>
                <a:lnTo>
                  <a:pt x="168719" y="379215"/>
                </a:lnTo>
                <a:lnTo>
                  <a:pt x="210495" y="379215"/>
                </a:lnTo>
                <a:lnTo>
                  <a:pt x="251460" y="370094"/>
                </a:lnTo>
                <a:lnTo>
                  <a:pt x="289997" y="351851"/>
                </a:lnTo>
                <a:lnTo>
                  <a:pt x="324486" y="324486"/>
                </a:lnTo>
                <a:lnTo>
                  <a:pt x="351851" y="289998"/>
                </a:lnTo>
                <a:lnTo>
                  <a:pt x="370094" y="251461"/>
                </a:lnTo>
                <a:lnTo>
                  <a:pt x="379215" y="210495"/>
                </a:lnTo>
                <a:lnTo>
                  <a:pt x="379215" y="168720"/>
                </a:lnTo>
                <a:lnTo>
                  <a:pt x="370094" y="127754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7" y="27364"/>
                </a:lnTo>
                <a:lnTo>
                  <a:pt x="251460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89088" y="476167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3"/>
                </a:lnTo>
                <a:lnTo>
                  <a:pt x="379215" y="168719"/>
                </a:lnTo>
                <a:lnTo>
                  <a:pt x="379215" y="210495"/>
                </a:lnTo>
                <a:lnTo>
                  <a:pt x="370094" y="251460"/>
                </a:lnTo>
                <a:lnTo>
                  <a:pt x="351851" y="289997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6" y="351851"/>
                </a:lnTo>
                <a:lnTo>
                  <a:pt x="54728" y="324486"/>
                </a:lnTo>
                <a:lnTo>
                  <a:pt x="27364" y="289997"/>
                </a:lnTo>
                <a:lnTo>
                  <a:pt x="9121" y="251460"/>
                </a:lnTo>
                <a:lnTo>
                  <a:pt x="0" y="210495"/>
                </a:lnTo>
                <a:lnTo>
                  <a:pt x="0" y="168719"/>
                </a:lnTo>
                <a:lnTo>
                  <a:pt x="9121" y="127753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6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211662" y="4795515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0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928379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5" y="0"/>
                </a:moveTo>
                <a:lnTo>
                  <a:pt x="168720" y="0"/>
                </a:lnTo>
                <a:lnTo>
                  <a:pt x="127754" y="9121"/>
                </a:lnTo>
                <a:lnTo>
                  <a:pt x="89217" y="27364"/>
                </a:lnTo>
                <a:lnTo>
                  <a:pt x="54728" y="54728"/>
                </a:lnTo>
                <a:lnTo>
                  <a:pt x="27364" y="89217"/>
                </a:lnTo>
                <a:lnTo>
                  <a:pt x="9121" y="127753"/>
                </a:lnTo>
                <a:lnTo>
                  <a:pt x="0" y="168719"/>
                </a:lnTo>
                <a:lnTo>
                  <a:pt x="0" y="210495"/>
                </a:lnTo>
                <a:lnTo>
                  <a:pt x="9121" y="251460"/>
                </a:lnTo>
                <a:lnTo>
                  <a:pt x="27364" y="289997"/>
                </a:lnTo>
                <a:lnTo>
                  <a:pt x="54728" y="324486"/>
                </a:lnTo>
                <a:lnTo>
                  <a:pt x="89217" y="351851"/>
                </a:lnTo>
                <a:lnTo>
                  <a:pt x="127754" y="370094"/>
                </a:lnTo>
                <a:lnTo>
                  <a:pt x="168720" y="379215"/>
                </a:lnTo>
                <a:lnTo>
                  <a:pt x="210495" y="379215"/>
                </a:lnTo>
                <a:lnTo>
                  <a:pt x="251461" y="370094"/>
                </a:lnTo>
                <a:lnTo>
                  <a:pt x="289998" y="351851"/>
                </a:lnTo>
                <a:lnTo>
                  <a:pt x="324486" y="324486"/>
                </a:lnTo>
                <a:lnTo>
                  <a:pt x="351851" y="289997"/>
                </a:lnTo>
                <a:lnTo>
                  <a:pt x="370094" y="251460"/>
                </a:lnTo>
                <a:lnTo>
                  <a:pt x="379215" y="210495"/>
                </a:lnTo>
                <a:lnTo>
                  <a:pt x="379215" y="168719"/>
                </a:lnTo>
                <a:lnTo>
                  <a:pt x="370094" y="127753"/>
                </a:lnTo>
                <a:lnTo>
                  <a:pt x="351851" y="89217"/>
                </a:lnTo>
                <a:lnTo>
                  <a:pt x="324486" y="54728"/>
                </a:lnTo>
                <a:lnTo>
                  <a:pt x="289998" y="27364"/>
                </a:lnTo>
                <a:lnTo>
                  <a:pt x="251461" y="9121"/>
                </a:lnTo>
                <a:lnTo>
                  <a:pt x="21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28380" y="39033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7" y="54728"/>
                </a:moveTo>
                <a:lnTo>
                  <a:pt x="351851" y="89216"/>
                </a:lnTo>
                <a:lnTo>
                  <a:pt x="370094" y="127754"/>
                </a:lnTo>
                <a:lnTo>
                  <a:pt x="379215" y="168720"/>
                </a:lnTo>
                <a:lnTo>
                  <a:pt x="379215" y="210495"/>
                </a:lnTo>
                <a:lnTo>
                  <a:pt x="370094" y="251461"/>
                </a:lnTo>
                <a:lnTo>
                  <a:pt x="351851" y="289998"/>
                </a:lnTo>
                <a:lnTo>
                  <a:pt x="324487" y="324486"/>
                </a:lnTo>
                <a:lnTo>
                  <a:pt x="289998" y="351851"/>
                </a:lnTo>
                <a:lnTo>
                  <a:pt x="251461" y="370094"/>
                </a:lnTo>
                <a:lnTo>
                  <a:pt x="210495" y="379215"/>
                </a:lnTo>
                <a:lnTo>
                  <a:pt x="168720" y="379215"/>
                </a:lnTo>
                <a:lnTo>
                  <a:pt x="127754" y="370094"/>
                </a:lnTo>
                <a:lnTo>
                  <a:pt x="89216" y="351851"/>
                </a:lnTo>
                <a:lnTo>
                  <a:pt x="54728" y="324486"/>
                </a:lnTo>
                <a:lnTo>
                  <a:pt x="27364" y="289998"/>
                </a:lnTo>
                <a:lnTo>
                  <a:pt x="9121" y="251461"/>
                </a:lnTo>
                <a:lnTo>
                  <a:pt x="0" y="210495"/>
                </a:lnTo>
                <a:lnTo>
                  <a:pt x="0" y="168720"/>
                </a:lnTo>
                <a:lnTo>
                  <a:pt x="9121" y="127754"/>
                </a:lnTo>
                <a:lnTo>
                  <a:pt x="27364" y="89216"/>
                </a:lnTo>
                <a:lnTo>
                  <a:pt x="54728" y="54728"/>
                </a:lnTo>
                <a:lnTo>
                  <a:pt x="89216" y="27364"/>
                </a:lnTo>
                <a:lnTo>
                  <a:pt x="127754" y="9121"/>
                </a:lnTo>
                <a:lnTo>
                  <a:pt x="168720" y="0"/>
                </a:lnTo>
                <a:lnTo>
                  <a:pt x="210495" y="0"/>
                </a:lnTo>
                <a:lnTo>
                  <a:pt x="251461" y="9121"/>
                </a:lnTo>
                <a:lnTo>
                  <a:pt x="289998" y="27364"/>
                </a:lnTo>
                <a:lnTo>
                  <a:pt x="324487" y="5472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050953" y="3937150"/>
            <a:ext cx="1346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6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64227" y="65885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0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945724" y="65885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1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27220" y="65885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2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08716" y="65885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3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90212" y="65885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4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71707" y="65885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5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853204" y="65885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6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234701" y="65885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7</a:t>
            </a:r>
            <a:endParaRPr sz="1050">
              <a:latin typeface="Lucida Sans Unicode"/>
              <a:cs typeface="Lucida Sans Unicode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3426056" y="6837299"/>
          <a:ext cx="3816348" cy="381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4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6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6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6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6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6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6616196" y="65885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8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97693" y="658854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929292"/>
                </a:solidFill>
                <a:latin typeface="Lucida Sans Unicode"/>
                <a:cs typeface="Lucida Sans Unicode"/>
              </a:rPr>
              <a:t>9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963878" y="6893745"/>
            <a:ext cx="3225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25" dirty="0">
                <a:latin typeface="Tahoma"/>
                <a:cs typeface="Tahoma"/>
              </a:rPr>
              <a:t>i</a:t>
            </a:r>
            <a:r>
              <a:rPr sz="1350" b="1" spc="45" dirty="0">
                <a:latin typeface="Tahoma"/>
                <a:cs typeface="Tahoma"/>
              </a:rPr>
              <a:t>d</a:t>
            </a:r>
            <a:r>
              <a:rPr sz="1350" b="1" spc="-120" dirty="0">
                <a:latin typeface="Tahoma"/>
                <a:cs typeface="Tahoma"/>
              </a:rPr>
              <a:t>[</a:t>
            </a:r>
            <a:r>
              <a:rPr sz="1350" b="1" spc="-114" dirty="0">
                <a:latin typeface="Tahoma"/>
                <a:cs typeface="Tahoma"/>
              </a:rPr>
              <a:t>]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577024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10" dirty="0">
                <a:latin typeface="Arial"/>
                <a:cs typeface="Arial"/>
              </a:rPr>
              <a:t>Quick-union </a:t>
            </a:r>
            <a:r>
              <a:rPr sz="2100" b="0" spc="55" dirty="0">
                <a:latin typeface="Arial"/>
                <a:cs typeface="Arial"/>
              </a:rPr>
              <a:t>and </a:t>
            </a:r>
            <a:r>
              <a:rPr sz="2100" b="0" spc="35" dirty="0">
                <a:latin typeface="Arial"/>
                <a:cs typeface="Arial"/>
              </a:rPr>
              <a:t>weighted </a:t>
            </a:r>
            <a:r>
              <a:rPr sz="2100" b="0" spc="-5" dirty="0">
                <a:latin typeface="Arial"/>
                <a:cs typeface="Arial"/>
              </a:rPr>
              <a:t>quick-union</a:t>
            </a:r>
            <a:r>
              <a:rPr sz="2100" b="0" spc="145" dirty="0">
                <a:latin typeface="Arial"/>
                <a:cs typeface="Arial"/>
              </a:rPr>
              <a:t> </a:t>
            </a:r>
            <a:r>
              <a:rPr sz="2100" b="0" spc="30" dirty="0">
                <a:latin typeface="Arial"/>
                <a:cs typeface="Arial"/>
              </a:rPr>
              <a:t>example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8300" y="1511300"/>
            <a:ext cx="9410700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3695" y="1575037"/>
            <a:ext cx="9194165" cy="5427345"/>
          </a:xfrm>
          <a:custGeom>
            <a:avLst/>
            <a:gdLst/>
            <a:ahLst/>
            <a:cxnLst/>
            <a:rect l="l" t="t" r="r" b="b"/>
            <a:pathLst>
              <a:path w="9194165" h="5427345">
                <a:moveTo>
                  <a:pt x="0" y="0"/>
                </a:moveTo>
                <a:lnTo>
                  <a:pt x="9194055" y="0"/>
                </a:lnTo>
                <a:lnTo>
                  <a:pt x="9194055" y="5426781"/>
                </a:lnTo>
                <a:lnTo>
                  <a:pt x="0" y="54267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788" y="4851222"/>
            <a:ext cx="66294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b="1" dirty="0">
                <a:solidFill>
                  <a:srgbClr val="BF311A"/>
                </a:solidFill>
                <a:latin typeface="Calibri"/>
                <a:cs typeface="Calibri"/>
              </a:rPr>
              <a:t>w</a:t>
            </a:r>
            <a:r>
              <a:rPr sz="1200" b="1" spc="55" dirty="0">
                <a:solidFill>
                  <a:srgbClr val="BF311A"/>
                </a:solidFill>
                <a:latin typeface="Calibri"/>
                <a:cs typeface="Calibri"/>
              </a:rPr>
              <a:t>eig</a:t>
            </a:r>
            <a:r>
              <a:rPr sz="1200" b="1" spc="60" dirty="0">
                <a:solidFill>
                  <a:srgbClr val="BF311A"/>
                </a:solidFill>
                <a:latin typeface="Calibri"/>
                <a:cs typeface="Calibri"/>
              </a:rPr>
              <a:t>h</a:t>
            </a:r>
            <a:r>
              <a:rPr sz="1200" b="1" dirty="0">
                <a:solidFill>
                  <a:srgbClr val="BF311A"/>
                </a:solidFill>
                <a:latin typeface="Calibri"/>
                <a:cs typeface="Calibri"/>
              </a:rPr>
              <a:t>t</a:t>
            </a:r>
            <a:r>
              <a:rPr sz="1200" b="1" spc="45" dirty="0">
                <a:solidFill>
                  <a:srgbClr val="BF311A"/>
                </a:solidFill>
                <a:latin typeface="Calibri"/>
                <a:cs typeface="Calibri"/>
              </a:rPr>
              <a:t>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788" y="1841509"/>
            <a:ext cx="836294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b="1" spc="40" dirty="0">
                <a:solidFill>
                  <a:srgbClr val="BF311A"/>
                </a:solidFill>
                <a:latin typeface="Calibri"/>
                <a:cs typeface="Calibri"/>
              </a:rPr>
              <a:t>quick-union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7950" y="5975913"/>
            <a:ext cx="6795134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50" i="1" spc="-30" dirty="0">
                <a:solidFill>
                  <a:srgbClr val="BF311A"/>
                </a:solidFill>
                <a:latin typeface="Book Antiqua"/>
                <a:cs typeface="Book Antiqua"/>
              </a:rPr>
              <a:t>average </a:t>
            </a:r>
            <a:r>
              <a:rPr sz="1050" i="1" spc="-25" dirty="0">
                <a:solidFill>
                  <a:srgbClr val="BF311A"/>
                </a:solidFill>
                <a:latin typeface="Book Antiqua"/>
                <a:cs typeface="Book Antiqua"/>
              </a:rPr>
              <a:t>distance </a:t>
            </a:r>
            <a:r>
              <a:rPr sz="1050" i="1" spc="-20" dirty="0">
                <a:solidFill>
                  <a:srgbClr val="BF311A"/>
                </a:solidFill>
                <a:latin typeface="Book Antiqua"/>
                <a:cs typeface="Book Antiqua"/>
              </a:rPr>
              <a:t>to root</a:t>
            </a:r>
            <a:r>
              <a:rPr sz="1050" spc="-20" dirty="0">
                <a:solidFill>
                  <a:srgbClr val="BF311A"/>
                </a:solidFill>
                <a:latin typeface="Calibri"/>
                <a:cs typeface="Calibri"/>
              </a:rPr>
              <a:t>:</a:t>
            </a:r>
            <a:r>
              <a:rPr sz="1050" spc="-45" dirty="0">
                <a:solidFill>
                  <a:srgbClr val="BF311A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BF311A"/>
                </a:solidFill>
                <a:latin typeface="Calibri"/>
                <a:cs typeface="Calibri"/>
              </a:rPr>
              <a:t>1.52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35" dirty="0">
                <a:solidFill>
                  <a:srgbClr val="231F20"/>
                </a:solidFill>
                <a:latin typeface="Calibri"/>
                <a:cs typeface="Calibri"/>
              </a:rPr>
              <a:t>Quick-union</a:t>
            </a:r>
            <a:r>
              <a:rPr sz="1300" b="1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300" b="1" spc="45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1300" b="1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300" b="1" spc="35" dirty="0">
                <a:solidFill>
                  <a:srgbClr val="231F20"/>
                </a:solidFill>
                <a:latin typeface="Calibri"/>
                <a:cs typeface="Calibri"/>
              </a:rPr>
              <a:t>weighted</a:t>
            </a:r>
            <a:r>
              <a:rPr sz="1300" b="1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300" b="1" spc="40" dirty="0">
                <a:solidFill>
                  <a:srgbClr val="231F20"/>
                </a:solidFill>
                <a:latin typeface="Calibri"/>
                <a:cs typeface="Calibri"/>
              </a:rPr>
              <a:t>quick-union</a:t>
            </a:r>
            <a:r>
              <a:rPr sz="1300" b="1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300" b="1" spc="30" dirty="0">
                <a:solidFill>
                  <a:srgbClr val="231F20"/>
                </a:solidFill>
                <a:latin typeface="Calibri"/>
                <a:cs typeface="Calibri"/>
              </a:rPr>
              <a:t>(100</a:t>
            </a:r>
            <a:r>
              <a:rPr sz="1300" b="1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300" b="1" spc="10" dirty="0">
                <a:solidFill>
                  <a:srgbClr val="231F20"/>
                </a:solidFill>
                <a:latin typeface="Calibri"/>
                <a:cs typeface="Calibri"/>
              </a:rPr>
              <a:t>sites,</a:t>
            </a:r>
            <a:r>
              <a:rPr sz="1300" b="1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300" b="1" spc="45" dirty="0">
                <a:solidFill>
                  <a:srgbClr val="231F20"/>
                </a:solidFill>
                <a:latin typeface="Calibri"/>
                <a:cs typeface="Calibri"/>
              </a:rPr>
              <a:t>88</a:t>
            </a:r>
            <a:r>
              <a:rPr sz="1300" b="1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231F20"/>
                </a:solidFill>
                <a:latin typeface="Hack"/>
                <a:cs typeface="Hack"/>
              </a:rPr>
              <a:t>union()</a:t>
            </a:r>
            <a:r>
              <a:rPr sz="1050" b="1" spc="-365" dirty="0">
                <a:solidFill>
                  <a:srgbClr val="231F20"/>
                </a:solidFill>
                <a:latin typeface="Hack"/>
                <a:cs typeface="Hack"/>
              </a:rPr>
              <a:t> </a:t>
            </a:r>
            <a:r>
              <a:rPr sz="1300" b="1" spc="25" dirty="0">
                <a:solidFill>
                  <a:srgbClr val="231F20"/>
                </a:solidFill>
                <a:latin typeface="Calibri"/>
                <a:cs typeface="Calibri"/>
              </a:rPr>
              <a:t>operations)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90066" y="4654129"/>
            <a:ext cx="151320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spc="-30" dirty="0">
                <a:solidFill>
                  <a:srgbClr val="BF311A"/>
                </a:solidFill>
                <a:latin typeface="Book Antiqua"/>
                <a:cs typeface="Book Antiqua"/>
              </a:rPr>
              <a:t>average </a:t>
            </a:r>
            <a:r>
              <a:rPr sz="1050" i="1" spc="-25" dirty="0">
                <a:solidFill>
                  <a:srgbClr val="BF311A"/>
                </a:solidFill>
                <a:latin typeface="Book Antiqua"/>
                <a:cs typeface="Book Antiqua"/>
              </a:rPr>
              <a:t>distance </a:t>
            </a:r>
            <a:r>
              <a:rPr sz="1050" i="1" spc="-20" dirty="0">
                <a:solidFill>
                  <a:srgbClr val="BF311A"/>
                </a:solidFill>
                <a:latin typeface="Book Antiqua"/>
                <a:cs typeface="Book Antiqua"/>
              </a:rPr>
              <a:t>to root</a:t>
            </a:r>
            <a:r>
              <a:rPr sz="1050" spc="-20" dirty="0">
                <a:solidFill>
                  <a:srgbClr val="BF311A"/>
                </a:solidFill>
                <a:latin typeface="Calibri"/>
                <a:cs typeface="Calibri"/>
              </a:rPr>
              <a:t>:</a:t>
            </a:r>
            <a:r>
              <a:rPr sz="1050" spc="-40" dirty="0">
                <a:solidFill>
                  <a:srgbClr val="BF311A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BF311A"/>
                </a:solidFill>
                <a:latin typeface="Calibri"/>
                <a:cs typeface="Calibri"/>
              </a:rPr>
              <a:t>5.11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80311" y="2431637"/>
            <a:ext cx="243204" cy="215900"/>
          </a:xfrm>
          <a:custGeom>
            <a:avLst/>
            <a:gdLst/>
            <a:ahLst/>
            <a:cxnLst/>
            <a:rect l="l" t="t" r="r" b="b"/>
            <a:pathLst>
              <a:path w="243204" h="215900">
                <a:moveTo>
                  <a:pt x="242777" y="215758"/>
                </a:moveTo>
                <a:lnTo>
                  <a:pt x="0" y="0"/>
                </a:lnTo>
              </a:path>
            </a:pathLst>
          </a:custGeom>
          <a:ln w="166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52511" y="2215834"/>
            <a:ext cx="2428240" cy="215900"/>
          </a:xfrm>
          <a:custGeom>
            <a:avLst/>
            <a:gdLst/>
            <a:ahLst/>
            <a:cxnLst/>
            <a:rect l="l" t="t" r="r" b="b"/>
            <a:pathLst>
              <a:path w="2428240" h="215900">
                <a:moveTo>
                  <a:pt x="2427799" y="215802"/>
                </a:moveTo>
                <a:lnTo>
                  <a:pt x="0" y="0"/>
                </a:lnTo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13837" y="307889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80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0801" y="2431637"/>
            <a:ext cx="161925" cy="215900"/>
          </a:xfrm>
          <a:custGeom>
            <a:avLst/>
            <a:gdLst/>
            <a:ahLst/>
            <a:cxnLst/>
            <a:rect l="l" t="t" r="r" b="b"/>
            <a:pathLst>
              <a:path w="161925" h="215900">
                <a:moveTo>
                  <a:pt x="161881" y="215758"/>
                </a:moveTo>
                <a:lnTo>
                  <a:pt x="0" y="0"/>
                </a:lnTo>
              </a:path>
            </a:pathLst>
          </a:custGeom>
          <a:ln w="166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72683" y="2647396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13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48965" y="307889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80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48965" y="286311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80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80311" y="2431637"/>
            <a:ext cx="81280" cy="215900"/>
          </a:xfrm>
          <a:custGeom>
            <a:avLst/>
            <a:gdLst/>
            <a:ahLst/>
            <a:cxnLst/>
            <a:rect l="l" t="t" r="r" b="b"/>
            <a:pathLst>
              <a:path w="81279" h="215900">
                <a:moveTo>
                  <a:pt x="80940" y="215758"/>
                </a:moveTo>
                <a:lnTo>
                  <a:pt x="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9392" y="2431637"/>
            <a:ext cx="81280" cy="215900"/>
          </a:xfrm>
          <a:custGeom>
            <a:avLst/>
            <a:gdLst/>
            <a:ahLst/>
            <a:cxnLst/>
            <a:rect l="l" t="t" r="r" b="b"/>
            <a:pathLst>
              <a:path w="81279" h="215900">
                <a:moveTo>
                  <a:pt x="0" y="215758"/>
                </a:moveTo>
                <a:lnTo>
                  <a:pt x="80918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52511" y="2647396"/>
            <a:ext cx="1861820" cy="215900"/>
          </a:xfrm>
          <a:custGeom>
            <a:avLst/>
            <a:gdLst/>
            <a:ahLst/>
            <a:cxnLst/>
            <a:rect l="l" t="t" r="r" b="b"/>
            <a:pathLst>
              <a:path w="1861820" h="215900">
                <a:moveTo>
                  <a:pt x="1861325" y="215713"/>
                </a:moveTo>
                <a:lnTo>
                  <a:pt x="0" y="0"/>
                </a:lnTo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13837" y="286311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80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91742" y="2215834"/>
            <a:ext cx="243204" cy="215900"/>
          </a:xfrm>
          <a:custGeom>
            <a:avLst/>
            <a:gdLst/>
            <a:ahLst/>
            <a:cxnLst/>
            <a:rect l="l" t="t" r="r" b="b"/>
            <a:pathLst>
              <a:path w="243205" h="215900">
                <a:moveTo>
                  <a:pt x="242777" y="215802"/>
                </a:moveTo>
                <a:lnTo>
                  <a:pt x="0" y="0"/>
                </a:lnTo>
              </a:path>
            </a:pathLst>
          </a:custGeom>
          <a:ln w="166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10801" y="2431637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58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48965" y="2431637"/>
            <a:ext cx="161925" cy="215900"/>
          </a:xfrm>
          <a:custGeom>
            <a:avLst/>
            <a:gdLst/>
            <a:ahLst/>
            <a:cxnLst/>
            <a:rect l="l" t="t" r="r" b="b"/>
            <a:pathLst>
              <a:path w="161925" h="215900">
                <a:moveTo>
                  <a:pt x="0" y="215758"/>
                </a:moveTo>
                <a:lnTo>
                  <a:pt x="161836" y="0"/>
                </a:lnTo>
              </a:path>
            </a:pathLst>
          </a:custGeom>
          <a:ln w="166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48965" y="2647396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13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96379" y="2215834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802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52511" y="2215834"/>
            <a:ext cx="2023745" cy="215900"/>
          </a:xfrm>
          <a:custGeom>
            <a:avLst/>
            <a:gdLst/>
            <a:ahLst/>
            <a:cxnLst/>
            <a:rect l="l" t="t" r="r" b="b"/>
            <a:pathLst>
              <a:path w="2023745" h="215900">
                <a:moveTo>
                  <a:pt x="2023162" y="215802"/>
                </a:moveTo>
                <a:lnTo>
                  <a:pt x="0" y="0"/>
                </a:lnTo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37533" y="2431637"/>
            <a:ext cx="243204" cy="215900"/>
          </a:xfrm>
          <a:custGeom>
            <a:avLst/>
            <a:gdLst/>
            <a:ahLst/>
            <a:cxnLst/>
            <a:rect l="l" t="t" r="r" b="b"/>
            <a:pathLst>
              <a:path w="243204" h="215900">
                <a:moveTo>
                  <a:pt x="0" y="215758"/>
                </a:moveTo>
                <a:lnTo>
                  <a:pt x="242778" y="0"/>
                </a:lnTo>
              </a:path>
            </a:pathLst>
          </a:custGeom>
          <a:ln w="166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47874" y="2431637"/>
            <a:ext cx="405130" cy="215900"/>
          </a:xfrm>
          <a:custGeom>
            <a:avLst/>
            <a:gdLst/>
            <a:ahLst/>
            <a:cxnLst/>
            <a:rect l="l" t="t" r="r" b="b"/>
            <a:pathLst>
              <a:path w="405129" h="215900">
                <a:moveTo>
                  <a:pt x="404636" y="215758"/>
                </a:moveTo>
                <a:lnTo>
                  <a:pt x="0" y="0"/>
                </a:lnTo>
              </a:path>
            </a:pathLst>
          </a:custGeom>
          <a:ln w="166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90674" y="4157704"/>
            <a:ext cx="81280" cy="215900"/>
          </a:xfrm>
          <a:custGeom>
            <a:avLst/>
            <a:gdLst/>
            <a:ahLst/>
            <a:cxnLst/>
            <a:rect l="l" t="t" r="r" b="b"/>
            <a:pathLst>
              <a:path w="81279" h="215900">
                <a:moveTo>
                  <a:pt x="80896" y="215735"/>
                </a:moveTo>
                <a:lnTo>
                  <a:pt x="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09733" y="3941946"/>
            <a:ext cx="81280" cy="215900"/>
          </a:xfrm>
          <a:custGeom>
            <a:avLst/>
            <a:gdLst/>
            <a:ahLst/>
            <a:cxnLst/>
            <a:rect l="l" t="t" r="r" b="b"/>
            <a:pathLst>
              <a:path w="81279" h="215900">
                <a:moveTo>
                  <a:pt x="80940" y="215758"/>
                </a:moveTo>
                <a:lnTo>
                  <a:pt x="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10801" y="2647396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13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10801" y="2215834"/>
            <a:ext cx="81280" cy="215900"/>
          </a:xfrm>
          <a:custGeom>
            <a:avLst/>
            <a:gdLst/>
            <a:ahLst/>
            <a:cxnLst/>
            <a:rect l="l" t="t" r="r" b="b"/>
            <a:pathLst>
              <a:path w="81280" h="215900">
                <a:moveTo>
                  <a:pt x="0" y="215802"/>
                </a:moveTo>
                <a:lnTo>
                  <a:pt x="8094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96379" y="2431637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58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57148" y="3941946"/>
            <a:ext cx="81280" cy="215900"/>
          </a:xfrm>
          <a:custGeom>
            <a:avLst/>
            <a:gdLst/>
            <a:ahLst/>
            <a:cxnLst/>
            <a:rect l="l" t="t" r="r" b="b"/>
            <a:pathLst>
              <a:path w="81279" h="215900">
                <a:moveTo>
                  <a:pt x="80918" y="215758"/>
                </a:moveTo>
                <a:lnTo>
                  <a:pt x="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38067" y="4157704"/>
            <a:ext cx="81280" cy="215900"/>
          </a:xfrm>
          <a:custGeom>
            <a:avLst/>
            <a:gdLst/>
            <a:ahLst/>
            <a:cxnLst/>
            <a:rect l="l" t="t" r="r" b="b"/>
            <a:pathLst>
              <a:path w="81279" h="215900">
                <a:moveTo>
                  <a:pt x="80940" y="215735"/>
                </a:moveTo>
                <a:lnTo>
                  <a:pt x="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86037" y="3726143"/>
            <a:ext cx="1295400" cy="215900"/>
          </a:xfrm>
          <a:custGeom>
            <a:avLst/>
            <a:gdLst/>
            <a:ahLst/>
            <a:cxnLst/>
            <a:rect l="l" t="t" r="r" b="b"/>
            <a:pathLst>
              <a:path w="1295400" h="215900">
                <a:moveTo>
                  <a:pt x="1294829" y="215802"/>
                </a:moveTo>
                <a:lnTo>
                  <a:pt x="0" y="0"/>
                </a:lnTo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47874" y="3941946"/>
            <a:ext cx="161925" cy="215900"/>
          </a:xfrm>
          <a:custGeom>
            <a:avLst/>
            <a:gdLst/>
            <a:ahLst/>
            <a:cxnLst/>
            <a:rect l="l" t="t" r="r" b="b"/>
            <a:pathLst>
              <a:path w="161925" h="215900">
                <a:moveTo>
                  <a:pt x="0" y="215758"/>
                </a:moveTo>
                <a:lnTo>
                  <a:pt x="161859" y="0"/>
                </a:lnTo>
              </a:path>
            </a:pathLst>
          </a:custGeom>
          <a:ln w="166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09733" y="4157704"/>
            <a:ext cx="81280" cy="215900"/>
          </a:xfrm>
          <a:custGeom>
            <a:avLst/>
            <a:gdLst/>
            <a:ahLst/>
            <a:cxnLst/>
            <a:rect l="l" t="t" r="r" b="b"/>
            <a:pathLst>
              <a:path w="81279" h="215900">
                <a:moveTo>
                  <a:pt x="0" y="215735"/>
                </a:moveTo>
                <a:lnTo>
                  <a:pt x="8094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71570" y="3078890"/>
            <a:ext cx="1780539" cy="215900"/>
          </a:xfrm>
          <a:custGeom>
            <a:avLst/>
            <a:gdLst/>
            <a:ahLst/>
            <a:cxnLst/>
            <a:rect l="l" t="t" r="r" b="b"/>
            <a:pathLst>
              <a:path w="1780540" h="215900">
                <a:moveTo>
                  <a:pt x="1780385" y="215780"/>
                </a:moveTo>
                <a:lnTo>
                  <a:pt x="0" y="0"/>
                </a:lnTo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71570" y="286311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80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1570" y="3078890"/>
            <a:ext cx="1618615" cy="215900"/>
          </a:xfrm>
          <a:custGeom>
            <a:avLst/>
            <a:gdLst/>
            <a:ahLst/>
            <a:cxnLst/>
            <a:rect l="l" t="t" r="r" b="b"/>
            <a:pathLst>
              <a:path w="1618615" h="215900">
                <a:moveTo>
                  <a:pt x="1618547" y="215780"/>
                </a:moveTo>
                <a:lnTo>
                  <a:pt x="0" y="0"/>
                </a:lnTo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95289" y="3941946"/>
            <a:ext cx="161925" cy="215900"/>
          </a:xfrm>
          <a:custGeom>
            <a:avLst/>
            <a:gdLst/>
            <a:ahLst/>
            <a:cxnLst/>
            <a:rect l="l" t="t" r="r" b="b"/>
            <a:pathLst>
              <a:path w="161925" h="215900">
                <a:moveTo>
                  <a:pt x="0" y="215758"/>
                </a:moveTo>
                <a:lnTo>
                  <a:pt x="161859" y="0"/>
                </a:lnTo>
              </a:path>
            </a:pathLst>
          </a:custGeom>
          <a:ln w="166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57148" y="4157704"/>
            <a:ext cx="81280" cy="215900"/>
          </a:xfrm>
          <a:custGeom>
            <a:avLst/>
            <a:gdLst/>
            <a:ahLst/>
            <a:cxnLst/>
            <a:rect l="l" t="t" r="r" b="b"/>
            <a:pathLst>
              <a:path w="81279" h="215900">
                <a:moveTo>
                  <a:pt x="0" y="215735"/>
                </a:moveTo>
                <a:lnTo>
                  <a:pt x="80918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86037" y="3726143"/>
            <a:ext cx="971550" cy="215900"/>
          </a:xfrm>
          <a:custGeom>
            <a:avLst/>
            <a:gdLst/>
            <a:ahLst/>
            <a:cxnLst/>
            <a:rect l="l" t="t" r="r" b="b"/>
            <a:pathLst>
              <a:path w="971550" h="215900">
                <a:moveTo>
                  <a:pt x="971110" y="215802"/>
                </a:moveTo>
                <a:lnTo>
                  <a:pt x="0" y="0"/>
                </a:lnTo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86037" y="3726143"/>
            <a:ext cx="647700" cy="215900"/>
          </a:xfrm>
          <a:custGeom>
            <a:avLst/>
            <a:gdLst/>
            <a:ahLst/>
            <a:cxnLst/>
            <a:rect l="l" t="t" r="r" b="b"/>
            <a:pathLst>
              <a:path w="647700" h="215900">
                <a:moveTo>
                  <a:pt x="647414" y="215802"/>
                </a:moveTo>
                <a:lnTo>
                  <a:pt x="0" y="0"/>
                </a:lnTo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86037" y="3726143"/>
            <a:ext cx="323850" cy="215900"/>
          </a:xfrm>
          <a:custGeom>
            <a:avLst/>
            <a:gdLst/>
            <a:ahLst/>
            <a:cxnLst/>
            <a:rect l="l" t="t" r="r" b="b"/>
            <a:pathLst>
              <a:path w="323850" h="215900">
                <a:moveTo>
                  <a:pt x="323696" y="215802"/>
                </a:moveTo>
                <a:lnTo>
                  <a:pt x="0" y="0"/>
                </a:lnTo>
              </a:path>
            </a:pathLst>
          </a:custGeom>
          <a:ln w="166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86037" y="3726143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802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85481" y="3726143"/>
            <a:ext cx="243204" cy="215900"/>
          </a:xfrm>
          <a:custGeom>
            <a:avLst/>
            <a:gdLst/>
            <a:ahLst/>
            <a:cxnLst/>
            <a:rect l="l" t="t" r="r" b="b"/>
            <a:pathLst>
              <a:path w="243204" h="215900">
                <a:moveTo>
                  <a:pt x="242778" y="215802"/>
                </a:moveTo>
                <a:lnTo>
                  <a:pt x="0" y="0"/>
                </a:lnTo>
              </a:path>
            </a:pathLst>
          </a:custGeom>
          <a:ln w="166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28259" y="3941946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58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09733" y="3510407"/>
            <a:ext cx="1376045" cy="215900"/>
          </a:xfrm>
          <a:custGeom>
            <a:avLst/>
            <a:gdLst/>
            <a:ahLst/>
            <a:cxnLst/>
            <a:rect l="l" t="t" r="r" b="b"/>
            <a:pathLst>
              <a:path w="1376045" h="215900">
                <a:moveTo>
                  <a:pt x="1375747" y="215736"/>
                </a:moveTo>
                <a:lnTo>
                  <a:pt x="0" y="0"/>
                </a:lnTo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77854" y="2215834"/>
            <a:ext cx="161925" cy="215900"/>
          </a:xfrm>
          <a:custGeom>
            <a:avLst/>
            <a:gdLst/>
            <a:ahLst/>
            <a:cxnLst/>
            <a:rect l="l" t="t" r="r" b="b"/>
            <a:pathLst>
              <a:path w="161925" h="215900">
                <a:moveTo>
                  <a:pt x="161859" y="215802"/>
                </a:moveTo>
                <a:lnTo>
                  <a:pt x="0" y="0"/>
                </a:lnTo>
              </a:path>
            </a:pathLst>
          </a:custGeom>
          <a:ln w="166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39713" y="2647396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13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39713" y="2431637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58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62319" y="3941946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58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24156" y="3726143"/>
            <a:ext cx="161925" cy="215900"/>
          </a:xfrm>
          <a:custGeom>
            <a:avLst/>
            <a:gdLst/>
            <a:ahLst/>
            <a:cxnLst/>
            <a:rect l="l" t="t" r="r" b="b"/>
            <a:pathLst>
              <a:path w="161925" h="215900">
                <a:moveTo>
                  <a:pt x="0" y="215802"/>
                </a:moveTo>
                <a:lnTo>
                  <a:pt x="161881" y="0"/>
                </a:lnTo>
              </a:path>
            </a:pathLst>
          </a:custGeom>
          <a:ln w="166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86037" y="3941946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58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847874" y="2215834"/>
            <a:ext cx="405130" cy="215900"/>
          </a:xfrm>
          <a:custGeom>
            <a:avLst/>
            <a:gdLst/>
            <a:ahLst/>
            <a:cxnLst/>
            <a:rect l="l" t="t" r="r" b="b"/>
            <a:pathLst>
              <a:path w="405129" h="215900">
                <a:moveTo>
                  <a:pt x="0" y="215802"/>
                </a:moveTo>
                <a:lnTo>
                  <a:pt x="404636" y="0"/>
                </a:lnTo>
              </a:path>
            </a:pathLst>
          </a:custGeom>
          <a:ln w="166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85481" y="3726143"/>
            <a:ext cx="81280" cy="215900"/>
          </a:xfrm>
          <a:custGeom>
            <a:avLst/>
            <a:gdLst/>
            <a:ahLst/>
            <a:cxnLst/>
            <a:rect l="l" t="t" r="r" b="b"/>
            <a:pathLst>
              <a:path w="81279" h="215900">
                <a:moveTo>
                  <a:pt x="80940" y="215802"/>
                </a:moveTo>
                <a:lnTo>
                  <a:pt x="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04540" y="4157704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35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04540" y="3726143"/>
            <a:ext cx="81280" cy="215900"/>
          </a:xfrm>
          <a:custGeom>
            <a:avLst/>
            <a:gdLst/>
            <a:ahLst/>
            <a:cxnLst/>
            <a:rect l="l" t="t" r="r" b="b"/>
            <a:pathLst>
              <a:path w="81279" h="215900">
                <a:moveTo>
                  <a:pt x="0" y="215802"/>
                </a:moveTo>
                <a:lnTo>
                  <a:pt x="8094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77854" y="2215834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802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15995" y="2431637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58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62319" y="3726143"/>
            <a:ext cx="323850" cy="215900"/>
          </a:xfrm>
          <a:custGeom>
            <a:avLst/>
            <a:gdLst/>
            <a:ahLst/>
            <a:cxnLst/>
            <a:rect l="l" t="t" r="r" b="b"/>
            <a:pathLst>
              <a:path w="323850" h="215900">
                <a:moveTo>
                  <a:pt x="0" y="215802"/>
                </a:moveTo>
                <a:lnTo>
                  <a:pt x="323718" y="0"/>
                </a:lnTo>
              </a:path>
            </a:pathLst>
          </a:custGeom>
          <a:ln w="166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38623" y="3726143"/>
            <a:ext cx="647700" cy="215900"/>
          </a:xfrm>
          <a:custGeom>
            <a:avLst/>
            <a:gdLst/>
            <a:ahLst/>
            <a:cxnLst/>
            <a:rect l="l" t="t" r="r" b="b"/>
            <a:pathLst>
              <a:path w="647700" h="215900">
                <a:moveTo>
                  <a:pt x="0" y="215802"/>
                </a:moveTo>
                <a:lnTo>
                  <a:pt x="647414" y="0"/>
                </a:lnTo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38623" y="437344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36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09733" y="3078890"/>
            <a:ext cx="161925" cy="215900"/>
          </a:xfrm>
          <a:custGeom>
            <a:avLst/>
            <a:gdLst/>
            <a:ahLst/>
            <a:cxnLst/>
            <a:rect l="l" t="t" r="r" b="b"/>
            <a:pathLst>
              <a:path w="161925" h="215900">
                <a:moveTo>
                  <a:pt x="0" y="215780"/>
                </a:moveTo>
                <a:lnTo>
                  <a:pt x="161836" y="0"/>
                </a:lnTo>
              </a:path>
            </a:pathLst>
          </a:custGeom>
          <a:ln w="166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04540" y="3941946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58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04540" y="437344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36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09733" y="3294671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36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15995" y="2215834"/>
            <a:ext cx="161925" cy="215900"/>
          </a:xfrm>
          <a:custGeom>
            <a:avLst/>
            <a:gdLst/>
            <a:ahLst/>
            <a:cxnLst/>
            <a:rect l="l" t="t" r="r" b="b"/>
            <a:pathLst>
              <a:path w="161925" h="215900">
                <a:moveTo>
                  <a:pt x="0" y="215802"/>
                </a:moveTo>
                <a:lnTo>
                  <a:pt x="161859" y="0"/>
                </a:lnTo>
              </a:path>
            </a:pathLst>
          </a:custGeom>
          <a:ln w="166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553067" y="3941946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58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553067" y="4157704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35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38623" y="3941946"/>
            <a:ext cx="161925" cy="215900"/>
          </a:xfrm>
          <a:custGeom>
            <a:avLst/>
            <a:gdLst/>
            <a:ahLst/>
            <a:cxnLst/>
            <a:rect l="l" t="t" r="r" b="b"/>
            <a:pathLst>
              <a:path w="161925" h="215900">
                <a:moveTo>
                  <a:pt x="161859" y="215758"/>
                </a:moveTo>
                <a:lnTo>
                  <a:pt x="0" y="0"/>
                </a:lnTo>
              </a:path>
            </a:pathLst>
          </a:custGeom>
          <a:ln w="166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38623" y="4157704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35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142704" y="3941946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58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42704" y="3726143"/>
            <a:ext cx="243204" cy="215900"/>
          </a:xfrm>
          <a:custGeom>
            <a:avLst/>
            <a:gdLst/>
            <a:ahLst/>
            <a:cxnLst/>
            <a:rect l="l" t="t" r="r" b="b"/>
            <a:pathLst>
              <a:path w="243204" h="215900">
                <a:moveTo>
                  <a:pt x="0" y="215802"/>
                </a:moveTo>
                <a:lnTo>
                  <a:pt x="242777" y="0"/>
                </a:lnTo>
              </a:path>
            </a:pathLst>
          </a:custGeom>
          <a:ln w="166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86571" y="2431637"/>
            <a:ext cx="1861820" cy="215900"/>
          </a:xfrm>
          <a:custGeom>
            <a:avLst/>
            <a:gdLst/>
            <a:ahLst/>
            <a:cxnLst/>
            <a:rect l="l" t="t" r="r" b="b"/>
            <a:pathLst>
              <a:path w="1861820" h="215900">
                <a:moveTo>
                  <a:pt x="0" y="215758"/>
                </a:moveTo>
                <a:lnTo>
                  <a:pt x="1861303" y="0"/>
                </a:lnTo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714904" y="3726143"/>
            <a:ext cx="971550" cy="215900"/>
          </a:xfrm>
          <a:custGeom>
            <a:avLst/>
            <a:gdLst/>
            <a:ahLst/>
            <a:cxnLst/>
            <a:rect l="l" t="t" r="r" b="b"/>
            <a:pathLst>
              <a:path w="971550" h="215900">
                <a:moveTo>
                  <a:pt x="0" y="215802"/>
                </a:moveTo>
                <a:lnTo>
                  <a:pt x="971133" y="0"/>
                </a:lnTo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714904" y="3941946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58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86037" y="3510407"/>
            <a:ext cx="323850" cy="215900"/>
          </a:xfrm>
          <a:custGeom>
            <a:avLst/>
            <a:gdLst/>
            <a:ahLst/>
            <a:cxnLst/>
            <a:rect l="l" t="t" r="r" b="b"/>
            <a:pathLst>
              <a:path w="323850" h="215900">
                <a:moveTo>
                  <a:pt x="0" y="215736"/>
                </a:moveTo>
                <a:lnTo>
                  <a:pt x="323696" y="0"/>
                </a:lnTo>
              </a:path>
            </a:pathLst>
          </a:custGeom>
          <a:ln w="166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53067" y="3726143"/>
            <a:ext cx="1133475" cy="215900"/>
          </a:xfrm>
          <a:custGeom>
            <a:avLst/>
            <a:gdLst/>
            <a:ahLst/>
            <a:cxnLst/>
            <a:rect l="l" t="t" r="r" b="b"/>
            <a:pathLst>
              <a:path w="1133475" h="215900">
                <a:moveTo>
                  <a:pt x="0" y="215802"/>
                </a:moveTo>
                <a:lnTo>
                  <a:pt x="1132969" y="0"/>
                </a:lnTo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76763" y="437344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36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38623" y="3941946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58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86571" y="3078890"/>
            <a:ext cx="81280" cy="215900"/>
          </a:xfrm>
          <a:custGeom>
            <a:avLst/>
            <a:gdLst/>
            <a:ahLst/>
            <a:cxnLst/>
            <a:rect l="l" t="t" r="r" b="b"/>
            <a:pathLst>
              <a:path w="81279" h="215900">
                <a:moveTo>
                  <a:pt x="80918" y="215780"/>
                </a:moveTo>
                <a:lnTo>
                  <a:pt x="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067490" y="3294671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36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86571" y="2647396"/>
            <a:ext cx="243204" cy="215900"/>
          </a:xfrm>
          <a:custGeom>
            <a:avLst/>
            <a:gdLst/>
            <a:ahLst/>
            <a:cxnLst/>
            <a:rect l="l" t="t" r="r" b="b"/>
            <a:pathLst>
              <a:path w="243204" h="215900">
                <a:moveTo>
                  <a:pt x="242777" y="215713"/>
                </a:moveTo>
                <a:lnTo>
                  <a:pt x="0" y="0"/>
                </a:lnTo>
              </a:path>
            </a:pathLst>
          </a:custGeom>
          <a:ln w="166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229349" y="286311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80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391186" y="3726143"/>
            <a:ext cx="1295400" cy="215900"/>
          </a:xfrm>
          <a:custGeom>
            <a:avLst/>
            <a:gdLst/>
            <a:ahLst/>
            <a:cxnLst/>
            <a:rect l="l" t="t" r="r" b="b"/>
            <a:pathLst>
              <a:path w="1295400" h="215900">
                <a:moveTo>
                  <a:pt x="0" y="215802"/>
                </a:moveTo>
                <a:lnTo>
                  <a:pt x="1294851" y="0"/>
                </a:lnTo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91186" y="3941946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58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581934" y="2431637"/>
            <a:ext cx="2266315" cy="215900"/>
          </a:xfrm>
          <a:custGeom>
            <a:avLst/>
            <a:gdLst/>
            <a:ahLst/>
            <a:cxnLst/>
            <a:rect l="l" t="t" r="r" b="b"/>
            <a:pathLst>
              <a:path w="2266315" h="215900">
                <a:moveTo>
                  <a:pt x="0" y="215758"/>
                </a:moveTo>
                <a:lnTo>
                  <a:pt x="2265939" y="0"/>
                </a:lnTo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71570" y="2647396"/>
            <a:ext cx="81280" cy="215900"/>
          </a:xfrm>
          <a:custGeom>
            <a:avLst/>
            <a:gdLst/>
            <a:ahLst/>
            <a:cxnLst/>
            <a:rect l="l" t="t" r="r" b="b"/>
            <a:pathLst>
              <a:path w="81279" h="215900">
                <a:moveTo>
                  <a:pt x="0" y="215713"/>
                </a:moveTo>
                <a:lnTo>
                  <a:pt x="8094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876763" y="4157704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35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76763" y="3941946"/>
            <a:ext cx="161925" cy="215900"/>
          </a:xfrm>
          <a:custGeom>
            <a:avLst/>
            <a:gdLst/>
            <a:ahLst/>
            <a:cxnLst/>
            <a:rect l="l" t="t" r="r" b="b"/>
            <a:pathLst>
              <a:path w="161925" h="215900">
                <a:moveTo>
                  <a:pt x="0" y="215758"/>
                </a:moveTo>
                <a:lnTo>
                  <a:pt x="161859" y="0"/>
                </a:lnTo>
              </a:path>
            </a:pathLst>
          </a:custGeom>
          <a:ln w="166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86571" y="286311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80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905653" y="3078890"/>
            <a:ext cx="81280" cy="215900"/>
          </a:xfrm>
          <a:custGeom>
            <a:avLst/>
            <a:gdLst/>
            <a:ahLst/>
            <a:cxnLst/>
            <a:rect l="l" t="t" r="r" b="b"/>
            <a:pathLst>
              <a:path w="81279" h="215900">
                <a:moveTo>
                  <a:pt x="0" y="215780"/>
                </a:moveTo>
                <a:lnTo>
                  <a:pt x="80918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986571" y="2647396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13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743771" y="2647396"/>
            <a:ext cx="243204" cy="215900"/>
          </a:xfrm>
          <a:custGeom>
            <a:avLst/>
            <a:gdLst/>
            <a:ahLst/>
            <a:cxnLst/>
            <a:rect l="l" t="t" r="r" b="b"/>
            <a:pathLst>
              <a:path w="243204" h="215900">
                <a:moveTo>
                  <a:pt x="0" y="215713"/>
                </a:moveTo>
                <a:lnTo>
                  <a:pt x="242799" y="0"/>
                </a:lnTo>
              </a:path>
            </a:pathLst>
          </a:custGeom>
          <a:ln w="166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714661" y="283401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9109" y="0"/>
                </a:moveTo>
                <a:lnTo>
                  <a:pt x="17782" y="2288"/>
                </a:lnTo>
                <a:lnTo>
                  <a:pt x="8529" y="8527"/>
                </a:lnTo>
                <a:lnTo>
                  <a:pt x="2288" y="17778"/>
                </a:lnTo>
                <a:lnTo>
                  <a:pt x="0" y="29103"/>
                </a:lnTo>
                <a:lnTo>
                  <a:pt x="2288" y="40462"/>
                </a:lnTo>
                <a:lnTo>
                  <a:pt x="8529" y="49725"/>
                </a:lnTo>
                <a:lnTo>
                  <a:pt x="17782" y="55963"/>
                </a:lnTo>
                <a:lnTo>
                  <a:pt x="29109" y="58249"/>
                </a:lnTo>
                <a:lnTo>
                  <a:pt x="40462" y="55963"/>
                </a:lnTo>
                <a:lnTo>
                  <a:pt x="49728" y="49725"/>
                </a:lnTo>
                <a:lnTo>
                  <a:pt x="55974" y="40462"/>
                </a:lnTo>
                <a:lnTo>
                  <a:pt x="58263" y="29103"/>
                </a:lnTo>
                <a:lnTo>
                  <a:pt x="55974" y="17778"/>
                </a:lnTo>
                <a:lnTo>
                  <a:pt x="49728" y="8527"/>
                </a:lnTo>
                <a:lnTo>
                  <a:pt x="40462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957443" y="283401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9109" y="0"/>
                </a:moveTo>
                <a:lnTo>
                  <a:pt x="17782" y="2288"/>
                </a:lnTo>
                <a:lnTo>
                  <a:pt x="8529" y="8527"/>
                </a:lnTo>
                <a:lnTo>
                  <a:pt x="2288" y="17778"/>
                </a:lnTo>
                <a:lnTo>
                  <a:pt x="0" y="29103"/>
                </a:lnTo>
                <a:lnTo>
                  <a:pt x="2288" y="40462"/>
                </a:lnTo>
                <a:lnTo>
                  <a:pt x="8529" y="49725"/>
                </a:lnTo>
                <a:lnTo>
                  <a:pt x="17782" y="55963"/>
                </a:lnTo>
                <a:lnTo>
                  <a:pt x="29109" y="58249"/>
                </a:lnTo>
                <a:lnTo>
                  <a:pt x="40449" y="55963"/>
                </a:lnTo>
                <a:lnTo>
                  <a:pt x="49708" y="49725"/>
                </a:lnTo>
                <a:lnTo>
                  <a:pt x="55951" y="40462"/>
                </a:lnTo>
                <a:lnTo>
                  <a:pt x="58240" y="29103"/>
                </a:lnTo>
                <a:lnTo>
                  <a:pt x="55951" y="17778"/>
                </a:lnTo>
                <a:lnTo>
                  <a:pt x="49708" y="8527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876507" y="326554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31" y="0"/>
                </a:moveTo>
                <a:lnTo>
                  <a:pt x="17791" y="2285"/>
                </a:lnTo>
                <a:lnTo>
                  <a:pt x="8532" y="8521"/>
                </a:lnTo>
                <a:lnTo>
                  <a:pt x="2289" y="17778"/>
                </a:lnTo>
                <a:lnTo>
                  <a:pt x="0" y="29124"/>
                </a:lnTo>
                <a:lnTo>
                  <a:pt x="2289" y="40453"/>
                </a:lnTo>
                <a:lnTo>
                  <a:pt x="8532" y="49712"/>
                </a:lnTo>
                <a:lnTo>
                  <a:pt x="17791" y="55959"/>
                </a:lnTo>
                <a:lnTo>
                  <a:pt x="29131" y="58251"/>
                </a:lnTo>
                <a:lnTo>
                  <a:pt x="40470" y="55959"/>
                </a:lnTo>
                <a:lnTo>
                  <a:pt x="49730" y="49712"/>
                </a:lnTo>
                <a:lnTo>
                  <a:pt x="55973" y="40453"/>
                </a:lnTo>
                <a:lnTo>
                  <a:pt x="58262" y="29124"/>
                </a:lnTo>
                <a:lnTo>
                  <a:pt x="55973" y="17778"/>
                </a:lnTo>
                <a:lnTo>
                  <a:pt x="49730" y="8521"/>
                </a:lnTo>
                <a:lnTo>
                  <a:pt x="40470" y="2285"/>
                </a:lnTo>
                <a:lnTo>
                  <a:pt x="2913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957443" y="304975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9109" y="0"/>
                </a:moveTo>
                <a:lnTo>
                  <a:pt x="17782" y="2291"/>
                </a:lnTo>
                <a:lnTo>
                  <a:pt x="8529" y="8538"/>
                </a:lnTo>
                <a:lnTo>
                  <a:pt x="2288" y="17797"/>
                </a:lnTo>
                <a:lnTo>
                  <a:pt x="0" y="29124"/>
                </a:lnTo>
                <a:lnTo>
                  <a:pt x="2288" y="40471"/>
                </a:lnTo>
                <a:lnTo>
                  <a:pt x="8529" y="49728"/>
                </a:lnTo>
                <a:lnTo>
                  <a:pt x="17782" y="55964"/>
                </a:lnTo>
                <a:lnTo>
                  <a:pt x="29109" y="58249"/>
                </a:lnTo>
                <a:lnTo>
                  <a:pt x="40449" y="55964"/>
                </a:lnTo>
                <a:lnTo>
                  <a:pt x="49708" y="49728"/>
                </a:lnTo>
                <a:lnTo>
                  <a:pt x="55951" y="40471"/>
                </a:lnTo>
                <a:lnTo>
                  <a:pt x="58240" y="29124"/>
                </a:lnTo>
                <a:lnTo>
                  <a:pt x="55951" y="17797"/>
                </a:lnTo>
                <a:lnTo>
                  <a:pt x="49708" y="8538"/>
                </a:lnTo>
                <a:lnTo>
                  <a:pt x="40449" y="2291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847635" y="412855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5"/>
                </a:lnTo>
                <a:lnTo>
                  <a:pt x="8529" y="8524"/>
                </a:lnTo>
                <a:lnTo>
                  <a:pt x="2288" y="17787"/>
                </a:lnTo>
                <a:lnTo>
                  <a:pt x="0" y="29147"/>
                </a:lnTo>
                <a:lnTo>
                  <a:pt x="2288" y="40475"/>
                </a:lnTo>
                <a:lnTo>
                  <a:pt x="8529" y="49734"/>
                </a:lnTo>
                <a:lnTo>
                  <a:pt x="17782" y="55980"/>
                </a:lnTo>
                <a:lnTo>
                  <a:pt x="29109" y="58272"/>
                </a:lnTo>
                <a:lnTo>
                  <a:pt x="40449" y="55980"/>
                </a:lnTo>
                <a:lnTo>
                  <a:pt x="49708" y="49734"/>
                </a:lnTo>
                <a:lnTo>
                  <a:pt x="55951" y="40475"/>
                </a:lnTo>
                <a:lnTo>
                  <a:pt x="58240" y="29147"/>
                </a:lnTo>
                <a:lnTo>
                  <a:pt x="55951" y="17787"/>
                </a:lnTo>
                <a:lnTo>
                  <a:pt x="49708" y="8524"/>
                </a:lnTo>
                <a:lnTo>
                  <a:pt x="40449" y="2285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847635" y="4344320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5"/>
                </a:lnTo>
                <a:lnTo>
                  <a:pt x="8529" y="8521"/>
                </a:lnTo>
                <a:lnTo>
                  <a:pt x="2288" y="17778"/>
                </a:lnTo>
                <a:lnTo>
                  <a:pt x="0" y="29124"/>
                </a:lnTo>
                <a:lnTo>
                  <a:pt x="2288" y="40471"/>
                </a:lnTo>
                <a:lnTo>
                  <a:pt x="8529" y="49728"/>
                </a:lnTo>
                <a:lnTo>
                  <a:pt x="17782" y="55964"/>
                </a:lnTo>
                <a:lnTo>
                  <a:pt x="29109" y="58249"/>
                </a:lnTo>
                <a:lnTo>
                  <a:pt x="40449" y="55964"/>
                </a:lnTo>
                <a:lnTo>
                  <a:pt x="49708" y="49728"/>
                </a:lnTo>
                <a:lnTo>
                  <a:pt x="55951" y="40471"/>
                </a:lnTo>
                <a:lnTo>
                  <a:pt x="58240" y="29124"/>
                </a:lnTo>
                <a:lnTo>
                  <a:pt x="55951" y="17778"/>
                </a:lnTo>
                <a:lnTo>
                  <a:pt x="49708" y="8521"/>
                </a:lnTo>
                <a:lnTo>
                  <a:pt x="40449" y="2285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142456" y="283401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9109" y="0"/>
                </a:moveTo>
                <a:lnTo>
                  <a:pt x="17782" y="2288"/>
                </a:lnTo>
                <a:lnTo>
                  <a:pt x="8529" y="8527"/>
                </a:lnTo>
                <a:lnTo>
                  <a:pt x="2288" y="17778"/>
                </a:lnTo>
                <a:lnTo>
                  <a:pt x="0" y="29103"/>
                </a:lnTo>
                <a:lnTo>
                  <a:pt x="2288" y="40462"/>
                </a:lnTo>
                <a:lnTo>
                  <a:pt x="8529" y="49725"/>
                </a:lnTo>
                <a:lnTo>
                  <a:pt x="17782" y="55963"/>
                </a:lnTo>
                <a:lnTo>
                  <a:pt x="29109" y="58249"/>
                </a:lnTo>
                <a:lnTo>
                  <a:pt x="40462" y="55963"/>
                </a:lnTo>
                <a:lnTo>
                  <a:pt x="49728" y="49725"/>
                </a:lnTo>
                <a:lnTo>
                  <a:pt x="55973" y="40462"/>
                </a:lnTo>
                <a:lnTo>
                  <a:pt x="58262" y="29103"/>
                </a:lnTo>
                <a:lnTo>
                  <a:pt x="55973" y="17778"/>
                </a:lnTo>
                <a:lnTo>
                  <a:pt x="49728" y="8527"/>
                </a:lnTo>
                <a:lnTo>
                  <a:pt x="40462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552813" y="261827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9108" y="0"/>
                </a:moveTo>
                <a:lnTo>
                  <a:pt x="17781" y="2288"/>
                </a:lnTo>
                <a:lnTo>
                  <a:pt x="8528" y="8530"/>
                </a:lnTo>
                <a:lnTo>
                  <a:pt x="2288" y="17787"/>
                </a:lnTo>
                <a:lnTo>
                  <a:pt x="0" y="29124"/>
                </a:lnTo>
                <a:lnTo>
                  <a:pt x="2288" y="40452"/>
                </a:lnTo>
                <a:lnTo>
                  <a:pt x="8528" y="49712"/>
                </a:lnTo>
                <a:lnTo>
                  <a:pt x="17781" y="55959"/>
                </a:lnTo>
                <a:lnTo>
                  <a:pt x="29108" y="58251"/>
                </a:lnTo>
                <a:lnTo>
                  <a:pt x="40448" y="55959"/>
                </a:lnTo>
                <a:lnTo>
                  <a:pt x="49708" y="49712"/>
                </a:lnTo>
                <a:lnTo>
                  <a:pt x="55951" y="40452"/>
                </a:lnTo>
                <a:lnTo>
                  <a:pt x="58240" y="29124"/>
                </a:lnTo>
                <a:lnTo>
                  <a:pt x="55951" y="17787"/>
                </a:lnTo>
                <a:lnTo>
                  <a:pt x="49708" y="8530"/>
                </a:lnTo>
                <a:lnTo>
                  <a:pt x="40448" y="2288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362071" y="412855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5"/>
                </a:lnTo>
                <a:lnTo>
                  <a:pt x="8529" y="8524"/>
                </a:lnTo>
                <a:lnTo>
                  <a:pt x="2288" y="17787"/>
                </a:lnTo>
                <a:lnTo>
                  <a:pt x="0" y="29147"/>
                </a:lnTo>
                <a:lnTo>
                  <a:pt x="2288" y="40475"/>
                </a:lnTo>
                <a:lnTo>
                  <a:pt x="8529" y="49734"/>
                </a:lnTo>
                <a:lnTo>
                  <a:pt x="17782" y="55980"/>
                </a:lnTo>
                <a:lnTo>
                  <a:pt x="29109" y="58272"/>
                </a:lnTo>
                <a:lnTo>
                  <a:pt x="40461" y="55980"/>
                </a:lnTo>
                <a:lnTo>
                  <a:pt x="49727" y="49734"/>
                </a:lnTo>
                <a:lnTo>
                  <a:pt x="55973" y="40475"/>
                </a:lnTo>
                <a:lnTo>
                  <a:pt x="58262" y="29147"/>
                </a:lnTo>
                <a:lnTo>
                  <a:pt x="55973" y="17787"/>
                </a:lnTo>
                <a:lnTo>
                  <a:pt x="49727" y="8524"/>
                </a:lnTo>
                <a:lnTo>
                  <a:pt x="40461" y="2285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362071" y="39127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32"/>
                </a:lnTo>
                <a:lnTo>
                  <a:pt x="2288" y="17796"/>
                </a:lnTo>
                <a:lnTo>
                  <a:pt x="0" y="29146"/>
                </a:lnTo>
                <a:lnTo>
                  <a:pt x="2288" y="40484"/>
                </a:lnTo>
                <a:lnTo>
                  <a:pt x="8529" y="49742"/>
                </a:lnTo>
                <a:lnTo>
                  <a:pt x="17782" y="55983"/>
                </a:lnTo>
                <a:lnTo>
                  <a:pt x="29109" y="58272"/>
                </a:lnTo>
                <a:lnTo>
                  <a:pt x="40461" y="55983"/>
                </a:lnTo>
                <a:lnTo>
                  <a:pt x="49727" y="49742"/>
                </a:lnTo>
                <a:lnTo>
                  <a:pt x="55973" y="40484"/>
                </a:lnTo>
                <a:lnTo>
                  <a:pt x="58262" y="29146"/>
                </a:lnTo>
                <a:lnTo>
                  <a:pt x="55973" y="17796"/>
                </a:lnTo>
                <a:lnTo>
                  <a:pt x="49727" y="8532"/>
                </a:lnTo>
                <a:lnTo>
                  <a:pt x="40461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200225" y="304975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9109" y="0"/>
                </a:moveTo>
                <a:lnTo>
                  <a:pt x="17782" y="2291"/>
                </a:lnTo>
                <a:lnTo>
                  <a:pt x="8529" y="8538"/>
                </a:lnTo>
                <a:lnTo>
                  <a:pt x="2288" y="17797"/>
                </a:lnTo>
                <a:lnTo>
                  <a:pt x="0" y="29124"/>
                </a:lnTo>
                <a:lnTo>
                  <a:pt x="2288" y="40471"/>
                </a:lnTo>
                <a:lnTo>
                  <a:pt x="8529" y="49728"/>
                </a:lnTo>
                <a:lnTo>
                  <a:pt x="17782" y="55964"/>
                </a:lnTo>
                <a:lnTo>
                  <a:pt x="29109" y="58249"/>
                </a:lnTo>
                <a:lnTo>
                  <a:pt x="40449" y="55964"/>
                </a:lnTo>
                <a:lnTo>
                  <a:pt x="49708" y="49728"/>
                </a:lnTo>
                <a:lnTo>
                  <a:pt x="55951" y="40471"/>
                </a:lnTo>
                <a:lnTo>
                  <a:pt x="58240" y="29124"/>
                </a:lnTo>
                <a:lnTo>
                  <a:pt x="55951" y="17797"/>
                </a:lnTo>
                <a:lnTo>
                  <a:pt x="49708" y="8538"/>
                </a:lnTo>
                <a:lnTo>
                  <a:pt x="40449" y="2291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200225" y="283401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9109" y="0"/>
                </a:moveTo>
                <a:lnTo>
                  <a:pt x="17782" y="2288"/>
                </a:lnTo>
                <a:lnTo>
                  <a:pt x="8529" y="8527"/>
                </a:lnTo>
                <a:lnTo>
                  <a:pt x="2288" y="17778"/>
                </a:lnTo>
                <a:lnTo>
                  <a:pt x="0" y="29103"/>
                </a:lnTo>
                <a:lnTo>
                  <a:pt x="2288" y="40462"/>
                </a:lnTo>
                <a:lnTo>
                  <a:pt x="8529" y="49725"/>
                </a:lnTo>
                <a:lnTo>
                  <a:pt x="17782" y="55963"/>
                </a:lnTo>
                <a:lnTo>
                  <a:pt x="29109" y="58249"/>
                </a:lnTo>
                <a:lnTo>
                  <a:pt x="40449" y="55963"/>
                </a:lnTo>
                <a:lnTo>
                  <a:pt x="49708" y="49725"/>
                </a:lnTo>
                <a:lnTo>
                  <a:pt x="55951" y="40462"/>
                </a:lnTo>
                <a:lnTo>
                  <a:pt x="58240" y="29103"/>
                </a:lnTo>
                <a:lnTo>
                  <a:pt x="55951" y="17778"/>
                </a:lnTo>
                <a:lnTo>
                  <a:pt x="49708" y="8527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38377" y="348128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1" y="2285"/>
                </a:lnTo>
                <a:lnTo>
                  <a:pt x="8528" y="8521"/>
                </a:lnTo>
                <a:lnTo>
                  <a:pt x="2288" y="17778"/>
                </a:lnTo>
                <a:lnTo>
                  <a:pt x="0" y="29124"/>
                </a:lnTo>
                <a:lnTo>
                  <a:pt x="2288" y="40462"/>
                </a:lnTo>
                <a:lnTo>
                  <a:pt x="8528" y="49720"/>
                </a:lnTo>
                <a:lnTo>
                  <a:pt x="17781" y="55962"/>
                </a:lnTo>
                <a:lnTo>
                  <a:pt x="29108" y="58251"/>
                </a:lnTo>
                <a:lnTo>
                  <a:pt x="40448" y="55962"/>
                </a:lnTo>
                <a:lnTo>
                  <a:pt x="49708" y="49720"/>
                </a:lnTo>
                <a:lnTo>
                  <a:pt x="55951" y="40462"/>
                </a:lnTo>
                <a:lnTo>
                  <a:pt x="58240" y="29124"/>
                </a:lnTo>
                <a:lnTo>
                  <a:pt x="55951" y="17778"/>
                </a:lnTo>
                <a:lnTo>
                  <a:pt x="49708" y="8521"/>
                </a:lnTo>
                <a:lnTo>
                  <a:pt x="40448" y="2285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038377" y="326554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1" y="2285"/>
                </a:lnTo>
                <a:lnTo>
                  <a:pt x="8528" y="8521"/>
                </a:lnTo>
                <a:lnTo>
                  <a:pt x="2288" y="17778"/>
                </a:lnTo>
                <a:lnTo>
                  <a:pt x="0" y="29124"/>
                </a:lnTo>
                <a:lnTo>
                  <a:pt x="2288" y="40453"/>
                </a:lnTo>
                <a:lnTo>
                  <a:pt x="8528" y="49712"/>
                </a:lnTo>
                <a:lnTo>
                  <a:pt x="17781" y="55959"/>
                </a:lnTo>
                <a:lnTo>
                  <a:pt x="29108" y="58251"/>
                </a:lnTo>
                <a:lnTo>
                  <a:pt x="40448" y="55959"/>
                </a:lnTo>
                <a:lnTo>
                  <a:pt x="49708" y="49712"/>
                </a:lnTo>
                <a:lnTo>
                  <a:pt x="55951" y="40453"/>
                </a:lnTo>
                <a:lnTo>
                  <a:pt x="58240" y="29124"/>
                </a:lnTo>
                <a:lnTo>
                  <a:pt x="55951" y="17778"/>
                </a:lnTo>
                <a:lnTo>
                  <a:pt x="49708" y="8521"/>
                </a:lnTo>
                <a:lnTo>
                  <a:pt x="40448" y="2285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009481" y="412855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31" y="0"/>
                </a:moveTo>
                <a:lnTo>
                  <a:pt x="17791" y="2285"/>
                </a:lnTo>
                <a:lnTo>
                  <a:pt x="8532" y="8524"/>
                </a:lnTo>
                <a:lnTo>
                  <a:pt x="2289" y="17787"/>
                </a:lnTo>
                <a:lnTo>
                  <a:pt x="0" y="29147"/>
                </a:lnTo>
                <a:lnTo>
                  <a:pt x="2289" y="40475"/>
                </a:lnTo>
                <a:lnTo>
                  <a:pt x="8532" y="49734"/>
                </a:lnTo>
                <a:lnTo>
                  <a:pt x="17791" y="55980"/>
                </a:lnTo>
                <a:lnTo>
                  <a:pt x="29131" y="58272"/>
                </a:lnTo>
                <a:lnTo>
                  <a:pt x="40470" y="55980"/>
                </a:lnTo>
                <a:lnTo>
                  <a:pt x="49730" y="49734"/>
                </a:lnTo>
                <a:lnTo>
                  <a:pt x="55973" y="40475"/>
                </a:lnTo>
                <a:lnTo>
                  <a:pt x="58262" y="29147"/>
                </a:lnTo>
                <a:lnTo>
                  <a:pt x="55973" y="17787"/>
                </a:lnTo>
                <a:lnTo>
                  <a:pt x="49730" y="8524"/>
                </a:lnTo>
                <a:lnTo>
                  <a:pt x="40470" y="2285"/>
                </a:lnTo>
                <a:lnTo>
                  <a:pt x="2913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847635" y="456006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91"/>
                </a:lnTo>
                <a:lnTo>
                  <a:pt x="8529" y="8538"/>
                </a:lnTo>
                <a:lnTo>
                  <a:pt x="2288" y="17797"/>
                </a:lnTo>
                <a:lnTo>
                  <a:pt x="0" y="29124"/>
                </a:lnTo>
                <a:lnTo>
                  <a:pt x="2288" y="40472"/>
                </a:lnTo>
                <a:lnTo>
                  <a:pt x="8529" y="49729"/>
                </a:lnTo>
                <a:lnTo>
                  <a:pt x="17782" y="55965"/>
                </a:lnTo>
                <a:lnTo>
                  <a:pt x="29109" y="58251"/>
                </a:lnTo>
                <a:lnTo>
                  <a:pt x="40449" y="55965"/>
                </a:lnTo>
                <a:lnTo>
                  <a:pt x="49708" y="49729"/>
                </a:lnTo>
                <a:lnTo>
                  <a:pt x="55951" y="40472"/>
                </a:lnTo>
                <a:lnTo>
                  <a:pt x="58240" y="29124"/>
                </a:lnTo>
                <a:lnTo>
                  <a:pt x="55951" y="17797"/>
                </a:lnTo>
                <a:lnTo>
                  <a:pt x="49708" y="8538"/>
                </a:lnTo>
                <a:lnTo>
                  <a:pt x="40449" y="2291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523942" y="39127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32"/>
                </a:lnTo>
                <a:lnTo>
                  <a:pt x="2288" y="17796"/>
                </a:lnTo>
                <a:lnTo>
                  <a:pt x="0" y="29146"/>
                </a:lnTo>
                <a:lnTo>
                  <a:pt x="2288" y="40484"/>
                </a:lnTo>
                <a:lnTo>
                  <a:pt x="8529" y="49742"/>
                </a:lnTo>
                <a:lnTo>
                  <a:pt x="17782" y="55983"/>
                </a:lnTo>
                <a:lnTo>
                  <a:pt x="29109" y="58272"/>
                </a:lnTo>
                <a:lnTo>
                  <a:pt x="40449" y="55983"/>
                </a:lnTo>
                <a:lnTo>
                  <a:pt x="49708" y="49742"/>
                </a:lnTo>
                <a:lnTo>
                  <a:pt x="55951" y="40484"/>
                </a:lnTo>
                <a:lnTo>
                  <a:pt x="58240" y="29146"/>
                </a:lnTo>
                <a:lnTo>
                  <a:pt x="55951" y="17796"/>
                </a:lnTo>
                <a:lnTo>
                  <a:pt x="49708" y="8532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656892" y="369702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31" y="0"/>
                </a:moveTo>
                <a:lnTo>
                  <a:pt x="17791" y="2291"/>
                </a:lnTo>
                <a:lnTo>
                  <a:pt x="8532" y="8538"/>
                </a:lnTo>
                <a:lnTo>
                  <a:pt x="2289" y="17797"/>
                </a:lnTo>
                <a:lnTo>
                  <a:pt x="0" y="29126"/>
                </a:lnTo>
                <a:lnTo>
                  <a:pt x="2289" y="40472"/>
                </a:lnTo>
                <a:lnTo>
                  <a:pt x="8532" y="49729"/>
                </a:lnTo>
                <a:lnTo>
                  <a:pt x="17791" y="55965"/>
                </a:lnTo>
                <a:lnTo>
                  <a:pt x="29131" y="58251"/>
                </a:lnTo>
                <a:lnTo>
                  <a:pt x="40471" y="55965"/>
                </a:lnTo>
                <a:lnTo>
                  <a:pt x="49730" y="49729"/>
                </a:lnTo>
                <a:lnTo>
                  <a:pt x="55973" y="40472"/>
                </a:lnTo>
                <a:lnTo>
                  <a:pt x="58262" y="29126"/>
                </a:lnTo>
                <a:lnTo>
                  <a:pt x="55973" y="17797"/>
                </a:lnTo>
                <a:lnTo>
                  <a:pt x="49730" y="8538"/>
                </a:lnTo>
                <a:lnTo>
                  <a:pt x="40471" y="2291"/>
                </a:lnTo>
                <a:lnTo>
                  <a:pt x="2913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685788" y="412855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1" y="2285"/>
                </a:lnTo>
                <a:lnTo>
                  <a:pt x="8528" y="8524"/>
                </a:lnTo>
                <a:lnTo>
                  <a:pt x="2288" y="17787"/>
                </a:lnTo>
                <a:lnTo>
                  <a:pt x="0" y="29147"/>
                </a:lnTo>
                <a:lnTo>
                  <a:pt x="2288" y="40475"/>
                </a:lnTo>
                <a:lnTo>
                  <a:pt x="8528" y="49734"/>
                </a:lnTo>
                <a:lnTo>
                  <a:pt x="17781" y="55980"/>
                </a:lnTo>
                <a:lnTo>
                  <a:pt x="29108" y="58272"/>
                </a:lnTo>
                <a:lnTo>
                  <a:pt x="40448" y="55980"/>
                </a:lnTo>
                <a:lnTo>
                  <a:pt x="49708" y="49734"/>
                </a:lnTo>
                <a:lnTo>
                  <a:pt x="55951" y="40475"/>
                </a:lnTo>
                <a:lnTo>
                  <a:pt x="58240" y="29147"/>
                </a:lnTo>
                <a:lnTo>
                  <a:pt x="55951" y="17787"/>
                </a:lnTo>
                <a:lnTo>
                  <a:pt x="49708" y="8524"/>
                </a:lnTo>
                <a:lnTo>
                  <a:pt x="40448" y="2285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685788" y="39127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1" y="2288"/>
                </a:lnTo>
                <a:lnTo>
                  <a:pt x="8528" y="8532"/>
                </a:lnTo>
                <a:lnTo>
                  <a:pt x="2288" y="17796"/>
                </a:lnTo>
                <a:lnTo>
                  <a:pt x="0" y="29146"/>
                </a:lnTo>
                <a:lnTo>
                  <a:pt x="2288" y="40484"/>
                </a:lnTo>
                <a:lnTo>
                  <a:pt x="8528" y="49742"/>
                </a:lnTo>
                <a:lnTo>
                  <a:pt x="17781" y="55983"/>
                </a:lnTo>
                <a:lnTo>
                  <a:pt x="29108" y="58272"/>
                </a:lnTo>
                <a:lnTo>
                  <a:pt x="40448" y="55983"/>
                </a:lnTo>
                <a:lnTo>
                  <a:pt x="49708" y="49742"/>
                </a:lnTo>
                <a:lnTo>
                  <a:pt x="55951" y="40484"/>
                </a:lnTo>
                <a:lnTo>
                  <a:pt x="58240" y="29146"/>
                </a:lnTo>
                <a:lnTo>
                  <a:pt x="55951" y="17796"/>
                </a:lnTo>
                <a:lnTo>
                  <a:pt x="49708" y="8532"/>
                </a:lnTo>
                <a:lnTo>
                  <a:pt x="40448" y="2288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957443" y="261827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7"/>
                </a:lnTo>
                <a:lnTo>
                  <a:pt x="0" y="29124"/>
                </a:lnTo>
                <a:lnTo>
                  <a:pt x="2288" y="40452"/>
                </a:lnTo>
                <a:lnTo>
                  <a:pt x="8529" y="49712"/>
                </a:lnTo>
                <a:lnTo>
                  <a:pt x="17782" y="55959"/>
                </a:lnTo>
                <a:lnTo>
                  <a:pt x="29109" y="58251"/>
                </a:lnTo>
                <a:lnTo>
                  <a:pt x="40449" y="55959"/>
                </a:lnTo>
                <a:lnTo>
                  <a:pt x="49708" y="49712"/>
                </a:lnTo>
                <a:lnTo>
                  <a:pt x="55951" y="40452"/>
                </a:lnTo>
                <a:lnTo>
                  <a:pt x="58240" y="29124"/>
                </a:lnTo>
                <a:lnTo>
                  <a:pt x="55951" y="17787"/>
                </a:lnTo>
                <a:lnTo>
                  <a:pt x="49708" y="8530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63172" y="218672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9109" y="0"/>
                </a:moveTo>
                <a:lnTo>
                  <a:pt x="17782" y="2291"/>
                </a:lnTo>
                <a:lnTo>
                  <a:pt x="8529" y="8538"/>
                </a:lnTo>
                <a:lnTo>
                  <a:pt x="2288" y="17797"/>
                </a:lnTo>
                <a:lnTo>
                  <a:pt x="0" y="29124"/>
                </a:lnTo>
                <a:lnTo>
                  <a:pt x="2288" y="40484"/>
                </a:lnTo>
                <a:lnTo>
                  <a:pt x="8529" y="49748"/>
                </a:lnTo>
                <a:lnTo>
                  <a:pt x="17782" y="55986"/>
                </a:lnTo>
                <a:lnTo>
                  <a:pt x="29109" y="58272"/>
                </a:lnTo>
                <a:lnTo>
                  <a:pt x="40449" y="55986"/>
                </a:lnTo>
                <a:lnTo>
                  <a:pt x="49708" y="49748"/>
                </a:lnTo>
                <a:lnTo>
                  <a:pt x="55951" y="40484"/>
                </a:lnTo>
                <a:lnTo>
                  <a:pt x="58240" y="29124"/>
                </a:lnTo>
                <a:lnTo>
                  <a:pt x="55951" y="17797"/>
                </a:lnTo>
                <a:lnTo>
                  <a:pt x="49708" y="8538"/>
                </a:lnTo>
                <a:lnTo>
                  <a:pt x="40449" y="2291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113583" y="39127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2" y="2288"/>
                </a:lnTo>
                <a:lnTo>
                  <a:pt x="8529" y="8532"/>
                </a:lnTo>
                <a:lnTo>
                  <a:pt x="2288" y="17796"/>
                </a:lnTo>
                <a:lnTo>
                  <a:pt x="0" y="29146"/>
                </a:lnTo>
                <a:lnTo>
                  <a:pt x="2288" y="40484"/>
                </a:lnTo>
                <a:lnTo>
                  <a:pt x="8529" y="49742"/>
                </a:lnTo>
                <a:lnTo>
                  <a:pt x="17782" y="55983"/>
                </a:lnTo>
                <a:lnTo>
                  <a:pt x="29108" y="58272"/>
                </a:lnTo>
                <a:lnTo>
                  <a:pt x="40448" y="55983"/>
                </a:lnTo>
                <a:lnTo>
                  <a:pt x="49708" y="49742"/>
                </a:lnTo>
                <a:lnTo>
                  <a:pt x="55951" y="40484"/>
                </a:lnTo>
                <a:lnTo>
                  <a:pt x="58240" y="29146"/>
                </a:lnTo>
                <a:lnTo>
                  <a:pt x="55951" y="17796"/>
                </a:lnTo>
                <a:lnTo>
                  <a:pt x="49708" y="8532"/>
                </a:lnTo>
                <a:lnTo>
                  <a:pt x="40448" y="2288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113583" y="412855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2" y="2285"/>
                </a:lnTo>
                <a:lnTo>
                  <a:pt x="8529" y="8524"/>
                </a:lnTo>
                <a:lnTo>
                  <a:pt x="2288" y="17787"/>
                </a:lnTo>
                <a:lnTo>
                  <a:pt x="0" y="29147"/>
                </a:lnTo>
                <a:lnTo>
                  <a:pt x="2288" y="40475"/>
                </a:lnTo>
                <a:lnTo>
                  <a:pt x="8529" y="49734"/>
                </a:lnTo>
                <a:lnTo>
                  <a:pt x="17782" y="55980"/>
                </a:lnTo>
                <a:lnTo>
                  <a:pt x="29108" y="58272"/>
                </a:lnTo>
                <a:lnTo>
                  <a:pt x="40448" y="55980"/>
                </a:lnTo>
                <a:lnTo>
                  <a:pt x="49708" y="49734"/>
                </a:lnTo>
                <a:lnTo>
                  <a:pt x="55951" y="40475"/>
                </a:lnTo>
                <a:lnTo>
                  <a:pt x="58240" y="29147"/>
                </a:lnTo>
                <a:lnTo>
                  <a:pt x="55951" y="17787"/>
                </a:lnTo>
                <a:lnTo>
                  <a:pt x="49708" y="8524"/>
                </a:lnTo>
                <a:lnTo>
                  <a:pt x="40448" y="2285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009481" y="4344320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31" y="0"/>
                </a:moveTo>
                <a:lnTo>
                  <a:pt x="17791" y="2285"/>
                </a:lnTo>
                <a:lnTo>
                  <a:pt x="8532" y="8521"/>
                </a:lnTo>
                <a:lnTo>
                  <a:pt x="2289" y="17778"/>
                </a:lnTo>
                <a:lnTo>
                  <a:pt x="0" y="29124"/>
                </a:lnTo>
                <a:lnTo>
                  <a:pt x="2289" y="40471"/>
                </a:lnTo>
                <a:lnTo>
                  <a:pt x="8532" y="49728"/>
                </a:lnTo>
                <a:lnTo>
                  <a:pt x="17791" y="55964"/>
                </a:lnTo>
                <a:lnTo>
                  <a:pt x="29131" y="58249"/>
                </a:lnTo>
                <a:lnTo>
                  <a:pt x="40470" y="55964"/>
                </a:lnTo>
                <a:lnTo>
                  <a:pt x="49730" y="49728"/>
                </a:lnTo>
                <a:lnTo>
                  <a:pt x="55973" y="40471"/>
                </a:lnTo>
                <a:lnTo>
                  <a:pt x="58262" y="29124"/>
                </a:lnTo>
                <a:lnTo>
                  <a:pt x="55973" y="17778"/>
                </a:lnTo>
                <a:lnTo>
                  <a:pt x="49730" y="8521"/>
                </a:lnTo>
                <a:lnTo>
                  <a:pt x="40470" y="2285"/>
                </a:lnTo>
                <a:lnTo>
                  <a:pt x="2913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171352" y="412855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5"/>
                </a:lnTo>
                <a:lnTo>
                  <a:pt x="8529" y="8524"/>
                </a:lnTo>
                <a:lnTo>
                  <a:pt x="2288" y="17787"/>
                </a:lnTo>
                <a:lnTo>
                  <a:pt x="0" y="29147"/>
                </a:lnTo>
                <a:lnTo>
                  <a:pt x="2288" y="40475"/>
                </a:lnTo>
                <a:lnTo>
                  <a:pt x="8529" y="49734"/>
                </a:lnTo>
                <a:lnTo>
                  <a:pt x="17782" y="55980"/>
                </a:lnTo>
                <a:lnTo>
                  <a:pt x="29109" y="58272"/>
                </a:lnTo>
                <a:lnTo>
                  <a:pt x="40449" y="55980"/>
                </a:lnTo>
                <a:lnTo>
                  <a:pt x="49708" y="49734"/>
                </a:lnTo>
                <a:lnTo>
                  <a:pt x="55951" y="40475"/>
                </a:lnTo>
                <a:lnTo>
                  <a:pt x="58240" y="29147"/>
                </a:lnTo>
                <a:lnTo>
                  <a:pt x="55951" y="17787"/>
                </a:lnTo>
                <a:lnTo>
                  <a:pt x="49708" y="8524"/>
                </a:lnTo>
                <a:lnTo>
                  <a:pt x="40449" y="2285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523942" y="4344320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5"/>
                </a:lnTo>
                <a:lnTo>
                  <a:pt x="8529" y="8521"/>
                </a:lnTo>
                <a:lnTo>
                  <a:pt x="2288" y="17778"/>
                </a:lnTo>
                <a:lnTo>
                  <a:pt x="0" y="29124"/>
                </a:lnTo>
                <a:lnTo>
                  <a:pt x="2288" y="40471"/>
                </a:lnTo>
                <a:lnTo>
                  <a:pt x="8529" y="49728"/>
                </a:lnTo>
                <a:lnTo>
                  <a:pt x="17782" y="55964"/>
                </a:lnTo>
                <a:lnTo>
                  <a:pt x="29109" y="58249"/>
                </a:lnTo>
                <a:lnTo>
                  <a:pt x="40449" y="55964"/>
                </a:lnTo>
                <a:lnTo>
                  <a:pt x="49708" y="49728"/>
                </a:lnTo>
                <a:lnTo>
                  <a:pt x="55951" y="40471"/>
                </a:lnTo>
                <a:lnTo>
                  <a:pt x="58240" y="29124"/>
                </a:lnTo>
                <a:lnTo>
                  <a:pt x="55951" y="17778"/>
                </a:lnTo>
                <a:lnTo>
                  <a:pt x="49708" y="8521"/>
                </a:lnTo>
                <a:lnTo>
                  <a:pt x="40449" y="2285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523942" y="412855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5"/>
                </a:lnTo>
                <a:lnTo>
                  <a:pt x="8529" y="8524"/>
                </a:lnTo>
                <a:lnTo>
                  <a:pt x="2288" y="17787"/>
                </a:lnTo>
                <a:lnTo>
                  <a:pt x="0" y="29147"/>
                </a:lnTo>
                <a:lnTo>
                  <a:pt x="2288" y="40475"/>
                </a:lnTo>
                <a:lnTo>
                  <a:pt x="8529" y="49734"/>
                </a:lnTo>
                <a:lnTo>
                  <a:pt x="17782" y="55980"/>
                </a:lnTo>
                <a:lnTo>
                  <a:pt x="29109" y="58272"/>
                </a:lnTo>
                <a:lnTo>
                  <a:pt x="40449" y="55980"/>
                </a:lnTo>
                <a:lnTo>
                  <a:pt x="49708" y="49734"/>
                </a:lnTo>
                <a:lnTo>
                  <a:pt x="55951" y="40475"/>
                </a:lnTo>
                <a:lnTo>
                  <a:pt x="58240" y="29147"/>
                </a:lnTo>
                <a:lnTo>
                  <a:pt x="55951" y="17787"/>
                </a:lnTo>
                <a:lnTo>
                  <a:pt x="49708" y="8524"/>
                </a:lnTo>
                <a:lnTo>
                  <a:pt x="40449" y="2285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286865" y="240248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9109" y="0"/>
                </a:moveTo>
                <a:lnTo>
                  <a:pt x="17782" y="2288"/>
                </a:lnTo>
                <a:lnTo>
                  <a:pt x="8529" y="8532"/>
                </a:lnTo>
                <a:lnTo>
                  <a:pt x="2288" y="17797"/>
                </a:lnTo>
                <a:lnTo>
                  <a:pt x="0" y="29147"/>
                </a:lnTo>
                <a:lnTo>
                  <a:pt x="2288" y="40484"/>
                </a:lnTo>
                <a:lnTo>
                  <a:pt x="8529" y="49742"/>
                </a:lnTo>
                <a:lnTo>
                  <a:pt x="17782" y="55983"/>
                </a:lnTo>
                <a:lnTo>
                  <a:pt x="29109" y="58272"/>
                </a:lnTo>
                <a:lnTo>
                  <a:pt x="40449" y="55983"/>
                </a:lnTo>
                <a:lnTo>
                  <a:pt x="49708" y="49742"/>
                </a:lnTo>
                <a:lnTo>
                  <a:pt x="55951" y="40484"/>
                </a:lnTo>
                <a:lnTo>
                  <a:pt x="58240" y="29147"/>
                </a:lnTo>
                <a:lnTo>
                  <a:pt x="55951" y="17797"/>
                </a:lnTo>
                <a:lnTo>
                  <a:pt x="49708" y="8532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125017" y="218672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9109" y="0"/>
                </a:moveTo>
                <a:lnTo>
                  <a:pt x="17782" y="2291"/>
                </a:lnTo>
                <a:lnTo>
                  <a:pt x="8529" y="8538"/>
                </a:lnTo>
                <a:lnTo>
                  <a:pt x="2288" y="17797"/>
                </a:lnTo>
                <a:lnTo>
                  <a:pt x="0" y="29124"/>
                </a:lnTo>
                <a:lnTo>
                  <a:pt x="2288" y="40484"/>
                </a:lnTo>
                <a:lnTo>
                  <a:pt x="8529" y="49748"/>
                </a:lnTo>
                <a:lnTo>
                  <a:pt x="17782" y="55986"/>
                </a:lnTo>
                <a:lnTo>
                  <a:pt x="29109" y="58272"/>
                </a:lnTo>
                <a:lnTo>
                  <a:pt x="40449" y="55986"/>
                </a:lnTo>
                <a:lnTo>
                  <a:pt x="49708" y="49748"/>
                </a:lnTo>
                <a:lnTo>
                  <a:pt x="55951" y="40484"/>
                </a:lnTo>
                <a:lnTo>
                  <a:pt x="58240" y="29124"/>
                </a:lnTo>
                <a:lnTo>
                  <a:pt x="55951" y="17797"/>
                </a:lnTo>
                <a:lnTo>
                  <a:pt x="49708" y="8538"/>
                </a:lnTo>
                <a:lnTo>
                  <a:pt x="40449" y="2291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980610" y="348128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5"/>
                </a:lnTo>
                <a:lnTo>
                  <a:pt x="8529" y="8521"/>
                </a:lnTo>
                <a:lnTo>
                  <a:pt x="2288" y="17778"/>
                </a:lnTo>
                <a:lnTo>
                  <a:pt x="0" y="29124"/>
                </a:lnTo>
                <a:lnTo>
                  <a:pt x="2288" y="40462"/>
                </a:lnTo>
                <a:lnTo>
                  <a:pt x="8529" y="49720"/>
                </a:lnTo>
                <a:lnTo>
                  <a:pt x="17782" y="55962"/>
                </a:lnTo>
                <a:lnTo>
                  <a:pt x="29109" y="58251"/>
                </a:lnTo>
                <a:lnTo>
                  <a:pt x="40449" y="55962"/>
                </a:lnTo>
                <a:lnTo>
                  <a:pt x="49708" y="49720"/>
                </a:lnTo>
                <a:lnTo>
                  <a:pt x="55951" y="40462"/>
                </a:lnTo>
                <a:lnTo>
                  <a:pt x="58240" y="29124"/>
                </a:lnTo>
                <a:lnTo>
                  <a:pt x="55951" y="17778"/>
                </a:lnTo>
                <a:lnTo>
                  <a:pt x="49708" y="8521"/>
                </a:lnTo>
                <a:lnTo>
                  <a:pt x="40449" y="2285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275431" y="456006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1" y="2291"/>
                </a:lnTo>
                <a:lnTo>
                  <a:pt x="8528" y="8538"/>
                </a:lnTo>
                <a:lnTo>
                  <a:pt x="2288" y="17797"/>
                </a:lnTo>
                <a:lnTo>
                  <a:pt x="0" y="29124"/>
                </a:lnTo>
                <a:lnTo>
                  <a:pt x="2288" y="40472"/>
                </a:lnTo>
                <a:lnTo>
                  <a:pt x="8528" y="49729"/>
                </a:lnTo>
                <a:lnTo>
                  <a:pt x="17781" y="55965"/>
                </a:lnTo>
                <a:lnTo>
                  <a:pt x="29108" y="58251"/>
                </a:lnTo>
                <a:lnTo>
                  <a:pt x="40461" y="55965"/>
                </a:lnTo>
                <a:lnTo>
                  <a:pt x="49728" y="49729"/>
                </a:lnTo>
                <a:lnTo>
                  <a:pt x="55973" y="40472"/>
                </a:lnTo>
                <a:lnTo>
                  <a:pt x="58262" y="29124"/>
                </a:lnTo>
                <a:lnTo>
                  <a:pt x="55973" y="17797"/>
                </a:lnTo>
                <a:lnTo>
                  <a:pt x="49728" y="8538"/>
                </a:lnTo>
                <a:lnTo>
                  <a:pt x="40461" y="2291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275431" y="412855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1" y="2285"/>
                </a:lnTo>
                <a:lnTo>
                  <a:pt x="8528" y="8524"/>
                </a:lnTo>
                <a:lnTo>
                  <a:pt x="2288" y="17787"/>
                </a:lnTo>
                <a:lnTo>
                  <a:pt x="0" y="29147"/>
                </a:lnTo>
                <a:lnTo>
                  <a:pt x="2288" y="40475"/>
                </a:lnTo>
                <a:lnTo>
                  <a:pt x="8528" y="49734"/>
                </a:lnTo>
                <a:lnTo>
                  <a:pt x="17781" y="55980"/>
                </a:lnTo>
                <a:lnTo>
                  <a:pt x="29108" y="58272"/>
                </a:lnTo>
                <a:lnTo>
                  <a:pt x="40461" y="55980"/>
                </a:lnTo>
                <a:lnTo>
                  <a:pt x="49728" y="49734"/>
                </a:lnTo>
                <a:lnTo>
                  <a:pt x="55973" y="40475"/>
                </a:lnTo>
                <a:lnTo>
                  <a:pt x="58262" y="29147"/>
                </a:lnTo>
                <a:lnTo>
                  <a:pt x="55973" y="17787"/>
                </a:lnTo>
                <a:lnTo>
                  <a:pt x="49728" y="8524"/>
                </a:lnTo>
                <a:lnTo>
                  <a:pt x="40461" y="2285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980610" y="326554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5"/>
                </a:lnTo>
                <a:lnTo>
                  <a:pt x="8529" y="8521"/>
                </a:lnTo>
                <a:lnTo>
                  <a:pt x="2288" y="17778"/>
                </a:lnTo>
                <a:lnTo>
                  <a:pt x="0" y="29124"/>
                </a:lnTo>
                <a:lnTo>
                  <a:pt x="2288" y="40453"/>
                </a:lnTo>
                <a:lnTo>
                  <a:pt x="8529" y="49712"/>
                </a:lnTo>
                <a:lnTo>
                  <a:pt x="17782" y="55959"/>
                </a:lnTo>
                <a:lnTo>
                  <a:pt x="29109" y="58251"/>
                </a:lnTo>
                <a:lnTo>
                  <a:pt x="40449" y="55959"/>
                </a:lnTo>
                <a:lnTo>
                  <a:pt x="49708" y="49712"/>
                </a:lnTo>
                <a:lnTo>
                  <a:pt x="55951" y="40453"/>
                </a:lnTo>
                <a:lnTo>
                  <a:pt x="58240" y="29124"/>
                </a:lnTo>
                <a:lnTo>
                  <a:pt x="55951" y="17778"/>
                </a:lnTo>
                <a:lnTo>
                  <a:pt x="49708" y="8521"/>
                </a:lnTo>
                <a:lnTo>
                  <a:pt x="40449" y="2285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009481" y="456006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31" y="0"/>
                </a:moveTo>
                <a:lnTo>
                  <a:pt x="17791" y="2291"/>
                </a:lnTo>
                <a:lnTo>
                  <a:pt x="8532" y="8538"/>
                </a:lnTo>
                <a:lnTo>
                  <a:pt x="2289" y="17797"/>
                </a:lnTo>
                <a:lnTo>
                  <a:pt x="0" y="29124"/>
                </a:lnTo>
                <a:lnTo>
                  <a:pt x="2289" y="40472"/>
                </a:lnTo>
                <a:lnTo>
                  <a:pt x="8532" y="49729"/>
                </a:lnTo>
                <a:lnTo>
                  <a:pt x="17791" y="55965"/>
                </a:lnTo>
                <a:lnTo>
                  <a:pt x="29131" y="58251"/>
                </a:lnTo>
                <a:lnTo>
                  <a:pt x="40470" y="55965"/>
                </a:lnTo>
                <a:lnTo>
                  <a:pt x="49730" y="49729"/>
                </a:lnTo>
                <a:lnTo>
                  <a:pt x="55973" y="40472"/>
                </a:lnTo>
                <a:lnTo>
                  <a:pt x="58262" y="29124"/>
                </a:lnTo>
                <a:lnTo>
                  <a:pt x="55973" y="17797"/>
                </a:lnTo>
                <a:lnTo>
                  <a:pt x="49730" y="8538"/>
                </a:lnTo>
                <a:lnTo>
                  <a:pt x="40470" y="2291"/>
                </a:lnTo>
                <a:lnTo>
                  <a:pt x="2913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009481" y="39127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31" y="0"/>
                </a:moveTo>
                <a:lnTo>
                  <a:pt x="17791" y="2288"/>
                </a:lnTo>
                <a:lnTo>
                  <a:pt x="8532" y="8532"/>
                </a:lnTo>
                <a:lnTo>
                  <a:pt x="2289" y="17796"/>
                </a:lnTo>
                <a:lnTo>
                  <a:pt x="0" y="29146"/>
                </a:lnTo>
                <a:lnTo>
                  <a:pt x="2289" y="40484"/>
                </a:lnTo>
                <a:lnTo>
                  <a:pt x="8532" y="49742"/>
                </a:lnTo>
                <a:lnTo>
                  <a:pt x="17791" y="55983"/>
                </a:lnTo>
                <a:lnTo>
                  <a:pt x="29131" y="58272"/>
                </a:lnTo>
                <a:lnTo>
                  <a:pt x="40470" y="55983"/>
                </a:lnTo>
                <a:lnTo>
                  <a:pt x="49730" y="49742"/>
                </a:lnTo>
                <a:lnTo>
                  <a:pt x="55973" y="40484"/>
                </a:lnTo>
                <a:lnTo>
                  <a:pt x="58262" y="29146"/>
                </a:lnTo>
                <a:lnTo>
                  <a:pt x="55973" y="17796"/>
                </a:lnTo>
                <a:lnTo>
                  <a:pt x="49730" y="8532"/>
                </a:lnTo>
                <a:lnTo>
                  <a:pt x="40470" y="2288"/>
                </a:lnTo>
                <a:lnTo>
                  <a:pt x="2913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333198" y="39127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32"/>
                </a:lnTo>
                <a:lnTo>
                  <a:pt x="2288" y="17796"/>
                </a:lnTo>
                <a:lnTo>
                  <a:pt x="0" y="29146"/>
                </a:lnTo>
                <a:lnTo>
                  <a:pt x="2288" y="40484"/>
                </a:lnTo>
                <a:lnTo>
                  <a:pt x="8529" y="49742"/>
                </a:lnTo>
                <a:lnTo>
                  <a:pt x="17782" y="55983"/>
                </a:lnTo>
                <a:lnTo>
                  <a:pt x="29109" y="58272"/>
                </a:lnTo>
                <a:lnTo>
                  <a:pt x="40449" y="55983"/>
                </a:lnTo>
                <a:lnTo>
                  <a:pt x="49708" y="49742"/>
                </a:lnTo>
                <a:lnTo>
                  <a:pt x="55951" y="40484"/>
                </a:lnTo>
                <a:lnTo>
                  <a:pt x="58240" y="29146"/>
                </a:lnTo>
                <a:lnTo>
                  <a:pt x="55951" y="17796"/>
                </a:lnTo>
                <a:lnTo>
                  <a:pt x="49708" y="8532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448711" y="218672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9131" y="0"/>
                </a:moveTo>
                <a:lnTo>
                  <a:pt x="17791" y="2291"/>
                </a:lnTo>
                <a:lnTo>
                  <a:pt x="8532" y="8538"/>
                </a:lnTo>
                <a:lnTo>
                  <a:pt x="2289" y="17797"/>
                </a:lnTo>
                <a:lnTo>
                  <a:pt x="0" y="29124"/>
                </a:lnTo>
                <a:lnTo>
                  <a:pt x="2289" y="40484"/>
                </a:lnTo>
                <a:lnTo>
                  <a:pt x="8532" y="49748"/>
                </a:lnTo>
                <a:lnTo>
                  <a:pt x="17791" y="55986"/>
                </a:lnTo>
                <a:lnTo>
                  <a:pt x="29131" y="58272"/>
                </a:lnTo>
                <a:lnTo>
                  <a:pt x="40471" y="55986"/>
                </a:lnTo>
                <a:lnTo>
                  <a:pt x="49731" y="49748"/>
                </a:lnTo>
                <a:lnTo>
                  <a:pt x="55974" y="40484"/>
                </a:lnTo>
                <a:lnTo>
                  <a:pt x="58263" y="29124"/>
                </a:lnTo>
                <a:lnTo>
                  <a:pt x="55974" y="17797"/>
                </a:lnTo>
                <a:lnTo>
                  <a:pt x="49731" y="8538"/>
                </a:lnTo>
                <a:lnTo>
                  <a:pt x="40471" y="2291"/>
                </a:lnTo>
                <a:lnTo>
                  <a:pt x="2913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286865" y="261827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7"/>
                </a:lnTo>
                <a:lnTo>
                  <a:pt x="0" y="29124"/>
                </a:lnTo>
                <a:lnTo>
                  <a:pt x="2288" y="40452"/>
                </a:lnTo>
                <a:lnTo>
                  <a:pt x="8529" y="49712"/>
                </a:lnTo>
                <a:lnTo>
                  <a:pt x="17782" y="55959"/>
                </a:lnTo>
                <a:lnTo>
                  <a:pt x="29109" y="58251"/>
                </a:lnTo>
                <a:lnTo>
                  <a:pt x="40449" y="55959"/>
                </a:lnTo>
                <a:lnTo>
                  <a:pt x="49708" y="49712"/>
                </a:lnTo>
                <a:lnTo>
                  <a:pt x="55951" y="40452"/>
                </a:lnTo>
                <a:lnTo>
                  <a:pt x="58240" y="29124"/>
                </a:lnTo>
                <a:lnTo>
                  <a:pt x="55951" y="17787"/>
                </a:lnTo>
                <a:lnTo>
                  <a:pt x="49708" y="8530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48711" y="240248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9131" y="0"/>
                </a:moveTo>
                <a:lnTo>
                  <a:pt x="17791" y="2288"/>
                </a:lnTo>
                <a:lnTo>
                  <a:pt x="8532" y="8532"/>
                </a:lnTo>
                <a:lnTo>
                  <a:pt x="2289" y="17797"/>
                </a:lnTo>
                <a:lnTo>
                  <a:pt x="0" y="29147"/>
                </a:lnTo>
                <a:lnTo>
                  <a:pt x="2289" y="40484"/>
                </a:lnTo>
                <a:lnTo>
                  <a:pt x="8532" y="49742"/>
                </a:lnTo>
                <a:lnTo>
                  <a:pt x="17791" y="55983"/>
                </a:lnTo>
                <a:lnTo>
                  <a:pt x="29131" y="58272"/>
                </a:lnTo>
                <a:lnTo>
                  <a:pt x="40471" y="55983"/>
                </a:lnTo>
                <a:lnTo>
                  <a:pt x="49731" y="49742"/>
                </a:lnTo>
                <a:lnTo>
                  <a:pt x="55974" y="40484"/>
                </a:lnTo>
                <a:lnTo>
                  <a:pt x="58263" y="29147"/>
                </a:lnTo>
                <a:lnTo>
                  <a:pt x="55974" y="17797"/>
                </a:lnTo>
                <a:lnTo>
                  <a:pt x="49731" y="8532"/>
                </a:lnTo>
                <a:lnTo>
                  <a:pt x="40471" y="2288"/>
                </a:lnTo>
                <a:lnTo>
                  <a:pt x="2913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275431" y="39127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1" y="2288"/>
                </a:lnTo>
                <a:lnTo>
                  <a:pt x="8528" y="8532"/>
                </a:lnTo>
                <a:lnTo>
                  <a:pt x="2288" y="17796"/>
                </a:lnTo>
                <a:lnTo>
                  <a:pt x="0" y="29146"/>
                </a:lnTo>
                <a:lnTo>
                  <a:pt x="2288" y="40484"/>
                </a:lnTo>
                <a:lnTo>
                  <a:pt x="8528" y="49742"/>
                </a:lnTo>
                <a:lnTo>
                  <a:pt x="17781" y="55983"/>
                </a:lnTo>
                <a:lnTo>
                  <a:pt x="29108" y="58272"/>
                </a:lnTo>
                <a:lnTo>
                  <a:pt x="40461" y="55983"/>
                </a:lnTo>
                <a:lnTo>
                  <a:pt x="49728" y="49742"/>
                </a:lnTo>
                <a:lnTo>
                  <a:pt x="55973" y="40484"/>
                </a:lnTo>
                <a:lnTo>
                  <a:pt x="58262" y="29146"/>
                </a:lnTo>
                <a:lnTo>
                  <a:pt x="55973" y="17796"/>
                </a:lnTo>
                <a:lnTo>
                  <a:pt x="49728" y="8532"/>
                </a:lnTo>
                <a:lnTo>
                  <a:pt x="40461" y="2288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275431" y="4344320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1" y="2285"/>
                </a:lnTo>
                <a:lnTo>
                  <a:pt x="8528" y="8521"/>
                </a:lnTo>
                <a:lnTo>
                  <a:pt x="2288" y="17778"/>
                </a:lnTo>
                <a:lnTo>
                  <a:pt x="0" y="29124"/>
                </a:lnTo>
                <a:lnTo>
                  <a:pt x="2288" y="40471"/>
                </a:lnTo>
                <a:lnTo>
                  <a:pt x="8528" y="49728"/>
                </a:lnTo>
                <a:lnTo>
                  <a:pt x="17781" y="55964"/>
                </a:lnTo>
                <a:lnTo>
                  <a:pt x="29108" y="58249"/>
                </a:lnTo>
                <a:lnTo>
                  <a:pt x="40461" y="55964"/>
                </a:lnTo>
                <a:lnTo>
                  <a:pt x="49728" y="49728"/>
                </a:lnTo>
                <a:lnTo>
                  <a:pt x="55973" y="40471"/>
                </a:lnTo>
                <a:lnTo>
                  <a:pt x="58262" y="29124"/>
                </a:lnTo>
                <a:lnTo>
                  <a:pt x="55973" y="17778"/>
                </a:lnTo>
                <a:lnTo>
                  <a:pt x="49728" y="8521"/>
                </a:lnTo>
                <a:lnTo>
                  <a:pt x="40461" y="2285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437277" y="39127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31" y="0"/>
                </a:moveTo>
                <a:lnTo>
                  <a:pt x="17791" y="2288"/>
                </a:lnTo>
                <a:lnTo>
                  <a:pt x="8531" y="8532"/>
                </a:lnTo>
                <a:lnTo>
                  <a:pt x="2288" y="17796"/>
                </a:lnTo>
                <a:lnTo>
                  <a:pt x="0" y="29146"/>
                </a:lnTo>
                <a:lnTo>
                  <a:pt x="2288" y="40484"/>
                </a:lnTo>
                <a:lnTo>
                  <a:pt x="8531" y="49742"/>
                </a:lnTo>
                <a:lnTo>
                  <a:pt x="17791" y="55983"/>
                </a:lnTo>
                <a:lnTo>
                  <a:pt x="29131" y="58272"/>
                </a:lnTo>
                <a:lnTo>
                  <a:pt x="40471" y="55983"/>
                </a:lnTo>
                <a:lnTo>
                  <a:pt x="49730" y="49742"/>
                </a:lnTo>
                <a:lnTo>
                  <a:pt x="55973" y="40484"/>
                </a:lnTo>
                <a:lnTo>
                  <a:pt x="58262" y="29146"/>
                </a:lnTo>
                <a:lnTo>
                  <a:pt x="55973" y="17796"/>
                </a:lnTo>
                <a:lnTo>
                  <a:pt x="49730" y="8532"/>
                </a:lnTo>
                <a:lnTo>
                  <a:pt x="40471" y="2288"/>
                </a:lnTo>
                <a:lnTo>
                  <a:pt x="2913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818762" y="240248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9108" y="0"/>
                </a:moveTo>
                <a:lnTo>
                  <a:pt x="17781" y="2288"/>
                </a:lnTo>
                <a:lnTo>
                  <a:pt x="8528" y="8532"/>
                </a:lnTo>
                <a:lnTo>
                  <a:pt x="2288" y="17797"/>
                </a:lnTo>
                <a:lnTo>
                  <a:pt x="0" y="29147"/>
                </a:lnTo>
                <a:lnTo>
                  <a:pt x="2288" y="40484"/>
                </a:lnTo>
                <a:lnTo>
                  <a:pt x="8528" y="49742"/>
                </a:lnTo>
                <a:lnTo>
                  <a:pt x="17781" y="55983"/>
                </a:lnTo>
                <a:lnTo>
                  <a:pt x="29108" y="58272"/>
                </a:lnTo>
                <a:lnTo>
                  <a:pt x="40448" y="55983"/>
                </a:lnTo>
                <a:lnTo>
                  <a:pt x="49708" y="49742"/>
                </a:lnTo>
                <a:lnTo>
                  <a:pt x="55951" y="40484"/>
                </a:lnTo>
                <a:lnTo>
                  <a:pt x="58240" y="29147"/>
                </a:lnTo>
                <a:lnTo>
                  <a:pt x="55951" y="17797"/>
                </a:lnTo>
                <a:lnTo>
                  <a:pt x="49708" y="8532"/>
                </a:lnTo>
                <a:lnTo>
                  <a:pt x="40448" y="2288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656892" y="412855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31" y="0"/>
                </a:moveTo>
                <a:lnTo>
                  <a:pt x="17791" y="2285"/>
                </a:lnTo>
                <a:lnTo>
                  <a:pt x="8532" y="8524"/>
                </a:lnTo>
                <a:lnTo>
                  <a:pt x="2289" y="17787"/>
                </a:lnTo>
                <a:lnTo>
                  <a:pt x="0" y="29147"/>
                </a:lnTo>
                <a:lnTo>
                  <a:pt x="2289" y="40475"/>
                </a:lnTo>
                <a:lnTo>
                  <a:pt x="8532" y="49734"/>
                </a:lnTo>
                <a:lnTo>
                  <a:pt x="17791" y="55980"/>
                </a:lnTo>
                <a:lnTo>
                  <a:pt x="29131" y="58272"/>
                </a:lnTo>
                <a:lnTo>
                  <a:pt x="40471" y="55980"/>
                </a:lnTo>
                <a:lnTo>
                  <a:pt x="49730" y="49734"/>
                </a:lnTo>
                <a:lnTo>
                  <a:pt x="55973" y="40475"/>
                </a:lnTo>
                <a:lnTo>
                  <a:pt x="58262" y="29147"/>
                </a:lnTo>
                <a:lnTo>
                  <a:pt x="55973" y="17787"/>
                </a:lnTo>
                <a:lnTo>
                  <a:pt x="49730" y="8524"/>
                </a:lnTo>
                <a:lnTo>
                  <a:pt x="40471" y="2285"/>
                </a:lnTo>
                <a:lnTo>
                  <a:pt x="2913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495045" y="39127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32"/>
                </a:lnTo>
                <a:lnTo>
                  <a:pt x="2288" y="17796"/>
                </a:lnTo>
                <a:lnTo>
                  <a:pt x="0" y="29146"/>
                </a:lnTo>
                <a:lnTo>
                  <a:pt x="2288" y="40484"/>
                </a:lnTo>
                <a:lnTo>
                  <a:pt x="8529" y="49742"/>
                </a:lnTo>
                <a:lnTo>
                  <a:pt x="17782" y="55983"/>
                </a:lnTo>
                <a:lnTo>
                  <a:pt x="29109" y="58272"/>
                </a:lnTo>
                <a:lnTo>
                  <a:pt x="40462" y="55983"/>
                </a:lnTo>
                <a:lnTo>
                  <a:pt x="49728" y="49742"/>
                </a:lnTo>
                <a:lnTo>
                  <a:pt x="55974" y="40484"/>
                </a:lnTo>
                <a:lnTo>
                  <a:pt x="58263" y="29146"/>
                </a:lnTo>
                <a:lnTo>
                  <a:pt x="55974" y="17796"/>
                </a:lnTo>
                <a:lnTo>
                  <a:pt x="49728" y="8532"/>
                </a:lnTo>
                <a:lnTo>
                  <a:pt x="40462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333198" y="412855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5"/>
                </a:lnTo>
                <a:lnTo>
                  <a:pt x="8529" y="8524"/>
                </a:lnTo>
                <a:lnTo>
                  <a:pt x="2288" y="17787"/>
                </a:lnTo>
                <a:lnTo>
                  <a:pt x="0" y="29147"/>
                </a:lnTo>
                <a:lnTo>
                  <a:pt x="2288" y="40475"/>
                </a:lnTo>
                <a:lnTo>
                  <a:pt x="8529" y="49734"/>
                </a:lnTo>
                <a:lnTo>
                  <a:pt x="17782" y="55980"/>
                </a:lnTo>
                <a:lnTo>
                  <a:pt x="29109" y="58272"/>
                </a:lnTo>
                <a:lnTo>
                  <a:pt x="40449" y="55980"/>
                </a:lnTo>
                <a:lnTo>
                  <a:pt x="49708" y="49734"/>
                </a:lnTo>
                <a:lnTo>
                  <a:pt x="55951" y="40475"/>
                </a:lnTo>
                <a:lnTo>
                  <a:pt x="58240" y="29147"/>
                </a:lnTo>
                <a:lnTo>
                  <a:pt x="55951" y="17787"/>
                </a:lnTo>
                <a:lnTo>
                  <a:pt x="49708" y="8524"/>
                </a:lnTo>
                <a:lnTo>
                  <a:pt x="40449" y="2285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610582" y="261827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7"/>
                </a:lnTo>
                <a:lnTo>
                  <a:pt x="0" y="29124"/>
                </a:lnTo>
                <a:lnTo>
                  <a:pt x="2288" y="40452"/>
                </a:lnTo>
                <a:lnTo>
                  <a:pt x="8529" y="49712"/>
                </a:lnTo>
                <a:lnTo>
                  <a:pt x="17782" y="55959"/>
                </a:lnTo>
                <a:lnTo>
                  <a:pt x="29109" y="58251"/>
                </a:lnTo>
                <a:lnTo>
                  <a:pt x="40449" y="55959"/>
                </a:lnTo>
                <a:lnTo>
                  <a:pt x="49708" y="49712"/>
                </a:lnTo>
                <a:lnTo>
                  <a:pt x="55951" y="40452"/>
                </a:lnTo>
                <a:lnTo>
                  <a:pt x="58240" y="29124"/>
                </a:lnTo>
                <a:lnTo>
                  <a:pt x="55951" y="17787"/>
                </a:lnTo>
                <a:lnTo>
                  <a:pt x="49708" y="8530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610582" y="283401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9109" y="0"/>
                </a:moveTo>
                <a:lnTo>
                  <a:pt x="17782" y="2288"/>
                </a:lnTo>
                <a:lnTo>
                  <a:pt x="8529" y="8527"/>
                </a:lnTo>
                <a:lnTo>
                  <a:pt x="2288" y="17778"/>
                </a:lnTo>
                <a:lnTo>
                  <a:pt x="0" y="29103"/>
                </a:lnTo>
                <a:lnTo>
                  <a:pt x="2288" y="40462"/>
                </a:lnTo>
                <a:lnTo>
                  <a:pt x="8529" y="49725"/>
                </a:lnTo>
                <a:lnTo>
                  <a:pt x="17782" y="55963"/>
                </a:lnTo>
                <a:lnTo>
                  <a:pt x="29109" y="58249"/>
                </a:lnTo>
                <a:lnTo>
                  <a:pt x="40449" y="55963"/>
                </a:lnTo>
                <a:lnTo>
                  <a:pt x="49708" y="49725"/>
                </a:lnTo>
                <a:lnTo>
                  <a:pt x="55951" y="40462"/>
                </a:lnTo>
                <a:lnTo>
                  <a:pt x="58240" y="29103"/>
                </a:lnTo>
                <a:lnTo>
                  <a:pt x="55951" y="17778"/>
                </a:lnTo>
                <a:lnTo>
                  <a:pt x="49708" y="8527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610582" y="240248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9109" y="0"/>
                </a:moveTo>
                <a:lnTo>
                  <a:pt x="17782" y="2288"/>
                </a:lnTo>
                <a:lnTo>
                  <a:pt x="8529" y="8532"/>
                </a:lnTo>
                <a:lnTo>
                  <a:pt x="2288" y="17797"/>
                </a:lnTo>
                <a:lnTo>
                  <a:pt x="0" y="29147"/>
                </a:lnTo>
                <a:lnTo>
                  <a:pt x="2288" y="40484"/>
                </a:lnTo>
                <a:lnTo>
                  <a:pt x="8529" y="49742"/>
                </a:lnTo>
                <a:lnTo>
                  <a:pt x="17782" y="55983"/>
                </a:lnTo>
                <a:lnTo>
                  <a:pt x="29109" y="58272"/>
                </a:lnTo>
                <a:lnTo>
                  <a:pt x="40449" y="55983"/>
                </a:lnTo>
                <a:lnTo>
                  <a:pt x="49708" y="49742"/>
                </a:lnTo>
                <a:lnTo>
                  <a:pt x="55951" y="40484"/>
                </a:lnTo>
                <a:lnTo>
                  <a:pt x="58240" y="29147"/>
                </a:lnTo>
                <a:lnTo>
                  <a:pt x="55951" y="17797"/>
                </a:lnTo>
                <a:lnTo>
                  <a:pt x="49708" y="8532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356365" y="369702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1" y="2291"/>
                </a:lnTo>
                <a:lnTo>
                  <a:pt x="8528" y="8538"/>
                </a:lnTo>
                <a:lnTo>
                  <a:pt x="2288" y="17797"/>
                </a:lnTo>
                <a:lnTo>
                  <a:pt x="0" y="29126"/>
                </a:lnTo>
                <a:lnTo>
                  <a:pt x="2288" y="40472"/>
                </a:lnTo>
                <a:lnTo>
                  <a:pt x="8528" y="49729"/>
                </a:lnTo>
                <a:lnTo>
                  <a:pt x="17781" y="55965"/>
                </a:lnTo>
                <a:lnTo>
                  <a:pt x="29108" y="58251"/>
                </a:lnTo>
                <a:lnTo>
                  <a:pt x="40448" y="55965"/>
                </a:lnTo>
                <a:lnTo>
                  <a:pt x="49708" y="49729"/>
                </a:lnTo>
                <a:lnTo>
                  <a:pt x="55951" y="40472"/>
                </a:lnTo>
                <a:lnTo>
                  <a:pt x="58240" y="29126"/>
                </a:lnTo>
                <a:lnTo>
                  <a:pt x="55951" y="17797"/>
                </a:lnTo>
                <a:lnTo>
                  <a:pt x="49708" y="8538"/>
                </a:lnTo>
                <a:lnTo>
                  <a:pt x="40448" y="2291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599147" y="412855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1" y="2285"/>
                </a:lnTo>
                <a:lnTo>
                  <a:pt x="8528" y="8524"/>
                </a:lnTo>
                <a:lnTo>
                  <a:pt x="2288" y="17787"/>
                </a:lnTo>
                <a:lnTo>
                  <a:pt x="0" y="29147"/>
                </a:lnTo>
                <a:lnTo>
                  <a:pt x="2288" y="40475"/>
                </a:lnTo>
                <a:lnTo>
                  <a:pt x="8528" y="49734"/>
                </a:lnTo>
                <a:lnTo>
                  <a:pt x="17781" y="55980"/>
                </a:lnTo>
                <a:lnTo>
                  <a:pt x="29108" y="58272"/>
                </a:lnTo>
                <a:lnTo>
                  <a:pt x="40448" y="55980"/>
                </a:lnTo>
                <a:lnTo>
                  <a:pt x="49708" y="49734"/>
                </a:lnTo>
                <a:lnTo>
                  <a:pt x="55951" y="40475"/>
                </a:lnTo>
                <a:lnTo>
                  <a:pt x="58240" y="29147"/>
                </a:lnTo>
                <a:lnTo>
                  <a:pt x="55951" y="17787"/>
                </a:lnTo>
                <a:lnTo>
                  <a:pt x="49708" y="8524"/>
                </a:lnTo>
                <a:lnTo>
                  <a:pt x="40448" y="2285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599147" y="39127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1" y="2288"/>
                </a:lnTo>
                <a:lnTo>
                  <a:pt x="8528" y="8532"/>
                </a:lnTo>
                <a:lnTo>
                  <a:pt x="2288" y="17796"/>
                </a:lnTo>
                <a:lnTo>
                  <a:pt x="0" y="29146"/>
                </a:lnTo>
                <a:lnTo>
                  <a:pt x="2288" y="40484"/>
                </a:lnTo>
                <a:lnTo>
                  <a:pt x="8528" y="49742"/>
                </a:lnTo>
                <a:lnTo>
                  <a:pt x="17781" y="55983"/>
                </a:lnTo>
                <a:lnTo>
                  <a:pt x="29108" y="58272"/>
                </a:lnTo>
                <a:lnTo>
                  <a:pt x="40448" y="55983"/>
                </a:lnTo>
                <a:lnTo>
                  <a:pt x="49708" y="49742"/>
                </a:lnTo>
                <a:lnTo>
                  <a:pt x="55951" y="40484"/>
                </a:lnTo>
                <a:lnTo>
                  <a:pt x="58240" y="29146"/>
                </a:lnTo>
                <a:lnTo>
                  <a:pt x="55951" y="17796"/>
                </a:lnTo>
                <a:lnTo>
                  <a:pt x="49708" y="8532"/>
                </a:lnTo>
                <a:lnTo>
                  <a:pt x="40448" y="2288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772428" y="218672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9108" y="0"/>
                </a:moveTo>
                <a:lnTo>
                  <a:pt x="17782" y="2291"/>
                </a:lnTo>
                <a:lnTo>
                  <a:pt x="8529" y="8538"/>
                </a:lnTo>
                <a:lnTo>
                  <a:pt x="2288" y="17797"/>
                </a:lnTo>
                <a:lnTo>
                  <a:pt x="0" y="29124"/>
                </a:lnTo>
                <a:lnTo>
                  <a:pt x="2288" y="40484"/>
                </a:lnTo>
                <a:lnTo>
                  <a:pt x="8529" y="49748"/>
                </a:lnTo>
                <a:lnTo>
                  <a:pt x="17782" y="55986"/>
                </a:lnTo>
                <a:lnTo>
                  <a:pt x="29108" y="58272"/>
                </a:lnTo>
                <a:lnTo>
                  <a:pt x="40448" y="55986"/>
                </a:lnTo>
                <a:lnTo>
                  <a:pt x="49708" y="49748"/>
                </a:lnTo>
                <a:lnTo>
                  <a:pt x="55951" y="40484"/>
                </a:lnTo>
                <a:lnTo>
                  <a:pt x="58240" y="29124"/>
                </a:lnTo>
                <a:lnTo>
                  <a:pt x="55951" y="17797"/>
                </a:lnTo>
                <a:lnTo>
                  <a:pt x="49708" y="8538"/>
                </a:lnTo>
                <a:lnTo>
                  <a:pt x="40448" y="2291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656892" y="39127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31" y="0"/>
                </a:moveTo>
                <a:lnTo>
                  <a:pt x="17791" y="2288"/>
                </a:lnTo>
                <a:lnTo>
                  <a:pt x="8532" y="8532"/>
                </a:lnTo>
                <a:lnTo>
                  <a:pt x="2289" y="17796"/>
                </a:lnTo>
                <a:lnTo>
                  <a:pt x="0" y="29146"/>
                </a:lnTo>
                <a:lnTo>
                  <a:pt x="2289" y="40484"/>
                </a:lnTo>
                <a:lnTo>
                  <a:pt x="8532" y="49742"/>
                </a:lnTo>
                <a:lnTo>
                  <a:pt x="17791" y="55983"/>
                </a:lnTo>
                <a:lnTo>
                  <a:pt x="29131" y="58272"/>
                </a:lnTo>
                <a:lnTo>
                  <a:pt x="40471" y="55983"/>
                </a:lnTo>
                <a:lnTo>
                  <a:pt x="49730" y="49742"/>
                </a:lnTo>
                <a:lnTo>
                  <a:pt x="55973" y="40484"/>
                </a:lnTo>
                <a:lnTo>
                  <a:pt x="58262" y="29146"/>
                </a:lnTo>
                <a:lnTo>
                  <a:pt x="55973" y="17796"/>
                </a:lnTo>
                <a:lnTo>
                  <a:pt x="49730" y="8532"/>
                </a:lnTo>
                <a:lnTo>
                  <a:pt x="40471" y="2288"/>
                </a:lnTo>
                <a:lnTo>
                  <a:pt x="2913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980610" y="39127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32"/>
                </a:lnTo>
                <a:lnTo>
                  <a:pt x="2288" y="17796"/>
                </a:lnTo>
                <a:lnTo>
                  <a:pt x="0" y="29146"/>
                </a:lnTo>
                <a:lnTo>
                  <a:pt x="2288" y="40484"/>
                </a:lnTo>
                <a:lnTo>
                  <a:pt x="8529" y="49742"/>
                </a:lnTo>
                <a:lnTo>
                  <a:pt x="17782" y="55983"/>
                </a:lnTo>
                <a:lnTo>
                  <a:pt x="29109" y="58272"/>
                </a:lnTo>
                <a:lnTo>
                  <a:pt x="40449" y="55983"/>
                </a:lnTo>
                <a:lnTo>
                  <a:pt x="49708" y="49742"/>
                </a:lnTo>
                <a:lnTo>
                  <a:pt x="55951" y="40484"/>
                </a:lnTo>
                <a:lnTo>
                  <a:pt x="58240" y="29146"/>
                </a:lnTo>
                <a:lnTo>
                  <a:pt x="55951" y="17796"/>
                </a:lnTo>
                <a:lnTo>
                  <a:pt x="49708" y="8532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304326" y="39127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32"/>
                </a:lnTo>
                <a:lnTo>
                  <a:pt x="2288" y="17796"/>
                </a:lnTo>
                <a:lnTo>
                  <a:pt x="0" y="29146"/>
                </a:lnTo>
                <a:lnTo>
                  <a:pt x="2288" y="40484"/>
                </a:lnTo>
                <a:lnTo>
                  <a:pt x="8529" y="49742"/>
                </a:lnTo>
                <a:lnTo>
                  <a:pt x="17782" y="55983"/>
                </a:lnTo>
                <a:lnTo>
                  <a:pt x="29109" y="58272"/>
                </a:lnTo>
                <a:lnTo>
                  <a:pt x="40449" y="55983"/>
                </a:lnTo>
                <a:lnTo>
                  <a:pt x="49708" y="49742"/>
                </a:lnTo>
                <a:lnTo>
                  <a:pt x="55951" y="40484"/>
                </a:lnTo>
                <a:lnTo>
                  <a:pt x="58240" y="29146"/>
                </a:lnTo>
                <a:lnTo>
                  <a:pt x="55951" y="17796"/>
                </a:lnTo>
                <a:lnTo>
                  <a:pt x="49708" y="8532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628021" y="39127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32"/>
                </a:lnTo>
                <a:lnTo>
                  <a:pt x="2288" y="17796"/>
                </a:lnTo>
                <a:lnTo>
                  <a:pt x="0" y="29146"/>
                </a:lnTo>
                <a:lnTo>
                  <a:pt x="2288" y="40484"/>
                </a:lnTo>
                <a:lnTo>
                  <a:pt x="8529" y="49742"/>
                </a:lnTo>
                <a:lnTo>
                  <a:pt x="17782" y="55983"/>
                </a:lnTo>
                <a:lnTo>
                  <a:pt x="29109" y="58272"/>
                </a:lnTo>
                <a:lnTo>
                  <a:pt x="40449" y="55983"/>
                </a:lnTo>
                <a:lnTo>
                  <a:pt x="49708" y="49742"/>
                </a:lnTo>
                <a:lnTo>
                  <a:pt x="55951" y="40484"/>
                </a:lnTo>
                <a:lnTo>
                  <a:pt x="58240" y="29146"/>
                </a:lnTo>
                <a:lnTo>
                  <a:pt x="55951" y="17796"/>
                </a:lnTo>
                <a:lnTo>
                  <a:pt x="49708" y="8532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628021" y="4344320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5"/>
                </a:lnTo>
                <a:lnTo>
                  <a:pt x="8529" y="8521"/>
                </a:lnTo>
                <a:lnTo>
                  <a:pt x="2288" y="17778"/>
                </a:lnTo>
                <a:lnTo>
                  <a:pt x="0" y="29124"/>
                </a:lnTo>
                <a:lnTo>
                  <a:pt x="2288" y="40471"/>
                </a:lnTo>
                <a:lnTo>
                  <a:pt x="8529" y="49728"/>
                </a:lnTo>
                <a:lnTo>
                  <a:pt x="17782" y="55964"/>
                </a:lnTo>
                <a:lnTo>
                  <a:pt x="29109" y="58249"/>
                </a:lnTo>
                <a:lnTo>
                  <a:pt x="40449" y="55964"/>
                </a:lnTo>
                <a:lnTo>
                  <a:pt x="49708" y="49728"/>
                </a:lnTo>
                <a:lnTo>
                  <a:pt x="55951" y="40471"/>
                </a:lnTo>
                <a:lnTo>
                  <a:pt x="58240" y="29124"/>
                </a:lnTo>
                <a:lnTo>
                  <a:pt x="55951" y="17778"/>
                </a:lnTo>
                <a:lnTo>
                  <a:pt x="49708" y="8521"/>
                </a:lnTo>
                <a:lnTo>
                  <a:pt x="40449" y="2285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466173" y="412855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5"/>
                </a:lnTo>
                <a:lnTo>
                  <a:pt x="8529" y="8524"/>
                </a:lnTo>
                <a:lnTo>
                  <a:pt x="2288" y="17787"/>
                </a:lnTo>
                <a:lnTo>
                  <a:pt x="0" y="29147"/>
                </a:lnTo>
                <a:lnTo>
                  <a:pt x="2288" y="40475"/>
                </a:lnTo>
                <a:lnTo>
                  <a:pt x="8529" y="49734"/>
                </a:lnTo>
                <a:lnTo>
                  <a:pt x="17782" y="55980"/>
                </a:lnTo>
                <a:lnTo>
                  <a:pt x="29109" y="58272"/>
                </a:lnTo>
                <a:lnTo>
                  <a:pt x="40449" y="55980"/>
                </a:lnTo>
                <a:lnTo>
                  <a:pt x="49708" y="49734"/>
                </a:lnTo>
                <a:lnTo>
                  <a:pt x="55951" y="40475"/>
                </a:lnTo>
                <a:lnTo>
                  <a:pt x="58240" y="29147"/>
                </a:lnTo>
                <a:lnTo>
                  <a:pt x="55951" y="17787"/>
                </a:lnTo>
                <a:lnTo>
                  <a:pt x="49708" y="8524"/>
                </a:lnTo>
                <a:lnTo>
                  <a:pt x="40449" y="2285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934276" y="218672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9109" y="0"/>
                </a:moveTo>
                <a:lnTo>
                  <a:pt x="17782" y="2291"/>
                </a:lnTo>
                <a:lnTo>
                  <a:pt x="8529" y="8538"/>
                </a:lnTo>
                <a:lnTo>
                  <a:pt x="2288" y="17797"/>
                </a:lnTo>
                <a:lnTo>
                  <a:pt x="0" y="29124"/>
                </a:lnTo>
                <a:lnTo>
                  <a:pt x="2288" y="40484"/>
                </a:lnTo>
                <a:lnTo>
                  <a:pt x="8529" y="49748"/>
                </a:lnTo>
                <a:lnTo>
                  <a:pt x="17782" y="55986"/>
                </a:lnTo>
                <a:lnTo>
                  <a:pt x="29109" y="58272"/>
                </a:lnTo>
                <a:lnTo>
                  <a:pt x="40462" y="55986"/>
                </a:lnTo>
                <a:lnTo>
                  <a:pt x="49728" y="49748"/>
                </a:lnTo>
                <a:lnTo>
                  <a:pt x="55974" y="40484"/>
                </a:lnTo>
                <a:lnTo>
                  <a:pt x="58263" y="29124"/>
                </a:lnTo>
                <a:lnTo>
                  <a:pt x="55974" y="17797"/>
                </a:lnTo>
                <a:lnTo>
                  <a:pt x="49728" y="8538"/>
                </a:lnTo>
                <a:lnTo>
                  <a:pt x="40462" y="2291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760996" y="326554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1" y="2285"/>
                </a:lnTo>
                <a:lnTo>
                  <a:pt x="8528" y="8521"/>
                </a:lnTo>
                <a:lnTo>
                  <a:pt x="2288" y="17778"/>
                </a:lnTo>
                <a:lnTo>
                  <a:pt x="0" y="29124"/>
                </a:lnTo>
                <a:lnTo>
                  <a:pt x="2288" y="40453"/>
                </a:lnTo>
                <a:lnTo>
                  <a:pt x="8528" y="49712"/>
                </a:lnTo>
                <a:lnTo>
                  <a:pt x="17781" y="55959"/>
                </a:lnTo>
                <a:lnTo>
                  <a:pt x="29108" y="58251"/>
                </a:lnTo>
                <a:lnTo>
                  <a:pt x="40448" y="55959"/>
                </a:lnTo>
                <a:lnTo>
                  <a:pt x="49708" y="49712"/>
                </a:lnTo>
                <a:lnTo>
                  <a:pt x="55950" y="40453"/>
                </a:lnTo>
                <a:lnTo>
                  <a:pt x="58239" y="29124"/>
                </a:lnTo>
                <a:lnTo>
                  <a:pt x="55950" y="17778"/>
                </a:lnTo>
                <a:lnTo>
                  <a:pt x="49708" y="8521"/>
                </a:lnTo>
                <a:lnTo>
                  <a:pt x="40448" y="2285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142456" y="304975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9109" y="0"/>
                </a:moveTo>
                <a:lnTo>
                  <a:pt x="17782" y="2291"/>
                </a:lnTo>
                <a:lnTo>
                  <a:pt x="8529" y="8538"/>
                </a:lnTo>
                <a:lnTo>
                  <a:pt x="2288" y="17797"/>
                </a:lnTo>
                <a:lnTo>
                  <a:pt x="0" y="29124"/>
                </a:lnTo>
                <a:lnTo>
                  <a:pt x="2288" y="40471"/>
                </a:lnTo>
                <a:lnTo>
                  <a:pt x="8529" y="49728"/>
                </a:lnTo>
                <a:lnTo>
                  <a:pt x="17782" y="55964"/>
                </a:lnTo>
                <a:lnTo>
                  <a:pt x="29109" y="58249"/>
                </a:lnTo>
                <a:lnTo>
                  <a:pt x="40462" y="55964"/>
                </a:lnTo>
                <a:lnTo>
                  <a:pt x="49728" y="49728"/>
                </a:lnTo>
                <a:lnTo>
                  <a:pt x="55973" y="40471"/>
                </a:lnTo>
                <a:lnTo>
                  <a:pt x="58262" y="29124"/>
                </a:lnTo>
                <a:lnTo>
                  <a:pt x="55973" y="17797"/>
                </a:lnTo>
                <a:lnTo>
                  <a:pt x="49728" y="8538"/>
                </a:lnTo>
                <a:lnTo>
                  <a:pt x="40462" y="2291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922841" y="326554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5"/>
                </a:lnTo>
                <a:lnTo>
                  <a:pt x="8529" y="8521"/>
                </a:lnTo>
                <a:lnTo>
                  <a:pt x="2288" y="17778"/>
                </a:lnTo>
                <a:lnTo>
                  <a:pt x="0" y="29124"/>
                </a:lnTo>
                <a:lnTo>
                  <a:pt x="2288" y="40453"/>
                </a:lnTo>
                <a:lnTo>
                  <a:pt x="8529" y="49712"/>
                </a:lnTo>
                <a:lnTo>
                  <a:pt x="17782" y="55959"/>
                </a:lnTo>
                <a:lnTo>
                  <a:pt x="29109" y="58251"/>
                </a:lnTo>
                <a:lnTo>
                  <a:pt x="40462" y="55959"/>
                </a:lnTo>
                <a:lnTo>
                  <a:pt x="49728" y="49712"/>
                </a:lnTo>
                <a:lnTo>
                  <a:pt x="55974" y="40453"/>
                </a:lnTo>
                <a:lnTo>
                  <a:pt x="58263" y="29124"/>
                </a:lnTo>
                <a:lnTo>
                  <a:pt x="55974" y="17778"/>
                </a:lnTo>
                <a:lnTo>
                  <a:pt x="49728" y="8521"/>
                </a:lnTo>
                <a:lnTo>
                  <a:pt x="40462" y="2285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980610" y="4344320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5"/>
                </a:lnTo>
                <a:lnTo>
                  <a:pt x="8529" y="8521"/>
                </a:lnTo>
                <a:lnTo>
                  <a:pt x="2288" y="17778"/>
                </a:lnTo>
                <a:lnTo>
                  <a:pt x="0" y="29124"/>
                </a:lnTo>
                <a:lnTo>
                  <a:pt x="2288" y="40471"/>
                </a:lnTo>
                <a:lnTo>
                  <a:pt x="8529" y="49728"/>
                </a:lnTo>
                <a:lnTo>
                  <a:pt x="17782" y="55964"/>
                </a:lnTo>
                <a:lnTo>
                  <a:pt x="29109" y="58249"/>
                </a:lnTo>
                <a:lnTo>
                  <a:pt x="40449" y="55964"/>
                </a:lnTo>
                <a:lnTo>
                  <a:pt x="49708" y="49728"/>
                </a:lnTo>
                <a:lnTo>
                  <a:pt x="55951" y="40471"/>
                </a:lnTo>
                <a:lnTo>
                  <a:pt x="58240" y="29124"/>
                </a:lnTo>
                <a:lnTo>
                  <a:pt x="55951" y="17778"/>
                </a:lnTo>
                <a:lnTo>
                  <a:pt x="49708" y="8521"/>
                </a:lnTo>
                <a:lnTo>
                  <a:pt x="40449" y="2285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818762" y="412855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1" y="2285"/>
                </a:lnTo>
                <a:lnTo>
                  <a:pt x="8528" y="8524"/>
                </a:lnTo>
                <a:lnTo>
                  <a:pt x="2288" y="17787"/>
                </a:lnTo>
                <a:lnTo>
                  <a:pt x="0" y="29147"/>
                </a:lnTo>
                <a:lnTo>
                  <a:pt x="2288" y="40475"/>
                </a:lnTo>
                <a:lnTo>
                  <a:pt x="8528" y="49734"/>
                </a:lnTo>
                <a:lnTo>
                  <a:pt x="17781" y="55980"/>
                </a:lnTo>
                <a:lnTo>
                  <a:pt x="29108" y="58272"/>
                </a:lnTo>
                <a:lnTo>
                  <a:pt x="40448" y="55980"/>
                </a:lnTo>
                <a:lnTo>
                  <a:pt x="49708" y="49734"/>
                </a:lnTo>
                <a:lnTo>
                  <a:pt x="55951" y="40475"/>
                </a:lnTo>
                <a:lnTo>
                  <a:pt x="58240" y="29147"/>
                </a:lnTo>
                <a:lnTo>
                  <a:pt x="55951" y="17787"/>
                </a:lnTo>
                <a:lnTo>
                  <a:pt x="49708" y="8524"/>
                </a:lnTo>
                <a:lnTo>
                  <a:pt x="40448" y="2285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951737" y="39127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32"/>
                </a:lnTo>
                <a:lnTo>
                  <a:pt x="2288" y="17796"/>
                </a:lnTo>
                <a:lnTo>
                  <a:pt x="0" y="29146"/>
                </a:lnTo>
                <a:lnTo>
                  <a:pt x="2288" y="40484"/>
                </a:lnTo>
                <a:lnTo>
                  <a:pt x="8529" y="49742"/>
                </a:lnTo>
                <a:lnTo>
                  <a:pt x="17782" y="55983"/>
                </a:lnTo>
                <a:lnTo>
                  <a:pt x="29109" y="58272"/>
                </a:lnTo>
                <a:lnTo>
                  <a:pt x="40449" y="55983"/>
                </a:lnTo>
                <a:lnTo>
                  <a:pt x="49708" y="49742"/>
                </a:lnTo>
                <a:lnTo>
                  <a:pt x="55951" y="40484"/>
                </a:lnTo>
                <a:lnTo>
                  <a:pt x="58240" y="29146"/>
                </a:lnTo>
                <a:lnTo>
                  <a:pt x="55951" y="17796"/>
                </a:lnTo>
                <a:lnTo>
                  <a:pt x="49708" y="8532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789866" y="4344320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31" y="0"/>
                </a:moveTo>
                <a:lnTo>
                  <a:pt x="17791" y="2285"/>
                </a:lnTo>
                <a:lnTo>
                  <a:pt x="8531" y="8521"/>
                </a:lnTo>
                <a:lnTo>
                  <a:pt x="2288" y="17778"/>
                </a:lnTo>
                <a:lnTo>
                  <a:pt x="0" y="29124"/>
                </a:lnTo>
                <a:lnTo>
                  <a:pt x="2288" y="40471"/>
                </a:lnTo>
                <a:lnTo>
                  <a:pt x="8531" y="49728"/>
                </a:lnTo>
                <a:lnTo>
                  <a:pt x="17791" y="55964"/>
                </a:lnTo>
                <a:lnTo>
                  <a:pt x="29131" y="58249"/>
                </a:lnTo>
                <a:lnTo>
                  <a:pt x="40471" y="55964"/>
                </a:lnTo>
                <a:lnTo>
                  <a:pt x="49730" y="49728"/>
                </a:lnTo>
                <a:lnTo>
                  <a:pt x="55973" y="40471"/>
                </a:lnTo>
                <a:lnTo>
                  <a:pt x="58262" y="29124"/>
                </a:lnTo>
                <a:lnTo>
                  <a:pt x="55973" y="17778"/>
                </a:lnTo>
                <a:lnTo>
                  <a:pt x="49730" y="8521"/>
                </a:lnTo>
                <a:lnTo>
                  <a:pt x="40471" y="2285"/>
                </a:lnTo>
                <a:lnTo>
                  <a:pt x="2913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708955" y="412855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5"/>
                </a:lnTo>
                <a:lnTo>
                  <a:pt x="8529" y="8524"/>
                </a:lnTo>
                <a:lnTo>
                  <a:pt x="2288" y="17787"/>
                </a:lnTo>
                <a:lnTo>
                  <a:pt x="0" y="29147"/>
                </a:lnTo>
                <a:lnTo>
                  <a:pt x="2288" y="40475"/>
                </a:lnTo>
                <a:lnTo>
                  <a:pt x="8529" y="49734"/>
                </a:lnTo>
                <a:lnTo>
                  <a:pt x="17782" y="55980"/>
                </a:lnTo>
                <a:lnTo>
                  <a:pt x="29109" y="58272"/>
                </a:lnTo>
                <a:lnTo>
                  <a:pt x="40449" y="55980"/>
                </a:lnTo>
                <a:lnTo>
                  <a:pt x="49708" y="49734"/>
                </a:lnTo>
                <a:lnTo>
                  <a:pt x="55951" y="40475"/>
                </a:lnTo>
                <a:lnTo>
                  <a:pt x="58240" y="29147"/>
                </a:lnTo>
                <a:lnTo>
                  <a:pt x="55951" y="17787"/>
                </a:lnTo>
                <a:lnTo>
                  <a:pt x="49708" y="8524"/>
                </a:lnTo>
                <a:lnTo>
                  <a:pt x="40449" y="2285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067250" y="261827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7"/>
                </a:lnTo>
                <a:lnTo>
                  <a:pt x="0" y="29124"/>
                </a:lnTo>
                <a:lnTo>
                  <a:pt x="2288" y="40452"/>
                </a:lnTo>
                <a:lnTo>
                  <a:pt x="8529" y="49712"/>
                </a:lnTo>
                <a:lnTo>
                  <a:pt x="17782" y="55959"/>
                </a:lnTo>
                <a:lnTo>
                  <a:pt x="29109" y="58251"/>
                </a:lnTo>
                <a:lnTo>
                  <a:pt x="40449" y="55959"/>
                </a:lnTo>
                <a:lnTo>
                  <a:pt x="49708" y="49712"/>
                </a:lnTo>
                <a:lnTo>
                  <a:pt x="55951" y="40452"/>
                </a:lnTo>
                <a:lnTo>
                  <a:pt x="58240" y="29124"/>
                </a:lnTo>
                <a:lnTo>
                  <a:pt x="55951" y="17787"/>
                </a:lnTo>
                <a:lnTo>
                  <a:pt x="49708" y="8530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096122" y="218672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9131" y="0"/>
                </a:moveTo>
                <a:lnTo>
                  <a:pt x="17791" y="2291"/>
                </a:lnTo>
                <a:lnTo>
                  <a:pt x="8532" y="8538"/>
                </a:lnTo>
                <a:lnTo>
                  <a:pt x="2289" y="17797"/>
                </a:lnTo>
                <a:lnTo>
                  <a:pt x="0" y="29124"/>
                </a:lnTo>
                <a:lnTo>
                  <a:pt x="2289" y="40484"/>
                </a:lnTo>
                <a:lnTo>
                  <a:pt x="8532" y="49748"/>
                </a:lnTo>
                <a:lnTo>
                  <a:pt x="17791" y="55986"/>
                </a:lnTo>
                <a:lnTo>
                  <a:pt x="29131" y="58272"/>
                </a:lnTo>
                <a:lnTo>
                  <a:pt x="40471" y="55986"/>
                </a:lnTo>
                <a:lnTo>
                  <a:pt x="49730" y="49748"/>
                </a:lnTo>
                <a:lnTo>
                  <a:pt x="55973" y="40484"/>
                </a:lnTo>
                <a:lnTo>
                  <a:pt x="58262" y="29124"/>
                </a:lnTo>
                <a:lnTo>
                  <a:pt x="55973" y="17797"/>
                </a:lnTo>
                <a:lnTo>
                  <a:pt x="49730" y="8538"/>
                </a:lnTo>
                <a:lnTo>
                  <a:pt x="40471" y="2291"/>
                </a:lnTo>
                <a:lnTo>
                  <a:pt x="2913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581686" y="240248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9109" y="0"/>
                </a:moveTo>
                <a:lnTo>
                  <a:pt x="17782" y="2288"/>
                </a:lnTo>
                <a:lnTo>
                  <a:pt x="8529" y="8532"/>
                </a:lnTo>
                <a:lnTo>
                  <a:pt x="2288" y="17797"/>
                </a:lnTo>
                <a:lnTo>
                  <a:pt x="0" y="29147"/>
                </a:lnTo>
                <a:lnTo>
                  <a:pt x="2288" y="40484"/>
                </a:lnTo>
                <a:lnTo>
                  <a:pt x="8529" y="49742"/>
                </a:lnTo>
                <a:lnTo>
                  <a:pt x="17782" y="55983"/>
                </a:lnTo>
                <a:lnTo>
                  <a:pt x="29109" y="58272"/>
                </a:lnTo>
                <a:lnTo>
                  <a:pt x="40462" y="55983"/>
                </a:lnTo>
                <a:lnTo>
                  <a:pt x="49728" y="49742"/>
                </a:lnTo>
                <a:lnTo>
                  <a:pt x="55974" y="40484"/>
                </a:lnTo>
                <a:lnTo>
                  <a:pt x="58263" y="29147"/>
                </a:lnTo>
                <a:lnTo>
                  <a:pt x="55974" y="17797"/>
                </a:lnTo>
                <a:lnTo>
                  <a:pt x="49728" y="8532"/>
                </a:lnTo>
                <a:lnTo>
                  <a:pt x="40462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581686" y="283401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9109" y="0"/>
                </a:moveTo>
                <a:lnTo>
                  <a:pt x="17782" y="2288"/>
                </a:lnTo>
                <a:lnTo>
                  <a:pt x="8529" y="8527"/>
                </a:lnTo>
                <a:lnTo>
                  <a:pt x="2288" y="17778"/>
                </a:lnTo>
                <a:lnTo>
                  <a:pt x="0" y="29103"/>
                </a:lnTo>
                <a:lnTo>
                  <a:pt x="2288" y="40462"/>
                </a:lnTo>
                <a:lnTo>
                  <a:pt x="8529" y="49725"/>
                </a:lnTo>
                <a:lnTo>
                  <a:pt x="17782" y="55963"/>
                </a:lnTo>
                <a:lnTo>
                  <a:pt x="29109" y="58249"/>
                </a:lnTo>
                <a:lnTo>
                  <a:pt x="40462" y="55963"/>
                </a:lnTo>
                <a:lnTo>
                  <a:pt x="49728" y="49725"/>
                </a:lnTo>
                <a:lnTo>
                  <a:pt x="55974" y="40462"/>
                </a:lnTo>
                <a:lnTo>
                  <a:pt x="58263" y="29103"/>
                </a:lnTo>
                <a:lnTo>
                  <a:pt x="55974" y="17778"/>
                </a:lnTo>
                <a:lnTo>
                  <a:pt x="49728" y="8527"/>
                </a:lnTo>
                <a:lnTo>
                  <a:pt x="40462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257992" y="218672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9109" y="0"/>
                </a:moveTo>
                <a:lnTo>
                  <a:pt x="17782" y="2291"/>
                </a:lnTo>
                <a:lnTo>
                  <a:pt x="8529" y="8538"/>
                </a:lnTo>
                <a:lnTo>
                  <a:pt x="2288" y="17797"/>
                </a:lnTo>
                <a:lnTo>
                  <a:pt x="0" y="29124"/>
                </a:lnTo>
                <a:lnTo>
                  <a:pt x="2288" y="40484"/>
                </a:lnTo>
                <a:lnTo>
                  <a:pt x="8529" y="49748"/>
                </a:lnTo>
                <a:lnTo>
                  <a:pt x="17782" y="55986"/>
                </a:lnTo>
                <a:lnTo>
                  <a:pt x="29109" y="58272"/>
                </a:lnTo>
                <a:lnTo>
                  <a:pt x="40449" y="55986"/>
                </a:lnTo>
                <a:lnTo>
                  <a:pt x="49708" y="49748"/>
                </a:lnTo>
                <a:lnTo>
                  <a:pt x="55951" y="40484"/>
                </a:lnTo>
                <a:lnTo>
                  <a:pt x="58240" y="29124"/>
                </a:lnTo>
                <a:lnTo>
                  <a:pt x="55951" y="17797"/>
                </a:lnTo>
                <a:lnTo>
                  <a:pt x="49708" y="8538"/>
                </a:lnTo>
                <a:lnTo>
                  <a:pt x="40449" y="2291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061544" y="412855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5"/>
                </a:lnTo>
                <a:lnTo>
                  <a:pt x="8529" y="8524"/>
                </a:lnTo>
                <a:lnTo>
                  <a:pt x="2288" y="17787"/>
                </a:lnTo>
                <a:lnTo>
                  <a:pt x="0" y="29147"/>
                </a:lnTo>
                <a:lnTo>
                  <a:pt x="2288" y="40475"/>
                </a:lnTo>
                <a:lnTo>
                  <a:pt x="8529" y="49734"/>
                </a:lnTo>
                <a:lnTo>
                  <a:pt x="17782" y="55980"/>
                </a:lnTo>
                <a:lnTo>
                  <a:pt x="29109" y="58272"/>
                </a:lnTo>
                <a:lnTo>
                  <a:pt x="40449" y="55980"/>
                </a:lnTo>
                <a:lnTo>
                  <a:pt x="49708" y="49734"/>
                </a:lnTo>
                <a:lnTo>
                  <a:pt x="55951" y="40475"/>
                </a:lnTo>
                <a:lnTo>
                  <a:pt x="58240" y="29147"/>
                </a:lnTo>
                <a:lnTo>
                  <a:pt x="55951" y="17787"/>
                </a:lnTo>
                <a:lnTo>
                  <a:pt x="49708" y="8524"/>
                </a:lnTo>
                <a:lnTo>
                  <a:pt x="40449" y="2285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142456" y="4344320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5"/>
                </a:lnTo>
                <a:lnTo>
                  <a:pt x="8529" y="8521"/>
                </a:lnTo>
                <a:lnTo>
                  <a:pt x="2288" y="17778"/>
                </a:lnTo>
                <a:lnTo>
                  <a:pt x="0" y="29124"/>
                </a:lnTo>
                <a:lnTo>
                  <a:pt x="2288" y="40471"/>
                </a:lnTo>
                <a:lnTo>
                  <a:pt x="8529" y="49728"/>
                </a:lnTo>
                <a:lnTo>
                  <a:pt x="17782" y="55964"/>
                </a:lnTo>
                <a:lnTo>
                  <a:pt x="29109" y="58249"/>
                </a:lnTo>
                <a:lnTo>
                  <a:pt x="40462" y="55964"/>
                </a:lnTo>
                <a:lnTo>
                  <a:pt x="49728" y="49728"/>
                </a:lnTo>
                <a:lnTo>
                  <a:pt x="55973" y="40471"/>
                </a:lnTo>
                <a:lnTo>
                  <a:pt x="58262" y="29124"/>
                </a:lnTo>
                <a:lnTo>
                  <a:pt x="55973" y="17778"/>
                </a:lnTo>
                <a:lnTo>
                  <a:pt x="49728" y="8521"/>
                </a:lnTo>
                <a:lnTo>
                  <a:pt x="40462" y="2285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223391" y="261827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7"/>
                </a:lnTo>
                <a:lnTo>
                  <a:pt x="0" y="29124"/>
                </a:lnTo>
                <a:lnTo>
                  <a:pt x="2288" y="40452"/>
                </a:lnTo>
                <a:lnTo>
                  <a:pt x="8529" y="49712"/>
                </a:lnTo>
                <a:lnTo>
                  <a:pt x="17782" y="55959"/>
                </a:lnTo>
                <a:lnTo>
                  <a:pt x="29109" y="58251"/>
                </a:lnTo>
                <a:lnTo>
                  <a:pt x="40449" y="55959"/>
                </a:lnTo>
                <a:lnTo>
                  <a:pt x="49708" y="49712"/>
                </a:lnTo>
                <a:lnTo>
                  <a:pt x="55951" y="40452"/>
                </a:lnTo>
                <a:lnTo>
                  <a:pt x="58240" y="29124"/>
                </a:lnTo>
                <a:lnTo>
                  <a:pt x="55951" y="17787"/>
                </a:lnTo>
                <a:lnTo>
                  <a:pt x="49708" y="8530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408406" y="261827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7"/>
                </a:lnTo>
                <a:lnTo>
                  <a:pt x="0" y="29124"/>
                </a:lnTo>
                <a:lnTo>
                  <a:pt x="2288" y="40452"/>
                </a:lnTo>
                <a:lnTo>
                  <a:pt x="8529" y="49712"/>
                </a:lnTo>
                <a:lnTo>
                  <a:pt x="17782" y="55959"/>
                </a:lnTo>
                <a:lnTo>
                  <a:pt x="29109" y="58251"/>
                </a:lnTo>
                <a:lnTo>
                  <a:pt x="40449" y="55959"/>
                </a:lnTo>
                <a:lnTo>
                  <a:pt x="49708" y="49712"/>
                </a:lnTo>
                <a:lnTo>
                  <a:pt x="55951" y="40452"/>
                </a:lnTo>
                <a:lnTo>
                  <a:pt x="58240" y="29124"/>
                </a:lnTo>
                <a:lnTo>
                  <a:pt x="55951" y="17787"/>
                </a:lnTo>
                <a:lnTo>
                  <a:pt x="49708" y="8530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246558" y="240248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9108" y="0"/>
                </a:moveTo>
                <a:lnTo>
                  <a:pt x="17781" y="2288"/>
                </a:lnTo>
                <a:lnTo>
                  <a:pt x="8528" y="8532"/>
                </a:lnTo>
                <a:lnTo>
                  <a:pt x="2288" y="17797"/>
                </a:lnTo>
                <a:lnTo>
                  <a:pt x="0" y="29147"/>
                </a:lnTo>
                <a:lnTo>
                  <a:pt x="2288" y="40484"/>
                </a:lnTo>
                <a:lnTo>
                  <a:pt x="8528" y="49742"/>
                </a:lnTo>
                <a:lnTo>
                  <a:pt x="17781" y="55983"/>
                </a:lnTo>
                <a:lnTo>
                  <a:pt x="29108" y="58272"/>
                </a:lnTo>
                <a:lnTo>
                  <a:pt x="40448" y="55983"/>
                </a:lnTo>
                <a:lnTo>
                  <a:pt x="49708" y="49742"/>
                </a:lnTo>
                <a:lnTo>
                  <a:pt x="55950" y="40484"/>
                </a:lnTo>
                <a:lnTo>
                  <a:pt x="58239" y="29147"/>
                </a:lnTo>
                <a:lnTo>
                  <a:pt x="55950" y="17797"/>
                </a:lnTo>
                <a:lnTo>
                  <a:pt x="49708" y="8532"/>
                </a:lnTo>
                <a:lnTo>
                  <a:pt x="40448" y="2288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067250" y="240248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9109" y="0"/>
                </a:moveTo>
                <a:lnTo>
                  <a:pt x="17782" y="2288"/>
                </a:lnTo>
                <a:lnTo>
                  <a:pt x="8529" y="8532"/>
                </a:lnTo>
                <a:lnTo>
                  <a:pt x="2288" y="17797"/>
                </a:lnTo>
                <a:lnTo>
                  <a:pt x="0" y="29147"/>
                </a:lnTo>
                <a:lnTo>
                  <a:pt x="2288" y="40484"/>
                </a:lnTo>
                <a:lnTo>
                  <a:pt x="8529" y="49742"/>
                </a:lnTo>
                <a:lnTo>
                  <a:pt x="17782" y="55983"/>
                </a:lnTo>
                <a:lnTo>
                  <a:pt x="29109" y="58272"/>
                </a:lnTo>
                <a:lnTo>
                  <a:pt x="40449" y="55983"/>
                </a:lnTo>
                <a:lnTo>
                  <a:pt x="49708" y="49742"/>
                </a:lnTo>
                <a:lnTo>
                  <a:pt x="55951" y="40484"/>
                </a:lnTo>
                <a:lnTo>
                  <a:pt x="58240" y="29147"/>
                </a:lnTo>
                <a:lnTo>
                  <a:pt x="55951" y="17797"/>
                </a:lnTo>
                <a:lnTo>
                  <a:pt x="49708" y="8532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419840" y="283401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9109" y="0"/>
                </a:moveTo>
                <a:lnTo>
                  <a:pt x="17782" y="2288"/>
                </a:lnTo>
                <a:lnTo>
                  <a:pt x="8529" y="8527"/>
                </a:lnTo>
                <a:lnTo>
                  <a:pt x="2288" y="17778"/>
                </a:lnTo>
                <a:lnTo>
                  <a:pt x="0" y="29103"/>
                </a:lnTo>
                <a:lnTo>
                  <a:pt x="2288" y="40462"/>
                </a:lnTo>
                <a:lnTo>
                  <a:pt x="8529" y="49725"/>
                </a:lnTo>
                <a:lnTo>
                  <a:pt x="17782" y="55963"/>
                </a:lnTo>
                <a:lnTo>
                  <a:pt x="29109" y="58249"/>
                </a:lnTo>
                <a:lnTo>
                  <a:pt x="40449" y="55963"/>
                </a:lnTo>
                <a:lnTo>
                  <a:pt x="49709" y="49725"/>
                </a:lnTo>
                <a:lnTo>
                  <a:pt x="55951" y="40462"/>
                </a:lnTo>
                <a:lnTo>
                  <a:pt x="58240" y="29103"/>
                </a:lnTo>
                <a:lnTo>
                  <a:pt x="55951" y="17778"/>
                </a:lnTo>
                <a:lnTo>
                  <a:pt x="49709" y="8527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419840" y="261827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7"/>
                </a:lnTo>
                <a:lnTo>
                  <a:pt x="0" y="29124"/>
                </a:lnTo>
                <a:lnTo>
                  <a:pt x="2288" y="40452"/>
                </a:lnTo>
                <a:lnTo>
                  <a:pt x="8529" y="49712"/>
                </a:lnTo>
                <a:lnTo>
                  <a:pt x="17782" y="55959"/>
                </a:lnTo>
                <a:lnTo>
                  <a:pt x="29109" y="58251"/>
                </a:lnTo>
                <a:lnTo>
                  <a:pt x="40449" y="55959"/>
                </a:lnTo>
                <a:lnTo>
                  <a:pt x="49709" y="49712"/>
                </a:lnTo>
                <a:lnTo>
                  <a:pt x="55951" y="40452"/>
                </a:lnTo>
                <a:lnTo>
                  <a:pt x="58240" y="29124"/>
                </a:lnTo>
                <a:lnTo>
                  <a:pt x="55951" y="17787"/>
                </a:lnTo>
                <a:lnTo>
                  <a:pt x="49709" y="8530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581686" y="261827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7"/>
                </a:lnTo>
                <a:lnTo>
                  <a:pt x="0" y="29124"/>
                </a:lnTo>
                <a:lnTo>
                  <a:pt x="2288" y="40452"/>
                </a:lnTo>
                <a:lnTo>
                  <a:pt x="8529" y="49712"/>
                </a:lnTo>
                <a:lnTo>
                  <a:pt x="17782" y="55959"/>
                </a:lnTo>
                <a:lnTo>
                  <a:pt x="29109" y="58251"/>
                </a:lnTo>
                <a:lnTo>
                  <a:pt x="40462" y="55959"/>
                </a:lnTo>
                <a:lnTo>
                  <a:pt x="49728" y="49712"/>
                </a:lnTo>
                <a:lnTo>
                  <a:pt x="55974" y="40452"/>
                </a:lnTo>
                <a:lnTo>
                  <a:pt x="58263" y="29124"/>
                </a:lnTo>
                <a:lnTo>
                  <a:pt x="55974" y="17787"/>
                </a:lnTo>
                <a:lnTo>
                  <a:pt x="49728" y="8530"/>
                </a:lnTo>
                <a:lnTo>
                  <a:pt x="40462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662621" y="218672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9109" y="0"/>
                </a:moveTo>
                <a:lnTo>
                  <a:pt x="17782" y="2291"/>
                </a:lnTo>
                <a:lnTo>
                  <a:pt x="8529" y="8538"/>
                </a:lnTo>
                <a:lnTo>
                  <a:pt x="2288" y="17797"/>
                </a:lnTo>
                <a:lnTo>
                  <a:pt x="0" y="29124"/>
                </a:lnTo>
                <a:lnTo>
                  <a:pt x="2288" y="40484"/>
                </a:lnTo>
                <a:lnTo>
                  <a:pt x="8529" y="49748"/>
                </a:lnTo>
                <a:lnTo>
                  <a:pt x="17782" y="55986"/>
                </a:lnTo>
                <a:lnTo>
                  <a:pt x="29109" y="58272"/>
                </a:lnTo>
                <a:lnTo>
                  <a:pt x="40449" y="55986"/>
                </a:lnTo>
                <a:lnTo>
                  <a:pt x="49708" y="49748"/>
                </a:lnTo>
                <a:lnTo>
                  <a:pt x="55951" y="40484"/>
                </a:lnTo>
                <a:lnTo>
                  <a:pt x="58240" y="29124"/>
                </a:lnTo>
                <a:lnTo>
                  <a:pt x="55951" y="17797"/>
                </a:lnTo>
                <a:lnTo>
                  <a:pt x="49708" y="8538"/>
                </a:lnTo>
                <a:lnTo>
                  <a:pt x="40449" y="2291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905403" y="240248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9108" y="0"/>
                </a:moveTo>
                <a:lnTo>
                  <a:pt x="17782" y="2288"/>
                </a:lnTo>
                <a:lnTo>
                  <a:pt x="8529" y="8532"/>
                </a:lnTo>
                <a:lnTo>
                  <a:pt x="2288" y="17797"/>
                </a:lnTo>
                <a:lnTo>
                  <a:pt x="0" y="29147"/>
                </a:lnTo>
                <a:lnTo>
                  <a:pt x="2288" y="40484"/>
                </a:lnTo>
                <a:lnTo>
                  <a:pt x="8529" y="49742"/>
                </a:lnTo>
                <a:lnTo>
                  <a:pt x="17782" y="55983"/>
                </a:lnTo>
                <a:lnTo>
                  <a:pt x="29108" y="58272"/>
                </a:lnTo>
                <a:lnTo>
                  <a:pt x="40448" y="55983"/>
                </a:lnTo>
                <a:lnTo>
                  <a:pt x="49708" y="49742"/>
                </a:lnTo>
                <a:lnTo>
                  <a:pt x="55951" y="40484"/>
                </a:lnTo>
                <a:lnTo>
                  <a:pt x="58240" y="29147"/>
                </a:lnTo>
                <a:lnTo>
                  <a:pt x="55951" y="17797"/>
                </a:lnTo>
                <a:lnTo>
                  <a:pt x="49708" y="8532"/>
                </a:lnTo>
                <a:lnTo>
                  <a:pt x="40448" y="2288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084711" y="304975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9108" y="0"/>
                </a:moveTo>
                <a:lnTo>
                  <a:pt x="17781" y="2291"/>
                </a:lnTo>
                <a:lnTo>
                  <a:pt x="8528" y="8538"/>
                </a:lnTo>
                <a:lnTo>
                  <a:pt x="2288" y="17797"/>
                </a:lnTo>
                <a:lnTo>
                  <a:pt x="0" y="29124"/>
                </a:lnTo>
                <a:lnTo>
                  <a:pt x="2288" y="40471"/>
                </a:lnTo>
                <a:lnTo>
                  <a:pt x="8528" y="49728"/>
                </a:lnTo>
                <a:lnTo>
                  <a:pt x="17781" y="55964"/>
                </a:lnTo>
                <a:lnTo>
                  <a:pt x="29108" y="58249"/>
                </a:lnTo>
                <a:lnTo>
                  <a:pt x="40448" y="55964"/>
                </a:lnTo>
                <a:lnTo>
                  <a:pt x="49708" y="49728"/>
                </a:lnTo>
                <a:lnTo>
                  <a:pt x="55951" y="40471"/>
                </a:lnTo>
                <a:lnTo>
                  <a:pt x="58240" y="29124"/>
                </a:lnTo>
                <a:lnTo>
                  <a:pt x="55951" y="17797"/>
                </a:lnTo>
                <a:lnTo>
                  <a:pt x="49708" y="8538"/>
                </a:lnTo>
                <a:lnTo>
                  <a:pt x="40448" y="2291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084711" y="283401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9108" y="0"/>
                </a:moveTo>
                <a:lnTo>
                  <a:pt x="17781" y="2288"/>
                </a:lnTo>
                <a:lnTo>
                  <a:pt x="8528" y="8527"/>
                </a:lnTo>
                <a:lnTo>
                  <a:pt x="2288" y="17778"/>
                </a:lnTo>
                <a:lnTo>
                  <a:pt x="0" y="29103"/>
                </a:lnTo>
                <a:lnTo>
                  <a:pt x="2288" y="40462"/>
                </a:lnTo>
                <a:lnTo>
                  <a:pt x="8528" y="49725"/>
                </a:lnTo>
                <a:lnTo>
                  <a:pt x="17781" y="55963"/>
                </a:lnTo>
                <a:lnTo>
                  <a:pt x="29108" y="58249"/>
                </a:lnTo>
                <a:lnTo>
                  <a:pt x="40448" y="55963"/>
                </a:lnTo>
                <a:lnTo>
                  <a:pt x="49708" y="49725"/>
                </a:lnTo>
                <a:lnTo>
                  <a:pt x="55951" y="40462"/>
                </a:lnTo>
                <a:lnTo>
                  <a:pt x="58240" y="29103"/>
                </a:lnTo>
                <a:lnTo>
                  <a:pt x="55951" y="17778"/>
                </a:lnTo>
                <a:lnTo>
                  <a:pt x="49708" y="8527"/>
                </a:lnTo>
                <a:lnTo>
                  <a:pt x="40448" y="2288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570252" y="261827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9131" y="0"/>
                </a:moveTo>
                <a:lnTo>
                  <a:pt x="17791" y="2288"/>
                </a:lnTo>
                <a:lnTo>
                  <a:pt x="8532" y="8530"/>
                </a:lnTo>
                <a:lnTo>
                  <a:pt x="2289" y="17787"/>
                </a:lnTo>
                <a:lnTo>
                  <a:pt x="0" y="29124"/>
                </a:lnTo>
                <a:lnTo>
                  <a:pt x="2289" y="40452"/>
                </a:lnTo>
                <a:lnTo>
                  <a:pt x="8532" y="49712"/>
                </a:lnTo>
                <a:lnTo>
                  <a:pt x="17791" y="55959"/>
                </a:lnTo>
                <a:lnTo>
                  <a:pt x="29131" y="58251"/>
                </a:lnTo>
                <a:lnTo>
                  <a:pt x="40471" y="55959"/>
                </a:lnTo>
                <a:lnTo>
                  <a:pt x="49730" y="49712"/>
                </a:lnTo>
                <a:lnTo>
                  <a:pt x="55973" y="40452"/>
                </a:lnTo>
                <a:lnTo>
                  <a:pt x="58262" y="29124"/>
                </a:lnTo>
                <a:lnTo>
                  <a:pt x="55973" y="17787"/>
                </a:lnTo>
                <a:lnTo>
                  <a:pt x="49730" y="8530"/>
                </a:lnTo>
                <a:lnTo>
                  <a:pt x="40471" y="2288"/>
                </a:lnTo>
                <a:lnTo>
                  <a:pt x="2913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732122" y="261827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9108" y="0"/>
                </a:moveTo>
                <a:lnTo>
                  <a:pt x="17781" y="2288"/>
                </a:lnTo>
                <a:lnTo>
                  <a:pt x="8528" y="8530"/>
                </a:lnTo>
                <a:lnTo>
                  <a:pt x="2288" y="17787"/>
                </a:lnTo>
                <a:lnTo>
                  <a:pt x="0" y="29124"/>
                </a:lnTo>
                <a:lnTo>
                  <a:pt x="2288" y="40452"/>
                </a:lnTo>
                <a:lnTo>
                  <a:pt x="8528" y="49712"/>
                </a:lnTo>
                <a:lnTo>
                  <a:pt x="17781" y="55959"/>
                </a:lnTo>
                <a:lnTo>
                  <a:pt x="29108" y="58251"/>
                </a:lnTo>
                <a:lnTo>
                  <a:pt x="40448" y="55959"/>
                </a:lnTo>
                <a:lnTo>
                  <a:pt x="49708" y="49712"/>
                </a:lnTo>
                <a:lnTo>
                  <a:pt x="55950" y="40452"/>
                </a:lnTo>
                <a:lnTo>
                  <a:pt x="58239" y="29124"/>
                </a:lnTo>
                <a:lnTo>
                  <a:pt x="55950" y="17787"/>
                </a:lnTo>
                <a:lnTo>
                  <a:pt x="49708" y="8530"/>
                </a:lnTo>
                <a:lnTo>
                  <a:pt x="40448" y="2288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067250" y="218672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9109" y="0"/>
                </a:moveTo>
                <a:lnTo>
                  <a:pt x="17782" y="2291"/>
                </a:lnTo>
                <a:lnTo>
                  <a:pt x="8529" y="8538"/>
                </a:lnTo>
                <a:lnTo>
                  <a:pt x="2288" y="17797"/>
                </a:lnTo>
                <a:lnTo>
                  <a:pt x="0" y="29124"/>
                </a:lnTo>
                <a:lnTo>
                  <a:pt x="2288" y="40484"/>
                </a:lnTo>
                <a:lnTo>
                  <a:pt x="8529" y="49748"/>
                </a:lnTo>
                <a:lnTo>
                  <a:pt x="17782" y="55986"/>
                </a:lnTo>
                <a:lnTo>
                  <a:pt x="29109" y="58272"/>
                </a:lnTo>
                <a:lnTo>
                  <a:pt x="40449" y="55986"/>
                </a:lnTo>
                <a:lnTo>
                  <a:pt x="49708" y="49748"/>
                </a:lnTo>
                <a:lnTo>
                  <a:pt x="55951" y="40484"/>
                </a:lnTo>
                <a:lnTo>
                  <a:pt x="58240" y="29124"/>
                </a:lnTo>
                <a:lnTo>
                  <a:pt x="55951" y="17797"/>
                </a:lnTo>
                <a:lnTo>
                  <a:pt x="49708" y="8538"/>
                </a:lnTo>
                <a:lnTo>
                  <a:pt x="40449" y="2291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419840" y="304975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9109" y="0"/>
                </a:moveTo>
                <a:lnTo>
                  <a:pt x="17782" y="2291"/>
                </a:lnTo>
                <a:lnTo>
                  <a:pt x="8529" y="8538"/>
                </a:lnTo>
                <a:lnTo>
                  <a:pt x="2288" y="17797"/>
                </a:lnTo>
                <a:lnTo>
                  <a:pt x="0" y="29124"/>
                </a:lnTo>
                <a:lnTo>
                  <a:pt x="2288" y="40471"/>
                </a:lnTo>
                <a:lnTo>
                  <a:pt x="8529" y="49728"/>
                </a:lnTo>
                <a:lnTo>
                  <a:pt x="17782" y="55964"/>
                </a:lnTo>
                <a:lnTo>
                  <a:pt x="29109" y="58249"/>
                </a:lnTo>
                <a:lnTo>
                  <a:pt x="40449" y="55964"/>
                </a:lnTo>
                <a:lnTo>
                  <a:pt x="49709" y="49728"/>
                </a:lnTo>
                <a:lnTo>
                  <a:pt x="55951" y="40471"/>
                </a:lnTo>
                <a:lnTo>
                  <a:pt x="58240" y="29124"/>
                </a:lnTo>
                <a:lnTo>
                  <a:pt x="55951" y="17797"/>
                </a:lnTo>
                <a:lnTo>
                  <a:pt x="49709" y="8538"/>
                </a:lnTo>
                <a:lnTo>
                  <a:pt x="40449" y="2291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419840" y="326554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29109" y="0"/>
                </a:moveTo>
                <a:lnTo>
                  <a:pt x="17782" y="2285"/>
                </a:lnTo>
                <a:lnTo>
                  <a:pt x="8529" y="8521"/>
                </a:lnTo>
                <a:lnTo>
                  <a:pt x="2288" y="17778"/>
                </a:lnTo>
                <a:lnTo>
                  <a:pt x="0" y="29124"/>
                </a:lnTo>
                <a:lnTo>
                  <a:pt x="2288" y="40453"/>
                </a:lnTo>
                <a:lnTo>
                  <a:pt x="8529" y="49712"/>
                </a:lnTo>
                <a:lnTo>
                  <a:pt x="17782" y="55959"/>
                </a:lnTo>
                <a:lnTo>
                  <a:pt x="29109" y="58251"/>
                </a:lnTo>
                <a:lnTo>
                  <a:pt x="40449" y="55959"/>
                </a:lnTo>
                <a:lnTo>
                  <a:pt x="49709" y="49712"/>
                </a:lnTo>
                <a:lnTo>
                  <a:pt x="55951" y="40453"/>
                </a:lnTo>
                <a:lnTo>
                  <a:pt x="58240" y="29124"/>
                </a:lnTo>
                <a:lnTo>
                  <a:pt x="55951" y="17778"/>
                </a:lnTo>
                <a:lnTo>
                  <a:pt x="49709" y="8521"/>
                </a:lnTo>
                <a:lnTo>
                  <a:pt x="40449" y="2285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743556" y="283401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9109" y="0"/>
                </a:moveTo>
                <a:lnTo>
                  <a:pt x="17782" y="2288"/>
                </a:lnTo>
                <a:lnTo>
                  <a:pt x="8529" y="8527"/>
                </a:lnTo>
                <a:lnTo>
                  <a:pt x="2288" y="17778"/>
                </a:lnTo>
                <a:lnTo>
                  <a:pt x="0" y="29103"/>
                </a:lnTo>
                <a:lnTo>
                  <a:pt x="2288" y="40462"/>
                </a:lnTo>
                <a:lnTo>
                  <a:pt x="8529" y="49725"/>
                </a:lnTo>
                <a:lnTo>
                  <a:pt x="17782" y="55963"/>
                </a:lnTo>
                <a:lnTo>
                  <a:pt x="29109" y="58249"/>
                </a:lnTo>
                <a:lnTo>
                  <a:pt x="40449" y="55963"/>
                </a:lnTo>
                <a:lnTo>
                  <a:pt x="49708" y="49725"/>
                </a:lnTo>
                <a:lnTo>
                  <a:pt x="55951" y="40462"/>
                </a:lnTo>
                <a:lnTo>
                  <a:pt x="58240" y="29103"/>
                </a:lnTo>
                <a:lnTo>
                  <a:pt x="55951" y="17778"/>
                </a:lnTo>
                <a:lnTo>
                  <a:pt x="49708" y="8527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743556" y="261827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7"/>
                </a:lnTo>
                <a:lnTo>
                  <a:pt x="0" y="29124"/>
                </a:lnTo>
                <a:lnTo>
                  <a:pt x="2288" y="40452"/>
                </a:lnTo>
                <a:lnTo>
                  <a:pt x="8529" y="49712"/>
                </a:lnTo>
                <a:lnTo>
                  <a:pt x="17782" y="55959"/>
                </a:lnTo>
                <a:lnTo>
                  <a:pt x="29109" y="58251"/>
                </a:lnTo>
                <a:lnTo>
                  <a:pt x="40449" y="55959"/>
                </a:lnTo>
                <a:lnTo>
                  <a:pt x="49708" y="49712"/>
                </a:lnTo>
                <a:lnTo>
                  <a:pt x="55951" y="40452"/>
                </a:lnTo>
                <a:lnTo>
                  <a:pt x="58240" y="29124"/>
                </a:lnTo>
                <a:lnTo>
                  <a:pt x="55951" y="17787"/>
                </a:lnTo>
                <a:lnTo>
                  <a:pt x="49708" y="8530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229096" y="218672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9131" y="0"/>
                </a:moveTo>
                <a:lnTo>
                  <a:pt x="17791" y="2291"/>
                </a:lnTo>
                <a:lnTo>
                  <a:pt x="8532" y="8538"/>
                </a:lnTo>
                <a:lnTo>
                  <a:pt x="2289" y="17797"/>
                </a:lnTo>
                <a:lnTo>
                  <a:pt x="0" y="29124"/>
                </a:lnTo>
                <a:lnTo>
                  <a:pt x="2289" y="40484"/>
                </a:lnTo>
                <a:lnTo>
                  <a:pt x="8532" y="49748"/>
                </a:lnTo>
                <a:lnTo>
                  <a:pt x="17791" y="55986"/>
                </a:lnTo>
                <a:lnTo>
                  <a:pt x="29131" y="58272"/>
                </a:lnTo>
                <a:lnTo>
                  <a:pt x="40470" y="55986"/>
                </a:lnTo>
                <a:lnTo>
                  <a:pt x="49730" y="49748"/>
                </a:lnTo>
                <a:lnTo>
                  <a:pt x="55973" y="40484"/>
                </a:lnTo>
                <a:lnTo>
                  <a:pt x="58262" y="29124"/>
                </a:lnTo>
                <a:lnTo>
                  <a:pt x="55973" y="17797"/>
                </a:lnTo>
                <a:lnTo>
                  <a:pt x="49730" y="8538"/>
                </a:lnTo>
                <a:lnTo>
                  <a:pt x="40470" y="2291"/>
                </a:lnTo>
                <a:lnTo>
                  <a:pt x="2913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084711" y="326554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1" y="2285"/>
                </a:lnTo>
                <a:lnTo>
                  <a:pt x="8528" y="8521"/>
                </a:lnTo>
                <a:lnTo>
                  <a:pt x="2288" y="17778"/>
                </a:lnTo>
                <a:lnTo>
                  <a:pt x="0" y="29124"/>
                </a:lnTo>
                <a:lnTo>
                  <a:pt x="2288" y="40453"/>
                </a:lnTo>
                <a:lnTo>
                  <a:pt x="8528" y="49712"/>
                </a:lnTo>
                <a:lnTo>
                  <a:pt x="17781" y="55959"/>
                </a:lnTo>
                <a:lnTo>
                  <a:pt x="29108" y="58251"/>
                </a:lnTo>
                <a:lnTo>
                  <a:pt x="40448" y="55959"/>
                </a:lnTo>
                <a:lnTo>
                  <a:pt x="49708" y="49712"/>
                </a:lnTo>
                <a:lnTo>
                  <a:pt x="55951" y="40453"/>
                </a:lnTo>
                <a:lnTo>
                  <a:pt x="58240" y="29124"/>
                </a:lnTo>
                <a:lnTo>
                  <a:pt x="55951" y="17778"/>
                </a:lnTo>
                <a:lnTo>
                  <a:pt x="49708" y="8521"/>
                </a:lnTo>
                <a:lnTo>
                  <a:pt x="40448" y="2285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390967" y="218672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9109" y="0"/>
                </a:moveTo>
                <a:lnTo>
                  <a:pt x="17782" y="2291"/>
                </a:lnTo>
                <a:lnTo>
                  <a:pt x="8529" y="8538"/>
                </a:lnTo>
                <a:lnTo>
                  <a:pt x="2288" y="17797"/>
                </a:lnTo>
                <a:lnTo>
                  <a:pt x="0" y="29124"/>
                </a:lnTo>
                <a:lnTo>
                  <a:pt x="2288" y="40484"/>
                </a:lnTo>
                <a:lnTo>
                  <a:pt x="8529" y="49748"/>
                </a:lnTo>
                <a:lnTo>
                  <a:pt x="17782" y="55986"/>
                </a:lnTo>
                <a:lnTo>
                  <a:pt x="29109" y="58272"/>
                </a:lnTo>
                <a:lnTo>
                  <a:pt x="40449" y="55986"/>
                </a:lnTo>
                <a:lnTo>
                  <a:pt x="49708" y="49748"/>
                </a:lnTo>
                <a:lnTo>
                  <a:pt x="55951" y="40484"/>
                </a:lnTo>
                <a:lnTo>
                  <a:pt x="58240" y="29124"/>
                </a:lnTo>
                <a:lnTo>
                  <a:pt x="55951" y="17797"/>
                </a:lnTo>
                <a:lnTo>
                  <a:pt x="49708" y="8538"/>
                </a:lnTo>
                <a:lnTo>
                  <a:pt x="40449" y="2291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651188" y="240248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9109" y="0"/>
                </a:moveTo>
                <a:lnTo>
                  <a:pt x="17782" y="2288"/>
                </a:lnTo>
                <a:lnTo>
                  <a:pt x="8529" y="8532"/>
                </a:lnTo>
                <a:lnTo>
                  <a:pt x="2288" y="17797"/>
                </a:lnTo>
                <a:lnTo>
                  <a:pt x="0" y="29147"/>
                </a:lnTo>
                <a:lnTo>
                  <a:pt x="2288" y="40484"/>
                </a:lnTo>
                <a:lnTo>
                  <a:pt x="8529" y="49742"/>
                </a:lnTo>
                <a:lnTo>
                  <a:pt x="17782" y="55983"/>
                </a:lnTo>
                <a:lnTo>
                  <a:pt x="29109" y="58272"/>
                </a:lnTo>
                <a:lnTo>
                  <a:pt x="40449" y="55983"/>
                </a:lnTo>
                <a:lnTo>
                  <a:pt x="49708" y="49742"/>
                </a:lnTo>
                <a:lnTo>
                  <a:pt x="55951" y="40484"/>
                </a:lnTo>
                <a:lnTo>
                  <a:pt x="58240" y="29147"/>
                </a:lnTo>
                <a:lnTo>
                  <a:pt x="55951" y="17797"/>
                </a:lnTo>
                <a:lnTo>
                  <a:pt x="49708" y="8532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893968" y="261827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7"/>
                </a:lnTo>
                <a:lnTo>
                  <a:pt x="0" y="29124"/>
                </a:lnTo>
                <a:lnTo>
                  <a:pt x="2288" y="40452"/>
                </a:lnTo>
                <a:lnTo>
                  <a:pt x="8529" y="49712"/>
                </a:lnTo>
                <a:lnTo>
                  <a:pt x="17782" y="55959"/>
                </a:lnTo>
                <a:lnTo>
                  <a:pt x="29109" y="58251"/>
                </a:lnTo>
                <a:lnTo>
                  <a:pt x="40449" y="55959"/>
                </a:lnTo>
                <a:lnTo>
                  <a:pt x="49708" y="49712"/>
                </a:lnTo>
                <a:lnTo>
                  <a:pt x="55951" y="40452"/>
                </a:lnTo>
                <a:lnTo>
                  <a:pt x="58240" y="29124"/>
                </a:lnTo>
                <a:lnTo>
                  <a:pt x="55951" y="17787"/>
                </a:lnTo>
                <a:lnTo>
                  <a:pt x="49708" y="8530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223391" y="218672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9109" y="0"/>
                </a:moveTo>
                <a:lnTo>
                  <a:pt x="17782" y="2291"/>
                </a:lnTo>
                <a:lnTo>
                  <a:pt x="8529" y="8538"/>
                </a:lnTo>
                <a:lnTo>
                  <a:pt x="2288" y="17797"/>
                </a:lnTo>
                <a:lnTo>
                  <a:pt x="0" y="29124"/>
                </a:lnTo>
                <a:lnTo>
                  <a:pt x="2288" y="40484"/>
                </a:lnTo>
                <a:lnTo>
                  <a:pt x="8529" y="49748"/>
                </a:lnTo>
                <a:lnTo>
                  <a:pt x="17782" y="55986"/>
                </a:lnTo>
                <a:lnTo>
                  <a:pt x="29109" y="58272"/>
                </a:lnTo>
                <a:lnTo>
                  <a:pt x="40449" y="55986"/>
                </a:lnTo>
                <a:lnTo>
                  <a:pt x="49708" y="49748"/>
                </a:lnTo>
                <a:lnTo>
                  <a:pt x="55951" y="40484"/>
                </a:lnTo>
                <a:lnTo>
                  <a:pt x="58240" y="29124"/>
                </a:lnTo>
                <a:lnTo>
                  <a:pt x="55951" y="17797"/>
                </a:lnTo>
                <a:lnTo>
                  <a:pt x="49708" y="8538"/>
                </a:lnTo>
                <a:lnTo>
                  <a:pt x="40449" y="2291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283136" y="5494036"/>
            <a:ext cx="273685" cy="215900"/>
          </a:xfrm>
          <a:custGeom>
            <a:avLst/>
            <a:gdLst/>
            <a:ahLst/>
            <a:cxnLst/>
            <a:rect l="l" t="t" r="r" b="b"/>
            <a:pathLst>
              <a:path w="273684" h="215900">
                <a:moveTo>
                  <a:pt x="273400" y="215736"/>
                </a:moveTo>
                <a:lnTo>
                  <a:pt x="0" y="0"/>
                </a:lnTo>
              </a:path>
            </a:pathLst>
          </a:custGeom>
          <a:ln w="166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822510" y="5278255"/>
            <a:ext cx="2460625" cy="215900"/>
          </a:xfrm>
          <a:custGeom>
            <a:avLst/>
            <a:gdLst/>
            <a:ahLst/>
            <a:cxnLst/>
            <a:rect l="l" t="t" r="r" b="b"/>
            <a:pathLst>
              <a:path w="2460625" h="215900">
                <a:moveTo>
                  <a:pt x="2460625" y="215780"/>
                </a:moveTo>
                <a:lnTo>
                  <a:pt x="0" y="0"/>
                </a:lnTo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283136" y="5494036"/>
            <a:ext cx="164465" cy="215900"/>
          </a:xfrm>
          <a:custGeom>
            <a:avLst/>
            <a:gdLst/>
            <a:ahLst/>
            <a:cxnLst/>
            <a:rect l="l" t="t" r="r" b="b"/>
            <a:pathLst>
              <a:path w="164464" h="215900">
                <a:moveTo>
                  <a:pt x="164040" y="215736"/>
                </a:moveTo>
                <a:lnTo>
                  <a:pt x="0" y="0"/>
                </a:lnTo>
              </a:path>
            </a:pathLst>
          </a:custGeom>
          <a:ln w="166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822510" y="5278255"/>
            <a:ext cx="1968500" cy="215900"/>
          </a:xfrm>
          <a:custGeom>
            <a:avLst/>
            <a:gdLst/>
            <a:ahLst/>
            <a:cxnLst/>
            <a:rect l="l" t="t" r="r" b="b"/>
            <a:pathLst>
              <a:path w="1968500" h="215900">
                <a:moveTo>
                  <a:pt x="1968504" y="215780"/>
                </a:moveTo>
                <a:lnTo>
                  <a:pt x="0" y="0"/>
                </a:lnTo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743739" y="5494036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36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360978" y="5278255"/>
            <a:ext cx="382905" cy="215900"/>
          </a:xfrm>
          <a:custGeom>
            <a:avLst/>
            <a:gdLst/>
            <a:ahLst/>
            <a:cxnLst/>
            <a:rect l="l" t="t" r="r" b="b"/>
            <a:pathLst>
              <a:path w="382904" h="215900">
                <a:moveTo>
                  <a:pt x="382760" y="215780"/>
                </a:moveTo>
                <a:lnTo>
                  <a:pt x="0" y="0"/>
                </a:lnTo>
              </a:path>
            </a:pathLst>
          </a:custGeom>
          <a:ln w="166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360978" y="5278255"/>
            <a:ext cx="273685" cy="215900"/>
          </a:xfrm>
          <a:custGeom>
            <a:avLst/>
            <a:gdLst/>
            <a:ahLst/>
            <a:cxnLst/>
            <a:rect l="l" t="t" r="r" b="b"/>
            <a:pathLst>
              <a:path w="273684" h="215900">
                <a:moveTo>
                  <a:pt x="273400" y="215780"/>
                </a:moveTo>
                <a:lnTo>
                  <a:pt x="0" y="0"/>
                </a:lnTo>
              </a:path>
            </a:pathLst>
          </a:custGeom>
          <a:ln w="166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595458" y="5278255"/>
            <a:ext cx="55244" cy="215900"/>
          </a:xfrm>
          <a:custGeom>
            <a:avLst/>
            <a:gdLst/>
            <a:ahLst/>
            <a:cxnLst/>
            <a:rect l="l" t="t" r="r" b="b"/>
            <a:pathLst>
              <a:path w="55245" h="215900">
                <a:moveTo>
                  <a:pt x="54679" y="215780"/>
                </a:moveTo>
                <a:lnTo>
                  <a:pt x="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283136" y="5494036"/>
            <a:ext cx="55244" cy="215900"/>
          </a:xfrm>
          <a:custGeom>
            <a:avLst/>
            <a:gdLst/>
            <a:ahLst/>
            <a:cxnLst/>
            <a:rect l="l" t="t" r="r" b="b"/>
            <a:pathLst>
              <a:path w="55245" h="215900">
                <a:moveTo>
                  <a:pt x="54679" y="215736"/>
                </a:moveTo>
                <a:lnTo>
                  <a:pt x="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228456" y="5494036"/>
            <a:ext cx="55244" cy="215900"/>
          </a:xfrm>
          <a:custGeom>
            <a:avLst/>
            <a:gdLst/>
            <a:ahLst/>
            <a:cxnLst/>
            <a:rect l="l" t="t" r="r" b="b"/>
            <a:pathLst>
              <a:path w="55245" h="215900">
                <a:moveTo>
                  <a:pt x="0" y="215736"/>
                </a:moveTo>
                <a:lnTo>
                  <a:pt x="5468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791015" y="5494036"/>
            <a:ext cx="109855" cy="215900"/>
          </a:xfrm>
          <a:custGeom>
            <a:avLst/>
            <a:gdLst/>
            <a:ahLst/>
            <a:cxnLst/>
            <a:rect l="l" t="t" r="r" b="b"/>
            <a:pathLst>
              <a:path w="109854" h="215900">
                <a:moveTo>
                  <a:pt x="109359" y="215736"/>
                </a:moveTo>
                <a:lnTo>
                  <a:pt x="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791015" y="5494036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36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360978" y="5278255"/>
            <a:ext cx="164465" cy="215900"/>
          </a:xfrm>
          <a:custGeom>
            <a:avLst/>
            <a:gdLst/>
            <a:ahLst/>
            <a:cxnLst/>
            <a:rect l="l" t="t" r="r" b="b"/>
            <a:pathLst>
              <a:path w="164465" h="215900">
                <a:moveTo>
                  <a:pt x="164040" y="215780"/>
                </a:moveTo>
                <a:lnTo>
                  <a:pt x="0" y="0"/>
                </a:lnTo>
              </a:path>
            </a:pathLst>
          </a:custGeom>
          <a:ln w="166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360978" y="5278255"/>
            <a:ext cx="55244" cy="215900"/>
          </a:xfrm>
          <a:custGeom>
            <a:avLst/>
            <a:gdLst/>
            <a:ahLst/>
            <a:cxnLst/>
            <a:rect l="l" t="t" r="r" b="b"/>
            <a:pathLst>
              <a:path w="55245" h="215900">
                <a:moveTo>
                  <a:pt x="54680" y="215780"/>
                </a:moveTo>
                <a:lnTo>
                  <a:pt x="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032898" y="5494036"/>
            <a:ext cx="55244" cy="215900"/>
          </a:xfrm>
          <a:custGeom>
            <a:avLst/>
            <a:gdLst/>
            <a:ahLst/>
            <a:cxnLst/>
            <a:rect l="l" t="t" r="r" b="b"/>
            <a:pathLst>
              <a:path w="55245" h="215900">
                <a:moveTo>
                  <a:pt x="54680" y="215736"/>
                </a:moveTo>
                <a:lnTo>
                  <a:pt x="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306298" y="5278255"/>
            <a:ext cx="55244" cy="215900"/>
          </a:xfrm>
          <a:custGeom>
            <a:avLst/>
            <a:gdLst/>
            <a:ahLst/>
            <a:cxnLst/>
            <a:rect l="l" t="t" r="r" b="b"/>
            <a:pathLst>
              <a:path w="55245" h="215900">
                <a:moveTo>
                  <a:pt x="0" y="215780"/>
                </a:moveTo>
                <a:lnTo>
                  <a:pt x="5468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196938" y="5278255"/>
            <a:ext cx="164465" cy="215900"/>
          </a:xfrm>
          <a:custGeom>
            <a:avLst/>
            <a:gdLst/>
            <a:ahLst/>
            <a:cxnLst/>
            <a:rect l="l" t="t" r="r" b="b"/>
            <a:pathLst>
              <a:path w="164465" h="215900">
                <a:moveTo>
                  <a:pt x="0" y="215780"/>
                </a:moveTo>
                <a:lnTo>
                  <a:pt x="164040" y="0"/>
                </a:lnTo>
              </a:path>
            </a:pathLst>
          </a:custGeom>
          <a:ln w="166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540777" y="5278255"/>
            <a:ext cx="55244" cy="215900"/>
          </a:xfrm>
          <a:custGeom>
            <a:avLst/>
            <a:gdLst/>
            <a:ahLst/>
            <a:cxnLst/>
            <a:rect l="l" t="t" r="r" b="b"/>
            <a:pathLst>
              <a:path w="55245" h="215900">
                <a:moveTo>
                  <a:pt x="0" y="215780"/>
                </a:moveTo>
                <a:lnTo>
                  <a:pt x="5468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119095" y="5494036"/>
            <a:ext cx="164465" cy="215900"/>
          </a:xfrm>
          <a:custGeom>
            <a:avLst/>
            <a:gdLst/>
            <a:ahLst/>
            <a:cxnLst/>
            <a:rect l="l" t="t" r="r" b="b"/>
            <a:pathLst>
              <a:path w="164464" h="215900">
                <a:moveTo>
                  <a:pt x="0" y="215736"/>
                </a:moveTo>
                <a:lnTo>
                  <a:pt x="164040" y="0"/>
                </a:lnTo>
              </a:path>
            </a:pathLst>
          </a:custGeom>
          <a:ln w="166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009735" y="5494036"/>
            <a:ext cx="273685" cy="215900"/>
          </a:xfrm>
          <a:custGeom>
            <a:avLst/>
            <a:gdLst/>
            <a:ahLst/>
            <a:cxnLst/>
            <a:rect l="l" t="t" r="r" b="b"/>
            <a:pathLst>
              <a:path w="273685" h="215900">
                <a:moveTo>
                  <a:pt x="0" y="215736"/>
                </a:moveTo>
                <a:lnTo>
                  <a:pt x="273400" y="0"/>
                </a:lnTo>
              </a:path>
            </a:pathLst>
          </a:custGeom>
          <a:ln w="166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681633" y="5494036"/>
            <a:ext cx="109855" cy="215900"/>
          </a:xfrm>
          <a:custGeom>
            <a:avLst/>
            <a:gdLst/>
            <a:ahLst/>
            <a:cxnLst/>
            <a:rect l="l" t="t" r="r" b="b"/>
            <a:pathLst>
              <a:path w="109854" h="215900">
                <a:moveTo>
                  <a:pt x="0" y="215736"/>
                </a:moveTo>
                <a:lnTo>
                  <a:pt x="109382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822510" y="5278255"/>
            <a:ext cx="1640839" cy="215900"/>
          </a:xfrm>
          <a:custGeom>
            <a:avLst/>
            <a:gdLst/>
            <a:ahLst/>
            <a:cxnLst/>
            <a:rect l="l" t="t" r="r" b="b"/>
            <a:pathLst>
              <a:path w="1640839" h="215900">
                <a:moveTo>
                  <a:pt x="1640424" y="215780"/>
                </a:moveTo>
                <a:lnTo>
                  <a:pt x="0" y="0"/>
                </a:lnTo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462935" y="5494036"/>
            <a:ext cx="109855" cy="215900"/>
          </a:xfrm>
          <a:custGeom>
            <a:avLst/>
            <a:gdLst/>
            <a:ahLst/>
            <a:cxnLst/>
            <a:rect l="l" t="t" r="r" b="b"/>
            <a:pathLst>
              <a:path w="109854" h="215900">
                <a:moveTo>
                  <a:pt x="109337" y="215736"/>
                </a:moveTo>
                <a:lnTo>
                  <a:pt x="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032898" y="5278255"/>
            <a:ext cx="328295" cy="215900"/>
          </a:xfrm>
          <a:custGeom>
            <a:avLst/>
            <a:gdLst/>
            <a:ahLst/>
            <a:cxnLst/>
            <a:rect l="l" t="t" r="r" b="b"/>
            <a:pathLst>
              <a:path w="328295" h="215900">
                <a:moveTo>
                  <a:pt x="0" y="215780"/>
                </a:moveTo>
                <a:lnTo>
                  <a:pt x="328080" y="0"/>
                </a:lnTo>
              </a:path>
            </a:pathLst>
          </a:custGeom>
          <a:ln w="166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978218" y="5494036"/>
            <a:ext cx="55244" cy="215900"/>
          </a:xfrm>
          <a:custGeom>
            <a:avLst/>
            <a:gdLst/>
            <a:ahLst/>
            <a:cxnLst/>
            <a:rect l="l" t="t" r="r" b="b"/>
            <a:pathLst>
              <a:path w="55245" h="215900">
                <a:moveTo>
                  <a:pt x="0" y="215736"/>
                </a:moveTo>
                <a:lnTo>
                  <a:pt x="54679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080174" y="5494036"/>
            <a:ext cx="164465" cy="215900"/>
          </a:xfrm>
          <a:custGeom>
            <a:avLst/>
            <a:gdLst/>
            <a:ahLst/>
            <a:cxnLst/>
            <a:rect l="l" t="t" r="r" b="b"/>
            <a:pathLst>
              <a:path w="164464" h="215900">
                <a:moveTo>
                  <a:pt x="164040" y="215736"/>
                </a:moveTo>
                <a:lnTo>
                  <a:pt x="0" y="0"/>
                </a:lnTo>
              </a:path>
            </a:pathLst>
          </a:custGeom>
          <a:ln w="166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822510" y="5278255"/>
            <a:ext cx="1257935" cy="215900"/>
          </a:xfrm>
          <a:custGeom>
            <a:avLst/>
            <a:gdLst/>
            <a:ahLst/>
            <a:cxnLst/>
            <a:rect l="l" t="t" r="r" b="b"/>
            <a:pathLst>
              <a:path w="1257935" h="215900">
                <a:moveTo>
                  <a:pt x="1257663" y="215780"/>
                </a:moveTo>
                <a:lnTo>
                  <a:pt x="0" y="0"/>
                </a:lnTo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822510" y="5278255"/>
            <a:ext cx="984885" cy="215900"/>
          </a:xfrm>
          <a:custGeom>
            <a:avLst/>
            <a:gdLst/>
            <a:ahLst/>
            <a:cxnLst/>
            <a:rect l="l" t="t" r="r" b="b"/>
            <a:pathLst>
              <a:path w="984885" h="215900">
                <a:moveTo>
                  <a:pt x="984263" y="215780"/>
                </a:moveTo>
                <a:lnTo>
                  <a:pt x="0" y="0"/>
                </a:lnTo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462935" y="5494036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36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353574" y="5494036"/>
            <a:ext cx="109855" cy="215900"/>
          </a:xfrm>
          <a:custGeom>
            <a:avLst/>
            <a:gdLst/>
            <a:ahLst/>
            <a:cxnLst/>
            <a:rect l="l" t="t" r="r" b="b"/>
            <a:pathLst>
              <a:path w="109854" h="215900">
                <a:moveTo>
                  <a:pt x="0" y="215736"/>
                </a:moveTo>
                <a:lnTo>
                  <a:pt x="10936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822510" y="5278255"/>
            <a:ext cx="820419" cy="215900"/>
          </a:xfrm>
          <a:custGeom>
            <a:avLst/>
            <a:gdLst/>
            <a:ahLst/>
            <a:cxnLst/>
            <a:rect l="l" t="t" r="r" b="b"/>
            <a:pathLst>
              <a:path w="820420" h="215900">
                <a:moveTo>
                  <a:pt x="820223" y="215780"/>
                </a:moveTo>
                <a:lnTo>
                  <a:pt x="0" y="0"/>
                </a:lnTo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642734" y="5494036"/>
            <a:ext cx="55244" cy="215900"/>
          </a:xfrm>
          <a:custGeom>
            <a:avLst/>
            <a:gdLst/>
            <a:ahLst/>
            <a:cxnLst/>
            <a:rect l="l" t="t" r="r" b="b"/>
            <a:pathLst>
              <a:path w="55245" h="215900">
                <a:moveTo>
                  <a:pt x="54680" y="215736"/>
                </a:moveTo>
                <a:lnTo>
                  <a:pt x="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588054" y="5494036"/>
            <a:ext cx="55244" cy="215900"/>
          </a:xfrm>
          <a:custGeom>
            <a:avLst/>
            <a:gdLst/>
            <a:ahLst/>
            <a:cxnLst/>
            <a:rect l="l" t="t" r="r" b="b"/>
            <a:pathLst>
              <a:path w="55245" h="215900">
                <a:moveTo>
                  <a:pt x="0" y="215736"/>
                </a:moveTo>
                <a:lnTo>
                  <a:pt x="5468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080174" y="5494036"/>
            <a:ext cx="55244" cy="215900"/>
          </a:xfrm>
          <a:custGeom>
            <a:avLst/>
            <a:gdLst/>
            <a:ahLst/>
            <a:cxnLst/>
            <a:rect l="l" t="t" r="r" b="b"/>
            <a:pathLst>
              <a:path w="55245" h="215900">
                <a:moveTo>
                  <a:pt x="54679" y="215736"/>
                </a:moveTo>
                <a:lnTo>
                  <a:pt x="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025494" y="5494036"/>
            <a:ext cx="55244" cy="215900"/>
          </a:xfrm>
          <a:custGeom>
            <a:avLst/>
            <a:gdLst/>
            <a:ahLst/>
            <a:cxnLst/>
            <a:rect l="l" t="t" r="r" b="b"/>
            <a:pathLst>
              <a:path w="55245" h="215900">
                <a:moveTo>
                  <a:pt x="0" y="215736"/>
                </a:moveTo>
                <a:lnTo>
                  <a:pt x="5468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916134" y="5494036"/>
            <a:ext cx="164465" cy="215900"/>
          </a:xfrm>
          <a:custGeom>
            <a:avLst/>
            <a:gdLst/>
            <a:ahLst/>
            <a:cxnLst/>
            <a:rect l="l" t="t" r="r" b="b"/>
            <a:pathLst>
              <a:path w="164464" h="215900">
                <a:moveTo>
                  <a:pt x="0" y="215736"/>
                </a:moveTo>
                <a:lnTo>
                  <a:pt x="164039" y="0"/>
                </a:lnTo>
              </a:path>
            </a:pathLst>
          </a:custGeom>
          <a:ln w="166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822510" y="5278255"/>
            <a:ext cx="656590" cy="215900"/>
          </a:xfrm>
          <a:custGeom>
            <a:avLst/>
            <a:gdLst/>
            <a:ahLst/>
            <a:cxnLst/>
            <a:rect l="l" t="t" r="r" b="b"/>
            <a:pathLst>
              <a:path w="656589" h="215900">
                <a:moveTo>
                  <a:pt x="656182" y="215780"/>
                </a:moveTo>
                <a:lnTo>
                  <a:pt x="0" y="0"/>
                </a:lnTo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462935" y="5709772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80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150613" y="5494036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36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275732" y="5709772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80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892972" y="5494036"/>
            <a:ext cx="382905" cy="215900"/>
          </a:xfrm>
          <a:custGeom>
            <a:avLst/>
            <a:gdLst/>
            <a:ahLst/>
            <a:cxnLst/>
            <a:rect l="l" t="t" r="r" b="b"/>
            <a:pathLst>
              <a:path w="382904" h="215900">
                <a:moveTo>
                  <a:pt x="382760" y="215736"/>
                </a:moveTo>
                <a:lnTo>
                  <a:pt x="0" y="0"/>
                </a:lnTo>
              </a:path>
            </a:pathLst>
          </a:custGeom>
          <a:ln w="166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892972" y="5494036"/>
            <a:ext cx="273685" cy="215900"/>
          </a:xfrm>
          <a:custGeom>
            <a:avLst/>
            <a:gdLst/>
            <a:ahLst/>
            <a:cxnLst/>
            <a:rect l="l" t="t" r="r" b="b"/>
            <a:pathLst>
              <a:path w="273685" h="215900">
                <a:moveTo>
                  <a:pt x="273400" y="215736"/>
                </a:moveTo>
                <a:lnTo>
                  <a:pt x="0" y="0"/>
                </a:lnTo>
              </a:path>
            </a:pathLst>
          </a:custGeom>
          <a:ln w="166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157994" y="5494036"/>
            <a:ext cx="55244" cy="215900"/>
          </a:xfrm>
          <a:custGeom>
            <a:avLst/>
            <a:gdLst/>
            <a:ahLst/>
            <a:cxnLst/>
            <a:rect l="l" t="t" r="r" b="b"/>
            <a:pathLst>
              <a:path w="55245" h="215900">
                <a:moveTo>
                  <a:pt x="54680" y="215736"/>
                </a:moveTo>
                <a:lnTo>
                  <a:pt x="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993976" y="5278255"/>
            <a:ext cx="164465" cy="215900"/>
          </a:xfrm>
          <a:custGeom>
            <a:avLst/>
            <a:gdLst/>
            <a:ahLst/>
            <a:cxnLst/>
            <a:rect l="l" t="t" r="r" b="b"/>
            <a:pathLst>
              <a:path w="164465" h="215900">
                <a:moveTo>
                  <a:pt x="164017" y="215780"/>
                </a:moveTo>
                <a:lnTo>
                  <a:pt x="0" y="0"/>
                </a:lnTo>
              </a:path>
            </a:pathLst>
          </a:custGeom>
          <a:ln w="166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103314" y="5494036"/>
            <a:ext cx="55244" cy="215900"/>
          </a:xfrm>
          <a:custGeom>
            <a:avLst/>
            <a:gdLst/>
            <a:ahLst/>
            <a:cxnLst/>
            <a:rect l="l" t="t" r="r" b="b"/>
            <a:pathLst>
              <a:path w="55245" h="215900">
                <a:moveTo>
                  <a:pt x="0" y="215736"/>
                </a:moveTo>
                <a:lnTo>
                  <a:pt x="5468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822510" y="5278255"/>
            <a:ext cx="547370" cy="215900"/>
          </a:xfrm>
          <a:custGeom>
            <a:avLst/>
            <a:gdLst/>
            <a:ahLst/>
            <a:cxnLst/>
            <a:rect l="l" t="t" r="r" b="b"/>
            <a:pathLst>
              <a:path w="547370" h="215900">
                <a:moveTo>
                  <a:pt x="546823" y="215780"/>
                </a:moveTo>
                <a:lnTo>
                  <a:pt x="0" y="0"/>
                </a:lnTo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822510" y="5278255"/>
            <a:ext cx="437515" cy="215900"/>
          </a:xfrm>
          <a:custGeom>
            <a:avLst/>
            <a:gdLst/>
            <a:ahLst/>
            <a:cxnLst/>
            <a:rect l="l" t="t" r="r" b="b"/>
            <a:pathLst>
              <a:path w="437514" h="215900">
                <a:moveTo>
                  <a:pt x="437462" y="215780"/>
                </a:moveTo>
                <a:lnTo>
                  <a:pt x="0" y="0"/>
                </a:lnTo>
              </a:path>
            </a:pathLst>
          </a:custGeom>
          <a:ln w="166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822510" y="5278255"/>
            <a:ext cx="328295" cy="215900"/>
          </a:xfrm>
          <a:custGeom>
            <a:avLst/>
            <a:gdLst/>
            <a:ahLst/>
            <a:cxnLst/>
            <a:rect l="l" t="t" r="r" b="b"/>
            <a:pathLst>
              <a:path w="328295" h="215900">
                <a:moveTo>
                  <a:pt x="328102" y="215780"/>
                </a:moveTo>
                <a:lnTo>
                  <a:pt x="0" y="0"/>
                </a:lnTo>
              </a:path>
            </a:pathLst>
          </a:custGeom>
          <a:ln w="166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822510" y="5278255"/>
            <a:ext cx="219075" cy="215900"/>
          </a:xfrm>
          <a:custGeom>
            <a:avLst/>
            <a:gdLst/>
            <a:ahLst/>
            <a:cxnLst/>
            <a:rect l="l" t="t" r="r" b="b"/>
            <a:pathLst>
              <a:path w="219075" h="215900">
                <a:moveTo>
                  <a:pt x="218742" y="215780"/>
                </a:moveTo>
                <a:lnTo>
                  <a:pt x="0" y="0"/>
                </a:lnTo>
              </a:path>
            </a:pathLst>
          </a:custGeom>
          <a:ln w="166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892972" y="5494036"/>
            <a:ext cx="164465" cy="215900"/>
          </a:xfrm>
          <a:custGeom>
            <a:avLst/>
            <a:gdLst/>
            <a:ahLst/>
            <a:cxnLst/>
            <a:rect l="l" t="t" r="r" b="b"/>
            <a:pathLst>
              <a:path w="164464" h="215900">
                <a:moveTo>
                  <a:pt x="164040" y="215736"/>
                </a:moveTo>
                <a:lnTo>
                  <a:pt x="0" y="0"/>
                </a:lnTo>
              </a:path>
            </a:pathLst>
          </a:custGeom>
          <a:ln w="166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892972" y="5494036"/>
            <a:ext cx="55244" cy="215900"/>
          </a:xfrm>
          <a:custGeom>
            <a:avLst/>
            <a:gdLst/>
            <a:ahLst/>
            <a:cxnLst/>
            <a:rect l="l" t="t" r="r" b="b"/>
            <a:pathLst>
              <a:path w="55244" h="215900">
                <a:moveTo>
                  <a:pt x="54680" y="215736"/>
                </a:moveTo>
                <a:lnTo>
                  <a:pt x="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838292" y="5494036"/>
            <a:ext cx="55244" cy="215900"/>
          </a:xfrm>
          <a:custGeom>
            <a:avLst/>
            <a:gdLst/>
            <a:ahLst/>
            <a:cxnLst/>
            <a:rect l="l" t="t" r="r" b="b"/>
            <a:pathLst>
              <a:path w="55244" h="215900">
                <a:moveTo>
                  <a:pt x="0" y="215736"/>
                </a:moveTo>
                <a:lnTo>
                  <a:pt x="5468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993976" y="5278255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80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884616" y="5278255"/>
            <a:ext cx="109855" cy="215900"/>
          </a:xfrm>
          <a:custGeom>
            <a:avLst/>
            <a:gdLst/>
            <a:ahLst/>
            <a:cxnLst/>
            <a:rect l="l" t="t" r="r" b="b"/>
            <a:pathLst>
              <a:path w="109854" h="215900">
                <a:moveTo>
                  <a:pt x="0" y="215780"/>
                </a:moveTo>
                <a:lnTo>
                  <a:pt x="109359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369334" y="5494036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36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931871" y="5709772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80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713150" y="5278255"/>
            <a:ext cx="109855" cy="215900"/>
          </a:xfrm>
          <a:custGeom>
            <a:avLst/>
            <a:gdLst/>
            <a:ahLst/>
            <a:cxnLst/>
            <a:rect l="l" t="t" r="r" b="b"/>
            <a:pathLst>
              <a:path w="109854" h="215900">
                <a:moveTo>
                  <a:pt x="0" y="215780"/>
                </a:moveTo>
                <a:lnTo>
                  <a:pt x="10936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385092" y="5278255"/>
            <a:ext cx="437515" cy="215900"/>
          </a:xfrm>
          <a:custGeom>
            <a:avLst/>
            <a:gdLst/>
            <a:ahLst/>
            <a:cxnLst/>
            <a:rect l="l" t="t" r="r" b="b"/>
            <a:pathLst>
              <a:path w="437514" h="215900">
                <a:moveTo>
                  <a:pt x="0" y="215780"/>
                </a:moveTo>
                <a:lnTo>
                  <a:pt x="437418" y="0"/>
                </a:lnTo>
              </a:path>
            </a:pathLst>
          </a:custGeom>
          <a:ln w="166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728932" y="5494036"/>
            <a:ext cx="164465" cy="215900"/>
          </a:xfrm>
          <a:custGeom>
            <a:avLst/>
            <a:gdLst/>
            <a:ahLst/>
            <a:cxnLst/>
            <a:rect l="l" t="t" r="r" b="b"/>
            <a:pathLst>
              <a:path w="164464" h="215900">
                <a:moveTo>
                  <a:pt x="0" y="215736"/>
                </a:moveTo>
                <a:lnTo>
                  <a:pt x="164040" y="0"/>
                </a:lnTo>
              </a:path>
            </a:pathLst>
          </a:custGeom>
          <a:ln w="166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892972" y="5278255"/>
            <a:ext cx="929640" cy="215900"/>
          </a:xfrm>
          <a:custGeom>
            <a:avLst/>
            <a:gdLst/>
            <a:ahLst/>
            <a:cxnLst/>
            <a:rect l="l" t="t" r="r" b="b"/>
            <a:pathLst>
              <a:path w="929639" h="215900">
                <a:moveTo>
                  <a:pt x="0" y="215780"/>
                </a:moveTo>
                <a:lnTo>
                  <a:pt x="929538" y="0"/>
                </a:lnTo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619571" y="5494036"/>
            <a:ext cx="273685" cy="215900"/>
          </a:xfrm>
          <a:custGeom>
            <a:avLst/>
            <a:gdLst/>
            <a:ahLst/>
            <a:cxnLst/>
            <a:rect l="l" t="t" r="r" b="b"/>
            <a:pathLst>
              <a:path w="273685" h="215900">
                <a:moveTo>
                  <a:pt x="0" y="215736"/>
                </a:moveTo>
                <a:lnTo>
                  <a:pt x="273400" y="0"/>
                </a:lnTo>
              </a:path>
            </a:pathLst>
          </a:custGeom>
          <a:ln w="166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775256" y="5278255"/>
            <a:ext cx="219075" cy="215900"/>
          </a:xfrm>
          <a:custGeom>
            <a:avLst/>
            <a:gdLst/>
            <a:ahLst/>
            <a:cxnLst/>
            <a:rect l="l" t="t" r="r" b="b"/>
            <a:pathLst>
              <a:path w="219075" h="215900">
                <a:moveTo>
                  <a:pt x="0" y="215780"/>
                </a:moveTo>
                <a:lnTo>
                  <a:pt x="218720" y="0"/>
                </a:lnTo>
              </a:path>
            </a:pathLst>
          </a:custGeom>
          <a:ln w="166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400851" y="5278255"/>
            <a:ext cx="1421765" cy="215900"/>
          </a:xfrm>
          <a:custGeom>
            <a:avLst/>
            <a:gdLst/>
            <a:ahLst/>
            <a:cxnLst/>
            <a:rect l="l" t="t" r="r" b="b"/>
            <a:pathLst>
              <a:path w="1421764" h="215900">
                <a:moveTo>
                  <a:pt x="0" y="215780"/>
                </a:moveTo>
                <a:lnTo>
                  <a:pt x="1421659" y="0"/>
                </a:lnTo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713150" y="5494036"/>
            <a:ext cx="219075" cy="215900"/>
          </a:xfrm>
          <a:custGeom>
            <a:avLst/>
            <a:gdLst/>
            <a:ahLst/>
            <a:cxnLst/>
            <a:rect l="l" t="t" r="r" b="b"/>
            <a:pathLst>
              <a:path w="219075" h="215900">
                <a:moveTo>
                  <a:pt x="218720" y="215736"/>
                </a:moveTo>
                <a:lnTo>
                  <a:pt x="0" y="0"/>
                </a:lnTo>
              </a:path>
            </a:pathLst>
          </a:custGeom>
          <a:ln w="166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713150" y="5494036"/>
            <a:ext cx="109855" cy="215900"/>
          </a:xfrm>
          <a:custGeom>
            <a:avLst/>
            <a:gdLst/>
            <a:ahLst/>
            <a:cxnLst/>
            <a:rect l="l" t="t" r="r" b="b"/>
            <a:pathLst>
              <a:path w="109854" h="215900">
                <a:moveTo>
                  <a:pt x="109360" y="215736"/>
                </a:moveTo>
                <a:lnTo>
                  <a:pt x="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510211" y="5494036"/>
            <a:ext cx="382905" cy="215900"/>
          </a:xfrm>
          <a:custGeom>
            <a:avLst/>
            <a:gdLst/>
            <a:ahLst/>
            <a:cxnLst/>
            <a:rect l="l" t="t" r="r" b="b"/>
            <a:pathLst>
              <a:path w="382905" h="215900">
                <a:moveTo>
                  <a:pt x="0" y="215736"/>
                </a:moveTo>
                <a:lnTo>
                  <a:pt x="382760" y="0"/>
                </a:lnTo>
              </a:path>
            </a:pathLst>
          </a:custGeom>
          <a:ln w="166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510211" y="5709772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80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744668" y="5709772"/>
            <a:ext cx="109855" cy="215900"/>
          </a:xfrm>
          <a:custGeom>
            <a:avLst/>
            <a:gdLst/>
            <a:ahLst/>
            <a:cxnLst/>
            <a:rect l="l" t="t" r="r" b="b"/>
            <a:pathLst>
              <a:path w="109855" h="215900">
                <a:moveTo>
                  <a:pt x="109360" y="215780"/>
                </a:moveTo>
                <a:lnTo>
                  <a:pt x="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236789" y="5494036"/>
            <a:ext cx="55244" cy="215900"/>
          </a:xfrm>
          <a:custGeom>
            <a:avLst/>
            <a:gdLst/>
            <a:ahLst/>
            <a:cxnLst/>
            <a:rect l="l" t="t" r="r" b="b"/>
            <a:pathLst>
              <a:path w="55244" h="215900">
                <a:moveTo>
                  <a:pt x="54702" y="215736"/>
                </a:moveTo>
                <a:lnTo>
                  <a:pt x="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236789" y="5278255"/>
            <a:ext cx="1586230" cy="215900"/>
          </a:xfrm>
          <a:custGeom>
            <a:avLst/>
            <a:gdLst/>
            <a:ahLst/>
            <a:cxnLst/>
            <a:rect l="l" t="t" r="r" b="b"/>
            <a:pathLst>
              <a:path w="1586229" h="215900">
                <a:moveTo>
                  <a:pt x="0" y="215780"/>
                </a:moveTo>
                <a:lnTo>
                  <a:pt x="1585721" y="0"/>
                </a:lnTo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182109" y="5494036"/>
            <a:ext cx="55244" cy="215900"/>
          </a:xfrm>
          <a:custGeom>
            <a:avLst/>
            <a:gdLst/>
            <a:ahLst/>
            <a:cxnLst/>
            <a:rect l="l" t="t" r="r" b="b"/>
            <a:pathLst>
              <a:path w="55244" h="215900">
                <a:moveTo>
                  <a:pt x="0" y="215736"/>
                </a:moveTo>
                <a:lnTo>
                  <a:pt x="5468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072749" y="5278255"/>
            <a:ext cx="1750060" cy="215900"/>
          </a:xfrm>
          <a:custGeom>
            <a:avLst/>
            <a:gdLst/>
            <a:ahLst/>
            <a:cxnLst/>
            <a:rect l="l" t="t" r="r" b="b"/>
            <a:pathLst>
              <a:path w="1750060" h="215900">
                <a:moveTo>
                  <a:pt x="0" y="215780"/>
                </a:moveTo>
                <a:lnTo>
                  <a:pt x="1749761" y="0"/>
                </a:lnTo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658470" y="5494036"/>
            <a:ext cx="55244" cy="215900"/>
          </a:xfrm>
          <a:custGeom>
            <a:avLst/>
            <a:gdLst/>
            <a:ahLst/>
            <a:cxnLst/>
            <a:rect l="l" t="t" r="r" b="b"/>
            <a:pathLst>
              <a:path w="55245" h="215900">
                <a:moveTo>
                  <a:pt x="0" y="215736"/>
                </a:moveTo>
                <a:lnTo>
                  <a:pt x="5468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494430" y="5494036"/>
            <a:ext cx="219075" cy="215900"/>
          </a:xfrm>
          <a:custGeom>
            <a:avLst/>
            <a:gdLst/>
            <a:ahLst/>
            <a:cxnLst/>
            <a:rect l="l" t="t" r="r" b="b"/>
            <a:pathLst>
              <a:path w="219075" h="215900">
                <a:moveTo>
                  <a:pt x="0" y="215736"/>
                </a:moveTo>
                <a:lnTo>
                  <a:pt x="218720" y="0"/>
                </a:lnTo>
              </a:path>
            </a:pathLst>
          </a:custGeom>
          <a:ln w="166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690010" y="5494036"/>
            <a:ext cx="273685" cy="215900"/>
          </a:xfrm>
          <a:custGeom>
            <a:avLst/>
            <a:gdLst/>
            <a:ahLst/>
            <a:cxnLst/>
            <a:rect l="l" t="t" r="r" b="b"/>
            <a:pathLst>
              <a:path w="273685" h="215900">
                <a:moveTo>
                  <a:pt x="273378" y="215736"/>
                </a:moveTo>
                <a:lnTo>
                  <a:pt x="0" y="0"/>
                </a:lnTo>
              </a:path>
            </a:pathLst>
          </a:custGeom>
          <a:ln w="166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690010" y="5278255"/>
            <a:ext cx="2132965" cy="215900"/>
          </a:xfrm>
          <a:custGeom>
            <a:avLst/>
            <a:gdLst/>
            <a:ahLst/>
            <a:cxnLst/>
            <a:rect l="l" t="t" r="r" b="b"/>
            <a:pathLst>
              <a:path w="2132965" h="215900">
                <a:moveTo>
                  <a:pt x="0" y="215780"/>
                </a:moveTo>
                <a:lnTo>
                  <a:pt x="2132500" y="0"/>
                </a:lnTo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744668" y="5709772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80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690010" y="5494036"/>
            <a:ext cx="55244" cy="215900"/>
          </a:xfrm>
          <a:custGeom>
            <a:avLst/>
            <a:gdLst/>
            <a:ahLst/>
            <a:cxnLst/>
            <a:rect l="l" t="t" r="r" b="b"/>
            <a:pathLst>
              <a:path w="55244" h="215900">
                <a:moveTo>
                  <a:pt x="54657" y="215736"/>
                </a:moveTo>
                <a:lnTo>
                  <a:pt x="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307250" y="5494036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36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307250" y="5278255"/>
            <a:ext cx="2515870" cy="215900"/>
          </a:xfrm>
          <a:custGeom>
            <a:avLst/>
            <a:gdLst/>
            <a:ahLst/>
            <a:cxnLst/>
            <a:rect l="l" t="t" r="r" b="b"/>
            <a:pathLst>
              <a:path w="2515870" h="215900">
                <a:moveTo>
                  <a:pt x="0" y="215780"/>
                </a:moveTo>
                <a:lnTo>
                  <a:pt x="2515260" y="0"/>
                </a:lnTo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197890" y="5278255"/>
            <a:ext cx="2625090" cy="215900"/>
          </a:xfrm>
          <a:custGeom>
            <a:avLst/>
            <a:gdLst/>
            <a:ahLst/>
            <a:cxnLst/>
            <a:rect l="l" t="t" r="r" b="b"/>
            <a:pathLst>
              <a:path w="2625090" h="215900">
                <a:moveTo>
                  <a:pt x="0" y="215780"/>
                </a:moveTo>
                <a:lnTo>
                  <a:pt x="2624620" y="0"/>
                </a:lnTo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088530" y="5278255"/>
            <a:ext cx="2734310" cy="215900"/>
          </a:xfrm>
          <a:custGeom>
            <a:avLst/>
            <a:gdLst/>
            <a:ahLst/>
            <a:cxnLst/>
            <a:rect l="l" t="t" r="r" b="b"/>
            <a:pathLst>
              <a:path w="2734310" h="215900">
                <a:moveTo>
                  <a:pt x="0" y="215780"/>
                </a:moveTo>
                <a:lnTo>
                  <a:pt x="2733980" y="0"/>
                </a:lnTo>
              </a:path>
            </a:pathLst>
          </a:custGeom>
          <a:ln w="16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658470" y="5709772"/>
            <a:ext cx="55244" cy="215900"/>
          </a:xfrm>
          <a:custGeom>
            <a:avLst/>
            <a:gdLst/>
            <a:ahLst/>
            <a:cxnLst/>
            <a:rect l="l" t="t" r="r" b="b"/>
            <a:pathLst>
              <a:path w="55245" h="215900">
                <a:moveTo>
                  <a:pt x="54680" y="215780"/>
                </a:moveTo>
                <a:lnTo>
                  <a:pt x="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603790" y="5709772"/>
            <a:ext cx="55244" cy="215900"/>
          </a:xfrm>
          <a:custGeom>
            <a:avLst/>
            <a:gdLst/>
            <a:ahLst/>
            <a:cxnLst/>
            <a:rect l="l" t="t" r="r" b="b"/>
            <a:pathLst>
              <a:path w="55245" h="215900">
                <a:moveTo>
                  <a:pt x="0" y="215780"/>
                </a:moveTo>
                <a:lnTo>
                  <a:pt x="54680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525970" y="5709772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780"/>
                </a:moveTo>
                <a:lnTo>
                  <a:pt x="0" y="0"/>
                </a:lnTo>
              </a:path>
            </a:pathLst>
          </a:custGeom>
          <a:ln w="166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525970" y="5494036"/>
            <a:ext cx="164465" cy="215900"/>
          </a:xfrm>
          <a:custGeom>
            <a:avLst/>
            <a:gdLst/>
            <a:ahLst/>
            <a:cxnLst/>
            <a:rect l="l" t="t" r="r" b="b"/>
            <a:pathLst>
              <a:path w="164464" h="215900">
                <a:moveTo>
                  <a:pt x="0" y="215736"/>
                </a:moveTo>
                <a:lnTo>
                  <a:pt x="164040" y="0"/>
                </a:lnTo>
              </a:path>
            </a:pathLst>
          </a:custGeom>
          <a:ln w="166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416610" y="5494036"/>
            <a:ext cx="273685" cy="215900"/>
          </a:xfrm>
          <a:custGeom>
            <a:avLst/>
            <a:gdLst/>
            <a:ahLst/>
            <a:cxnLst/>
            <a:rect l="l" t="t" r="r" b="b"/>
            <a:pathLst>
              <a:path w="273685" h="215900">
                <a:moveTo>
                  <a:pt x="0" y="215736"/>
                </a:moveTo>
                <a:lnTo>
                  <a:pt x="273400" y="0"/>
                </a:lnTo>
              </a:path>
            </a:pathLst>
          </a:custGeom>
          <a:ln w="166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635330" y="5709772"/>
            <a:ext cx="109855" cy="215900"/>
          </a:xfrm>
          <a:custGeom>
            <a:avLst/>
            <a:gdLst/>
            <a:ahLst/>
            <a:cxnLst/>
            <a:rect l="l" t="t" r="r" b="b"/>
            <a:pathLst>
              <a:path w="109855" h="215900">
                <a:moveTo>
                  <a:pt x="0" y="215780"/>
                </a:moveTo>
                <a:lnTo>
                  <a:pt x="109337" y="0"/>
                </a:lnTo>
              </a:path>
            </a:pathLst>
          </a:custGeom>
          <a:ln w="16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606191" y="589643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29131" y="0"/>
                </a:moveTo>
                <a:lnTo>
                  <a:pt x="17791" y="2285"/>
                </a:lnTo>
                <a:lnTo>
                  <a:pt x="8531" y="8521"/>
                </a:lnTo>
                <a:lnTo>
                  <a:pt x="2288" y="17778"/>
                </a:lnTo>
                <a:lnTo>
                  <a:pt x="0" y="29124"/>
                </a:lnTo>
                <a:lnTo>
                  <a:pt x="2288" y="40452"/>
                </a:lnTo>
                <a:lnTo>
                  <a:pt x="8531" y="49712"/>
                </a:lnTo>
                <a:lnTo>
                  <a:pt x="17791" y="55959"/>
                </a:lnTo>
                <a:lnTo>
                  <a:pt x="29131" y="58251"/>
                </a:lnTo>
                <a:lnTo>
                  <a:pt x="40470" y="55959"/>
                </a:lnTo>
                <a:lnTo>
                  <a:pt x="49730" y="49712"/>
                </a:lnTo>
                <a:lnTo>
                  <a:pt x="55973" y="40452"/>
                </a:lnTo>
                <a:lnTo>
                  <a:pt x="58262" y="29124"/>
                </a:lnTo>
                <a:lnTo>
                  <a:pt x="55973" y="17778"/>
                </a:lnTo>
                <a:lnTo>
                  <a:pt x="49730" y="8521"/>
                </a:lnTo>
                <a:lnTo>
                  <a:pt x="40470" y="2285"/>
                </a:lnTo>
                <a:lnTo>
                  <a:pt x="2913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387468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29131" y="0"/>
                </a:moveTo>
                <a:lnTo>
                  <a:pt x="17791" y="2288"/>
                </a:lnTo>
                <a:lnTo>
                  <a:pt x="8532" y="8530"/>
                </a:lnTo>
                <a:lnTo>
                  <a:pt x="2289" y="17788"/>
                </a:lnTo>
                <a:lnTo>
                  <a:pt x="0" y="29126"/>
                </a:lnTo>
                <a:lnTo>
                  <a:pt x="2289" y="40479"/>
                </a:lnTo>
                <a:lnTo>
                  <a:pt x="8532" y="49751"/>
                </a:lnTo>
                <a:lnTo>
                  <a:pt x="17791" y="56003"/>
                </a:lnTo>
                <a:lnTo>
                  <a:pt x="29131" y="58295"/>
                </a:lnTo>
                <a:lnTo>
                  <a:pt x="40471" y="56003"/>
                </a:lnTo>
                <a:lnTo>
                  <a:pt x="49731" y="49751"/>
                </a:lnTo>
                <a:lnTo>
                  <a:pt x="55974" y="40479"/>
                </a:lnTo>
                <a:lnTo>
                  <a:pt x="58263" y="29126"/>
                </a:lnTo>
                <a:lnTo>
                  <a:pt x="55974" y="17788"/>
                </a:lnTo>
                <a:lnTo>
                  <a:pt x="49731" y="8530"/>
                </a:lnTo>
                <a:lnTo>
                  <a:pt x="40471" y="2288"/>
                </a:lnTo>
                <a:lnTo>
                  <a:pt x="2913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496829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29131" y="0"/>
                </a:moveTo>
                <a:lnTo>
                  <a:pt x="17791" y="2288"/>
                </a:lnTo>
                <a:lnTo>
                  <a:pt x="8531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31" y="49751"/>
                </a:lnTo>
                <a:lnTo>
                  <a:pt x="17791" y="56003"/>
                </a:lnTo>
                <a:lnTo>
                  <a:pt x="29131" y="58295"/>
                </a:lnTo>
                <a:lnTo>
                  <a:pt x="40470" y="56003"/>
                </a:lnTo>
                <a:lnTo>
                  <a:pt x="49730" y="49751"/>
                </a:lnTo>
                <a:lnTo>
                  <a:pt x="55973" y="40479"/>
                </a:lnTo>
                <a:lnTo>
                  <a:pt x="58262" y="29126"/>
                </a:lnTo>
                <a:lnTo>
                  <a:pt x="55973" y="17788"/>
                </a:lnTo>
                <a:lnTo>
                  <a:pt x="49730" y="8530"/>
                </a:lnTo>
                <a:lnTo>
                  <a:pt x="40470" y="2288"/>
                </a:lnTo>
                <a:lnTo>
                  <a:pt x="2913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496829" y="589643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29131" y="0"/>
                </a:moveTo>
                <a:lnTo>
                  <a:pt x="17791" y="2285"/>
                </a:lnTo>
                <a:lnTo>
                  <a:pt x="8531" y="8521"/>
                </a:lnTo>
                <a:lnTo>
                  <a:pt x="2288" y="17778"/>
                </a:lnTo>
                <a:lnTo>
                  <a:pt x="0" y="29124"/>
                </a:lnTo>
                <a:lnTo>
                  <a:pt x="2288" y="40452"/>
                </a:lnTo>
                <a:lnTo>
                  <a:pt x="8531" y="49712"/>
                </a:lnTo>
                <a:lnTo>
                  <a:pt x="17791" y="55959"/>
                </a:lnTo>
                <a:lnTo>
                  <a:pt x="29131" y="58251"/>
                </a:lnTo>
                <a:lnTo>
                  <a:pt x="40470" y="55959"/>
                </a:lnTo>
                <a:lnTo>
                  <a:pt x="49730" y="49712"/>
                </a:lnTo>
                <a:lnTo>
                  <a:pt x="55973" y="40452"/>
                </a:lnTo>
                <a:lnTo>
                  <a:pt x="58262" y="29124"/>
                </a:lnTo>
                <a:lnTo>
                  <a:pt x="55973" y="17778"/>
                </a:lnTo>
                <a:lnTo>
                  <a:pt x="49730" y="8521"/>
                </a:lnTo>
                <a:lnTo>
                  <a:pt x="40470" y="2285"/>
                </a:lnTo>
                <a:lnTo>
                  <a:pt x="2913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574676" y="589643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5"/>
                </a:lnTo>
                <a:lnTo>
                  <a:pt x="8529" y="8521"/>
                </a:lnTo>
                <a:lnTo>
                  <a:pt x="2288" y="17778"/>
                </a:lnTo>
                <a:lnTo>
                  <a:pt x="0" y="29124"/>
                </a:lnTo>
                <a:lnTo>
                  <a:pt x="2288" y="40452"/>
                </a:lnTo>
                <a:lnTo>
                  <a:pt x="8529" y="49712"/>
                </a:lnTo>
                <a:lnTo>
                  <a:pt x="17782" y="55959"/>
                </a:lnTo>
                <a:lnTo>
                  <a:pt x="29109" y="58251"/>
                </a:lnTo>
                <a:lnTo>
                  <a:pt x="40461" y="55959"/>
                </a:lnTo>
                <a:lnTo>
                  <a:pt x="49727" y="49712"/>
                </a:lnTo>
                <a:lnTo>
                  <a:pt x="55973" y="40452"/>
                </a:lnTo>
                <a:lnTo>
                  <a:pt x="58262" y="29124"/>
                </a:lnTo>
                <a:lnTo>
                  <a:pt x="55973" y="17778"/>
                </a:lnTo>
                <a:lnTo>
                  <a:pt x="49727" y="8521"/>
                </a:lnTo>
                <a:lnTo>
                  <a:pt x="40461" y="2285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684038" y="589643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5"/>
                </a:lnTo>
                <a:lnTo>
                  <a:pt x="8529" y="8521"/>
                </a:lnTo>
                <a:lnTo>
                  <a:pt x="2288" y="17778"/>
                </a:lnTo>
                <a:lnTo>
                  <a:pt x="0" y="29124"/>
                </a:lnTo>
                <a:lnTo>
                  <a:pt x="2288" y="40452"/>
                </a:lnTo>
                <a:lnTo>
                  <a:pt x="8529" y="49712"/>
                </a:lnTo>
                <a:lnTo>
                  <a:pt x="17782" y="55959"/>
                </a:lnTo>
                <a:lnTo>
                  <a:pt x="29109" y="58251"/>
                </a:lnTo>
                <a:lnTo>
                  <a:pt x="40449" y="55959"/>
                </a:lnTo>
                <a:lnTo>
                  <a:pt x="49708" y="49712"/>
                </a:lnTo>
                <a:lnTo>
                  <a:pt x="55951" y="40452"/>
                </a:lnTo>
                <a:lnTo>
                  <a:pt x="58240" y="29124"/>
                </a:lnTo>
                <a:lnTo>
                  <a:pt x="55951" y="17778"/>
                </a:lnTo>
                <a:lnTo>
                  <a:pt x="49708" y="8521"/>
                </a:lnTo>
                <a:lnTo>
                  <a:pt x="40449" y="2285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059406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29109" y="0"/>
                </a:moveTo>
                <a:lnTo>
                  <a:pt x="17782" y="2291"/>
                </a:lnTo>
                <a:lnTo>
                  <a:pt x="8529" y="8538"/>
                </a:lnTo>
                <a:lnTo>
                  <a:pt x="2288" y="17797"/>
                </a:lnTo>
                <a:lnTo>
                  <a:pt x="0" y="29126"/>
                </a:lnTo>
                <a:lnTo>
                  <a:pt x="2288" y="40472"/>
                </a:lnTo>
                <a:lnTo>
                  <a:pt x="8529" y="49729"/>
                </a:lnTo>
                <a:lnTo>
                  <a:pt x="17782" y="55965"/>
                </a:lnTo>
                <a:lnTo>
                  <a:pt x="29109" y="58251"/>
                </a:lnTo>
                <a:lnTo>
                  <a:pt x="40449" y="55965"/>
                </a:lnTo>
                <a:lnTo>
                  <a:pt x="49708" y="49729"/>
                </a:lnTo>
                <a:lnTo>
                  <a:pt x="55951" y="40472"/>
                </a:lnTo>
                <a:lnTo>
                  <a:pt x="58240" y="29126"/>
                </a:lnTo>
                <a:lnTo>
                  <a:pt x="55951" y="17797"/>
                </a:lnTo>
                <a:lnTo>
                  <a:pt x="49708" y="8538"/>
                </a:lnTo>
                <a:lnTo>
                  <a:pt x="40449" y="2291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168766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29109" y="0"/>
                </a:moveTo>
                <a:lnTo>
                  <a:pt x="17782" y="2291"/>
                </a:lnTo>
                <a:lnTo>
                  <a:pt x="8529" y="8538"/>
                </a:lnTo>
                <a:lnTo>
                  <a:pt x="2288" y="17797"/>
                </a:lnTo>
                <a:lnTo>
                  <a:pt x="0" y="29126"/>
                </a:lnTo>
                <a:lnTo>
                  <a:pt x="2288" y="40472"/>
                </a:lnTo>
                <a:lnTo>
                  <a:pt x="8529" y="49729"/>
                </a:lnTo>
                <a:lnTo>
                  <a:pt x="17782" y="55965"/>
                </a:lnTo>
                <a:lnTo>
                  <a:pt x="29109" y="58251"/>
                </a:lnTo>
                <a:lnTo>
                  <a:pt x="40449" y="55965"/>
                </a:lnTo>
                <a:lnTo>
                  <a:pt x="49708" y="49729"/>
                </a:lnTo>
                <a:lnTo>
                  <a:pt x="55951" y="40472"/>
                </a:lnTo>
                <a:lnTo>
                  <a:pt x="58240" y="29126"/>
                </a:lnTo>
                <a:lnTo>
                  <a:pt x="55951" y="17797"/>
                </a:lnTo>
                <a:lnTo>
                  <a:pt x="49708" y="8538"/>
                </a:lnTo>
                <a:lnTo>
                  <a:pt x="40449" y="2291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278129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29108" y="0"/>
                </a:moveTo>
                <a:lnTo>
                  <a:pt x="17781" y="2291"/>
                </a:lnTo>
                <a:lnTo>
                  <a:pt x="8528" y="8538"/>
                </a:lnTo>
                <a:lnTo>
                  <a:pt x="2288" y="17797"/>
                </a:lnTo>
                <a:lnTo>
                  <a:pt x="0" y="29126"/>
                </a:lnTo>
                <a:lnTo>
                  <a:pt x="2288" y="40472"/>
                </a:lnTo>
                <a:lnTo>
                  <a:pt x="8528" y="49729"/>
                </a:lnTo>
                <a:lnTo>
                  <a:pt x="17781" y="55965"/>
                </a:lnTo>
                <a:lnTo>
                  <a:pt x="29108" y="58251"/>
                </a:lnTo>
                <a:lnTo>
                  <a:pt x="40448" y="55965"/>
                </a:lnTo>
                <a:lnTo>
                  <a:pt x="49708" y="49729"/>
                </a:lnTo>
                <a:lnTo>
                  <a:pt x="55951" y="40472"/>
                </a:lnTo>
                <a:lnTo>
                  <a:pt x="58240" y="29126"/>
                </a:lnTo>
                <a:lnTo>
                  <a:pt x="55951" y="17797"/>
                </a:lnTo>
                <a:lnTo>
                  <a:pt x="49708" y="8538"/>
                </a:lnTo>
                <a:lnTo>
                  <a:pt x="40448" y="2291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278129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29108" y="0"/>
                </a:moveTo>
                <a:lnTo>
                  <a:pt x="17781" y="2288"/>
                </a:lnTo>
                <a:lnTo>
                  <a:pt x="8528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8" y="49751"/>
                </a:lnTo>
                <a:lnTo>
                  <a:pt x="17781" y="56003"/>
                </a:lnTo>
                <a:lnTo>
                  <a:pt x="29108" y="58295"/>
                </a:lnTo>
                <a:lnTo>
                  <a:pt x="40448" y="56003"/>
                </a:lnTo>
                <a:lnTo>
                  <a:pt x="49708" y="49751"/>
                </a:lnTo>
                <a:lnTo>
                  <a:pt x="55951" y="40479"/>
                </a:lnTo>
                <a:lnTo>
                  <a:pt x="58240" y="29126"/>
                </a:lnTo>
                <a:lnTo>
                  <a:pt x="55951" y="17788"/>
                </a:lnTo>
                <a:lnTo>
                  <a:pt x="49708" y="8530"/>
                </a:lnTo>
                <a:lnTo>
                  <a:pt x="40448" y="2288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715554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29108" y="0"/>
                </a:moveTo>
                <a:lnTo>
                  <a:pt x="17781" y="2288"/>
                </a:lnTo>
                <a:lnTo>
                  <a:pt x="8528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8" y="49751"/>
                </a:lnTo>
                <a:lnTo>
                  <a:pt x="17781" y="56003"/>
                </a:lnTo>
                <a:lnTo>
                  <a:pt x="29108" y="58295"/>
                </a:lnTo>
                <a:lnTo>
                  <a:pt x="40461" y="56003"/>
                </a:lnTo>
                <a:lnTo>
                  <a:pt x="49728" y="49751"/>
                </a:lnTo>
                <a:lnTo>
                  <a:pt x="55973" y="40479"/>
                </a:lnTo>
                <a:lnTo>
                  <a:pt x="58262" y="29126"/>
                </a:lnTo>
                <a:lnTo>
                  <a:pt x="55973" y="17788"/>
                </a:lnTo>
                <a:lnTo>
                  <a:pt x="49728" y="8530"/>
                </a:lnTo>
                <a:lnTo>
                  <a:pt x="40461" y="2288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715554" y="589643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29108" y="0"/>
                </a:moveTo>
                <a:lnTo>
                  <a:pt x="17781" y="2285"/>
                </a:lnTo>
                <a:lnTo>
                  <a:pt x="8528" y="8521"/>
                </a:lnTo>
                <a:lnTo>
                  <a:pt x="2288" y="17778"/>
                </a:lnTo>
                <a:lnTo>
                  <a:pt x="0" y="29124"/>
                </a:lnTo>
                <a:lnTo>
                  <a:pt x="2288" y="40452"/>
                </a:lnTo>
                <a:lnTo>
                  <a:pt x="8528" y="49712"/>
                </a:lnTo>
                <a:lnTo>
                  <a:pt x="17781" y="55959"/>
                </a:lnTo>
                <a:lnTo>
                  <a:pt x="29108" y="58251"/>
                </a:lnTo>
                <a:lnTo>
                  <a:pt x="40461" y="55959"/>
                </a:lnTo>
                <a:lnTo>
                  <a:pt x="49728" y="49712"/>
                </a:lnTo>
                <a:lnTo>
                  <a:pt x="55973" y="40452"/>
                </a:lnTo>
                <a:lnTo>
                  <a:pt x="58262" y="29124"/>
                </a:lnTo>
                <a:lnTo>
                  <a:pt x="55973" y="17778"/>
                </a:lnTo>
                <a:lnTo>
                  <a:pt x="49728" y="8521"/>
                </a:lnTo>
                <a:lnTo>
                  <a:pt x="40461" y="2285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660871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29131" y="0"/>
                </a:moveTo>
                <a:lnTo>
                  <a:pt x="17791" y="2291"/>
                </a:lnTo>
                <a:lnTo>
                  <a:pt x="8532" y="8538"/>
                </a:lnTo>
                <a:lnTo>
                  <a:pt x="2289" y="17797"/>
                </a:lnTo>
                <a:lnTo>
                  <a:pt x="0" y="29126"/>
                </a:lnTo>
                <a:lnTo>
                  <a:pt x="2289" y="40472"/>
                </a:lnTo>
                <a:lnTo>
                  <a:pt x="8532" y="49729"/>
                </a:lnTo>
                <a:lnTo>
                  <a:pt x="17791" y="55965"/>
                </a:lnTo>
                <a:lnTo>
                  <a:pt x="29131" y="58251"/>
                </a:lnTo>
                <a:lnTo>
                  <a:pt x="40471" y="55965"/>
                </a:lnTo>
                <a:lnTo>
                  <a:pt x="49730" y="49729"/>
                </a:lnTo>
                <a:lnTo>
                  <a:pt x="55973" y="40472"/>
                </a:lnTo>
                <a:lnTo>
                  <a:pt x="58262" y="29126"/>
                </a:lnTo>
                <a:lnTo>
                  <a:pt x="55973" y="17797"/>
                </a:lnTo>
                <a:lnTo>
                  <a:pt x="49730" y="8538"/>
                </a:lnTo>
                <a:lnTo>
                  <a:pt x="40471" y="2291"/>
                </a:lnTo>
                <a:lnTo>
                  <a:pt x="2913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934276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9" y="49751"/>
                </a:lnTo>
                <a:lnTo>
                  <a:pt x="17782" y="56003"/>
                </a:lnTo>
                <a:lnTo>
                  <a:pt x="29109" y="58295"/>
                </a:lnTo>
                <a:lnTo>
                  <a:pt x="40462" y="56003"/>
                </a:lnTo>
                <a:lnTo>
                  <a:pt x="49728" y="49751"/>
                </a:lnTo>
                <a:lnTo>
                  <a:pt x="55974" y="40479"/>
                </a:lnTo>
                <a:lnTo>
                  <a:pt x="58263" y="29126"/>
                </a:lnTo>
                <a:lnTo>
                  <a:pt x="55974" y="17788"/>
                </a:lnTo>
                <a:lnTo>
                  <a:pt x="49728" y="8530"/>
                </a:lnTo>
                <a:lnTo>
                  <a:pt x="40462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465316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1" y="2288"/>
                </a:lnTo>
                <a:lnTo>
                  <a:pt x="8528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8" y="49751"/>
                </a:lnTo>
                <a:lnTo>
                  <a:pt x="17781" y="56003"/>
                </a:lnTo>
                <a:lnTo>
                  <a:pt x="29108" y="58295"/>
                </a:lnTo>
                <a:lnTo>
                  <a:pt x="40461" y="56003"/>
                </a:lnTo>
                <a:lnTo>
                  <a:pt x="49727" y="49751"/>
                </a:lnTo>
                <a:lnTo>
                  <a:pt x="55973" y="40479"/>
                </a:lnTo>
                <a:lnTo>
                  <a:pt x="58262" y="29126"/>
                </a:lnTo>
                <a:lnTo>
                  <a:pt x="55973" y="17788"/>
                </a:lnTo>
                <a:lnTo>
                  <a:pt x="49727" y="8530"/>
                </a:lnTo>
                <a:lnTo>
                  <a:pt x="40461" y="2288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629359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9" y="49751"/>
                </a:lnTo>
                <a:lnTo>
                  <a:pt x="17782" y="56003"/>
                </a:lnTo>
                <a:lnTo>
                  <a:pt x="29109" y="58295"/>
                </a:lnTo>
                <a:lnTo>
                  <a:pt x="40461" y="56003"/>
                </a:lnTo>
                <a:lnTo>
                  <a:pt x="49727" y="49751"/>
                </a:lnTo>
                <a:lnTo>
                  <a:pt x="55973" y="40479"/>
                </a:lnTo>
                <a:lnTo>
                  <a:pt x="58262" y="29126"/>
                </a:lnTo>
                <a:lnTo>
                  <a:pt x="55973" y="17788"/>
                </a:lnTo>
                <a:lnTo>
                  <a:pt x="49727" y="8530"/>
                </a:lnTo>
                <a:lnTo>
                  <a:pt x="40461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043638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29109" y="0"/>
                </a:moveTo>
                <a:lnTo>
                  <a:pt x="17782" y="2291"/>
                </a:lnTo>
                <a:lnTo>
                  <a:pt x="8529" y="8538"/>
                </a:lnTo>
                <a:lnTo>
                  <a:pt x="2288" y="17797"/>
                </a:lnTo>
                <a:lnTo>
                  <a:pt x="0" y="29126"/>
                </a:lnTo>
                <a:lnTo>
                  <a:pt x="2288" y="40472"/>
                </a:lnTo>
                <a:lnTo>
                  <a:pt x="8529" y="49729"/>
                </a:lnTo>
                <a:lnTo>
                  <a:pt x="17782" y="55965"/>
                </a:lnTo>
                <a:lnTo>
                  <a:pt x="29109" y="58251"/>
                </a:lnTo>
                <a:lnTo>
                  <a:pt x="40449" y="55965"/>
                </a:lnTo>
                <a:lnTo>
                  <a:pt x="49708" y="49729"/>
                </a:lnTo>
                <a:lnTo>
                  <a:pt x="55951" y="40472"/>
                </a:lnTo>
                <a:lnTo>
                  <a:pt x="58240" y="29126"/>
                </a:lnTo>
                <a:lnTo>
                  <a:pt x="55951" y="17797"/>
                </a:lnTo>
                <a:lnTo>
                  <a:pt x="49708" y="8538"/>
                </a:lnTo>
                <a:lnTo>
                  <a:pt x="40449" y="2291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152999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29108" y="0"/>
                </a:moveTo>
                <a:lnTo>
                  <a:pt x="17781" y="2288"/>
                </a:lnTo>
                <a:lnTo>
                  <a:pt x="8528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8" y="49751"/>
                </a:lnTo>
                <a:lnTo>
                  <a:pt x="17781" y="56003"/>
                </a:lnTo>
                <a:lnTo>
                  <a:pt x="29108" y="58295"/>
                </a:lnTo>
                <a:lnTo>
                  <a:pt x="40448" y="56003"/>
                </a:lnTo>
                <a:lnTo>
                  <a:pt x="49708" y="49751"/>
                </a:lnTo>
                <a:lnTo>
                  <a:pt x="55951" y="40479"/>
                </a:lnTo>
                <a:lnTo>
                  <a:pt x="58240" y="29126"/>
                </a:lnTo>
                <a:lnTo>
                  <a:pt x="55951" y="17788"/>
                </a:lnTo>
                <a:lnTo>
                  <a:pt x="49708" y="8530"/>
                </a:lnTo>
                <a:lnTo>
                  <a:pt x="40448" y="2288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207681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29108" y="0"/>
                </a:moveTo>
                <a:lnTo>
                  <a:pt x="17781" y="2291"/>
                </a:lnTo>
                <a:lnTo>
                  <a:pt x="8528" y="8538"/>
                </a:lnTo>
                <a:lnTo>
                  <a:pt x="2288" y="17797"/>
                </a:lnTo>
                <a:lnTo>
                  <a:pt x="0" y="29126"/>
                </a:lnTo>
                <a:lnTo>
                  <a:pt x="2288" y="40472"/>
                </a:lnTo>
                <a:lnTo>
                  <a:pt x="8528" y="49729"/>
                </a:lnTo>
                <a:lnTo>
                  <a:pt x="17781" y="55965"/>
                </a:lnTo>
                <a:lnTo>
                  <a:pt x="29108" y="58251"/>
                </a:lnTo>
                <a:lnTo>
                  <a:pt x="40448" y="55965"/>
                </a:lnTo>
                <a:lnTo>
                  <a:pt x="49708" y="49729"/>
                </a:lnTo>
                <a:lnTo>
                  <a:pt x="55951" y="40472"/>
                </a:lnTo>
                <a:lnTo>
                  <a:pt x="58240" y="29126"/>
                </a:lnTo>
                <a:lnTo>
                  <a:pt x="55951" y="17797"/>
                </a:lnTo>
                <a:lnTo>
                  <a:pt x="49708" y="8538"/>
                </a:lnTo>
                <a:lnTo>
                  <a:pt x="40448" y="2291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262361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29108" y="0"/>
                </a:moveTo>
                <a:lnTo>
                  <a:pt x="17781" y="2288"/>
                </a:lnTo>
                <a:lnTo>
                  <a:pt x="8528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8" y="49751"/>
                </a:lnTo>
                <a:lnTo>
                  <a:pt x="17781" y="56003"/>
                </a:lnTo>
                <a:lnTo>
                  <a:pt x="29108" y="58295"/>
                </a:lnTo>
                <a:lnTo>
                  <a:pt x="40448" y="56003"/>
                </a:lnTo>
                <a:lnTo>
                  <a:pt x="49708" y="49751"/>
                </a:lnTo>
                <a:lnTo>
                  <a:pt x="55951" y="40479"/>
                </a:lnTo>
                <a:lnTo>
                  <a:pt x="58240" y="29126"/>
                </a:lnTo>
                <a:lnTo>
                  <a:pt x="55951" y="17788"/>
                </a:lnTo>
                <a:lnTo>
                  <a:pt x="49708" y="8530"/>
                </a:lnTo>
                <a:lnTo>
                  <a:pt x="40448" y="2288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824913" y="589643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29109" y="0"/>
                </a:moveTo>
                <a:lnTo>
                  <a:pt x="17782" y="2285"/>
                </a:lnTo>
                <a:lnTo>
                  <a:pt x="8529" y="8521"/>
                </a:lnTo>
                <a:lnTo>
                  <a:pt x="2288" y="17778"/>
                </a:lnTo>
                <a:lnTo>
                  <a:pt x="0" y="29124"/>
                </a:lnTo>
                <a:lnTo>
                  <a:pt x="2288" y="40452"/>
                </a:lnTo>
                <a:lnTo>
                  <a:pt x="8529" y="49712"/>
                </a:lnTo>
                <a:lnTo>
                  <a:pt x="17782" y="55959"/>
                </a:lnTo>
                <a:lnTo>
                  <a:pt x="29109" y="58251"/>
                </a:lnTo>
                <a:lnTo>
                  <a:pt x="40462" y="55959"/>
                </a:lnTo>
                <a:lnTo>
                  <a:pt x="49728" y="49712"/>
                </a:lnTo>
                <a:lnTo>
                  <a:pt x="55974" y="40452"/>
                </a:lnTo>
                <a:lnTo>
                  <a:pt x="58263" y="29124"/>
                </a:lnTo>
                <a:lnTo>
                  <a:pt x="55974" y="17778"/>
                </a:lnTo>
                <a:lnTo>
                  <a:pt x="49728" y="8521"/>
                </a:lnTo>
                <a:lnTo>
                  <a:pt x="40462" y="2285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950043" y="524916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29109" y="0"/>
                </a:moveTo>
                <a:lnTo>
                  <a:pt x="17782" y="2288"/>
                </a:lnTo>
                <a:lnTo>
                  <a:pt x="8529" y="8527"/>
                </a:lnTo>
                <a:lnTo>
                  <a:pt x="2288" y="17778"/>
                </a:lnTo>
                <a:lnTo>
                  <a:pt x="0" y="29103"/>
                </a:lnTo>
                <a:lnTo>
                  <a:pt x="2288" y="40440"/>
                </a:lnTo>
                <a:lnTo>
                  <a:pt x="8529" y="49698"/>
                </a:lnTo>
                <a:lnTo>
                  <a:pt x="17782" y="55939"/>
                </a:lnTo>
                <a:lnTo>
                  <a:pt x="29109" y="58228"/>
                </a:lnTo>
                <a:lnTo>
                  <a:pt x="40449" y="55939"/>
                </a:lnTo>
                <a:lnTo>
                  <a:pt x="49708" y="49698"/>
                </a:lnTo>
                <a:lnTo>
                  <a:pt x="55951" y="40440"/>
                </a:lnTo>
                <a:lnTo>
                  <a:pt x="58240" y="29103"/>
                </a:lnTo>
                <a:lnTo>
                  <a:pt x="55951" y="17778"/>
                </a:lnTo>
                <a:lnTo>
                  <a:pt x="49708" y="8527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481083" y="589643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29109" y="0"/>
                </a:moveTo>
                <a:lnTo>
                  <a:pt x="17782" y="2285"/>
                </a:lnTo>
                <a:lnTo>
                  <a:pt x="8529" y="8521"/>
                </a:lnTo>
                <a:lnTo>
                  <a:pt x="2288" y="17778"/>
                </a:lnTo>
                <a:lnTo>
                  <a:pt x="0" y="29124"/>
                </a:lnTo>
                <a:lnTo>
                  <a:pt x="2288" y="40452"/>
                </a:lnTo>
                <a:lnTo>
                  <a:pt x="8529" y="49712"/>
                </a:lnTo>
                <a:lnTo>
                  <a:pt x="17782" y="55959"/>
                </a:lnTo>
                <a:lnTo>
                  <a:pt x="29109" y="58251"/>
                </a:lnTo>
                <a:lnTo>
                  <a:pt x="40449" y="55959"/>
                </a:lnTo>
                <a:lnTo>
                  <a:pt x="49709" y="49712"/>
                </a:lnTo>
                <a:lnTo>
                  <a:pt x="55951" y="40452"/>
                </a:lnTo>
                <a:lnTo>
                  <a:pt x="58240" y="29124"/>
                </a:lnTo>
                <a:lnTo>
                  <a:pt x="55951" y="17778"/>
                </a:lnTo>
                <a:lnTo>
                  <a:pt x="49709" y="8521"/>
                </a:lnTo>
                <a:lnTo>
                  <a:pt x="40449" y="2285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481083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9" y="49751"/>
                </a:lnTo>
                <a:lnTo>
                  <a:pt x="17782" y="56003"/>
                </a:lnTo>
                <a:lnTo>
                  <a:pt x="29109" y="58295"/>
                </a:lnTo>
                <a:lnTo>
                  <a:pt x="40449" y="56003"/>
                </a:lnTo>
                <a:lnTo>
                  <a:pt x="49709" y="49751"/>
                </a:lnTo>
                <a:lnTo>
                  <a:pt x="55951" y="40479"/>
                </a:lnTo>
                <a:lnTo>
                  <a:pt x="58240" y="29126"/>
                </a:lnTo>
                <a:lnTo>
                  <a:pt x="55951" y="17788"/>
                </a:lnTo>
                <a:lnTo>
                  <a:pt x="49709" y="8530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3793401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9" y="49751"/>
                </a:lnTo>
                <a:lnTo>
                  <a:pt x="17782" y="56003"/>
                </a:lnTo>
                <a:lnTo>
                  <a:pt x="29109" y="58295"/>
                </a:lnTo>
                <a:lnTo>
                  <a:pt x="40449" y="56003"/>
                </a:lnTo>
                <a:lnTo>
                  <a:pt x="49708" y="49751"/>
                </a:lnTo>
                <a:lnTo>
                  <a:pt x="55951" y="40479"/>
                </a:lnTo>
                <a:lnTo>
                  <a:pt x="58240" y="29126"/>
                </a:lnTo>
                <a:lnTo>
                  <a:pt x="55951" y="17788"/>
                </a:lnTo>
                <a:lnTo>
                  <a:pt x="49708" y="8530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3902763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9" y="49751"/>
                </a:lnTo>
                <a:lnTo>
                  <a:pt x="17782" y="56003"/>
                </a:lnTo>
                <a:lnTo>
                  <a:pt x="29109" y="58295"/>
                </a:lnTo>
                <a:lnTo>
                  <a:pt x="40449" y="56003"/>
                </a:lnTo>
                <a:lnTo>
                  <a:pt x="49708" y="49751"/>
                </a:lnTo>
                <a:lnTo>
                  <a:pt x="55951" y="40479"/>
                </a:lnTo>
                <a:lnTo>
                  <a:pt x="58240" y="29126"/>
                </a:lnTo>
                <a:lnTo>
                  <a:pt x="55951" y="17788"/>
                </a:lnTo>
                <a:lnTo>
                  <a:pt x="49708" y="8530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793401" y="524916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27"/>
                </a:lnTo>
                <a:lnTo>
                  <a:pt x="2288" y="17778"/>
                </a:lnTo>
                <a:lnTo>
                  <a:pt x="0" y="29103"/>
                </a:lnTo>
                <a:lnTo>
                  <a:pt x="2288" y="40440"/>
                </a:lnTo>
                <a:lnTo>
                  <a:pt x="8529" y="49698"/>
                </a:lnTo>
                <a:lnTo>
                  <a:pt x="17782" y="55939"/>
                </a:lnTo>
                <a:lnTo>
                  <a:pt x="29109" y="58228"/>
                </a:lnTo>
                <a:lnTo>
                  <a:pt x="40449" y="55939"/>
                </a:lnTo>
                <a:lnTo>
                  <a:pt x="49708" y="49698"/>
                </a:lnTo>
                <a:lnTo>
                  <a:pt x="55951" y="40440"/>
                </a:lnTo>
                <a:lnTo>
                  <a:pt x="58240" y="29103"/>
                </a:lnTo>
                <a:lnTo>
                  <a:pt x="55951" y="17778"/>
                </a:lnTo>
                <a:lnTo>
                  <a:pt x="49708" y="8527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371723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29109" y="0"/>
                </a:moveTo>
                <a:lnTo>
                  <a:pt x="17782" y="2291"/>
                </a:lnTo>
                <a:lnTo>
                  <a:pt x="8529" y="8538"/>
                </a:lnTo>
                <a:lnTo>
                  <a:pt x="2288" y="17797"/>
                </a:lnTo>
                <a:lnTo>
                  <a:pt x="0" y="29126"/>
                </a:lnTo>
                <a:lnTo>
                  <a:pt x="2288" y="40472"/>
                </a:lnTo>
                <a:lnTo>
                  <a:pt x="8529" y="49729"/>
                </a:lnTo>
                <a:lnTo>
                  <a:pt x="17782" y="55965"/>
                </a:lnTo>
                <a:lnTo>
                  <a:pt x="29109" y="58251"/>
                </a:lnTo>
                <a:lnTo>
                  <a:pt x="40449" y="55965"/>
                </a:lnTo>
                <a:lnTo>
                  <a:pt x="49708" y="49729"/>
                </a:lnTo>
                <a:lnTo>
                  <a:pt x="55951" y="40472"/>
                </a:lnTo>
                <a:lnTo>
                  <a:pt x="58240" y="29126"/>
                </a:lnTo>
                <a:lnTo>
                  <a:pt x="55951" y="17797"/>
                </a:lnTo>
                <a:lnTo>
                  <a:pt x="49708" y="8538"/>
                </a:lnTo>
                <a:lnTo>
                  <a:pt x="40449" y="2291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746118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32" y="0"/>
                </a:moveTo>
                <a:lnTo>
                  <a:pt x="17792" y="2291"/>
                </a:lnTo>
                <a:lnTo>
                  <a:pt x="8532" y="8538"/>
                </a:lnTo>
                <a:lnTo>
                  <a:pt x="2289" y="17797"/>
                </a:lnTo>
                <a:lnTo>
                  <a:pt x="0" y="29126"/>
                </a:lnTo>
                <a:lnTo>
                  <a:pt x="2289" y="40472"/>
                </a:lnTo>
                <a:lnTo>
                  <a:pt x="8532" y="49729"/>
                </a:lnTo>
                <a:lnTo>
                  <a:pt x="17792" y="55965"/>
                </a:lnTo>
                <a:lnTo>
                  <a:pt x="29132" y="58251"/>
                </a:lnTo>
                <a:lnTo>
                  <a:pt x="40472" y="55965"/>
                </a:lnTo>
                <a:lnTo>
                  <a:pt x="49731" y="49729"/>
                </a:lnTo>
                <a:lnTo>
                  <a:pt x="55974" y="40472"/>
                </a:lnTo>
                <a:lnTo>
                  <a:pt x="58263" y="29126"/>
                </a:lnTo>
                <a:lnTo>
                  <a:pt x="55974" y="17797"/>
                </a:lnTo>
                <a:lnTo>
                  <a:pt x="49731" y="8538"/>
                </a:lnTo>
                <a:lnTo>
                  <a:pt x="40472" y="2291"/>
                </a:lnTo>
                <a:lnTo>
                  <a:pt x="29132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6636777" y="524916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27"/>
                </a:lnTo>
                <a:lnTo>
                  <a:pt x="2288" y="17778"/>
                </a:lnTo>
                <a:lnTo>
                  <a:pt x="0" y="29103"/>
                </a:lnTo>
                <a:lnTo>
                  <a:pt x="2288" y="40440"/>
                </a:lnTo>
                <a:lnTo>
                  <a:pt x="8529" y="49698"/>
                </a:lnTo>
                <a:lnTo>
                  <a:pt x="17782" y="55939"/>
                </a:lnTo>
                <a:lnTo>
                  <a:pt x="29109" y="58228"/>
                </a:lnTo>
                <a:lnTo>
                  <a:pt x="40449" y="55939"/>
                </a:lnTo>
                <a:lnTo>
                  <a:pt x="49709" y="49698"/>
                </a:lnTo>
                <a:lnTo>
                  <a:pt x="55951" y="40440"/>
                </a:lnTo>
                <a:lnTo>
                  <a:pt x="58240" y="29103"/>
                </a:lnTo>
                <a:lnTo>
                  <a:pt x="55951" y="17778"/>
                </a:lnTo>
                <a:lnTo>
                  <a:pt x="49709" y="8527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590445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9" y="49751"/>
                </a:lnTo>
                <a:lnTo>
                  <a:pt x="17782" y="56003"/>
                </a:lnTo>
                <a:lnTo>
                  <a:pt x="29109" y="58295"/>
                </a:lnTo>
                <a:lnTo>
                  <a:pt x="40449" y="56003"/>
                </a:lnTo>
                <a:lnTo>
                  <a:pt x="49709" y="49751"/>
                </a:lnTo>
                <a:lnTo>
                  <a:pt x="55951" y="40479"/>
                </a:lnTo>
                <a:lnTo>
                  <a:pt x="58240" y="29126"/>
                </a:lnTo>
                <a:lnTo>
                  <a:pt x="55951" y="17788"/>
                </a:lnTo>
                <a:lnTo>
                  <a:pt x="49709" y="8530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863848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29109" y="0"/>
                </a:moveTo>
                <a:lnTo>
                  <a:pt x="17782" y="2291"/>
                </a:lnTo>
                <a:lnTo>
                  <a:pt x="8529" y="8538"/>
                </a:lnTo>
                <a:lnTo>
                  <a:pt x="2288" y="17797"/>
                </a:lnTo>
                <a:lnTo>
                  <a:pt x="0" y="29126"/>
                </a:lnTo>
                <a:lnTo>
                  <a:pt x="2288" y="40472"/>
                </a:lnTo>
                <a:lnTo>
                  <a:pt x="8529" y="49729"/>
                </a:lnTo>
                <a:lnTo>
                  <a:pt x="17782" y="55965"/>
                </a:lnTo>
                <a:lnTo>
                  <a:pt x="29109" y="58251"/>
                </a:lnTo>
                <a:lnTo>
                  <a:pt x="40449" y="55965"/>
                </a:lnTo>
                <a:lnTo>
                  <a:pt x="49708" y="49729"/>
                </a:lnTo>
                <a:lnTo>
                  <a:pt x="55951" y="40472"/>
                </a:lnTo>
                <a:lnTo>
                  <a:pt x="58240" y="29126"/>
                </a:lnTo>
                <a:lnTo>
                  <a:pt x="55951" y="17797"/>
                </a:lnTo>
                <a:lnTo>
                  <a:pt x="49708" y="8538"/>
                </a:lnTo>
                <a:lnTo>
                  <a:pt x="40449" y="2291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699806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29108" y="0"/>
                </a:moveTo>
                <a:lnTo>
                  <a:pt x="17781" y="2288"/>
                </a:lnTo>
                <a:lnTo>
                  <a:pt x="8528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8" y="49751"/>
                </a:lnTo>
                <a:lnTo>
                  <a:pt x="17781" y="56003"/>
                </a:lnTo>
                <a:lnTo>
                  <a:pt x="29108" y="58295"/>
                </a:lnTo>
                <a:lnTo>
                  <a:pt x="40448" y="56003"/>
                </a:lnTo>
                <a:lnTo>
                  <a:pt x="49708" y="49751"/>
                </a:lnTo>
                <a:lnTo>
                  <a:pt x="55951" y="40479"/>
                </a:lnTo>
                <a:lnTo>
                  <a:pt x="58240" y="29126"/>
                </a:lnTo>
                <a:lnTo>
                  <a:pt x="55951" y="17788"/>
                </a:lnTo>
                <a:lnTo>
                  <a:pt x="49708" y="8530"/>
                </a:lnTo>
                <a:lnTo>
                  <a:pt x="40448" y="2288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3355953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31" y="0"/>
                </a:moveTo>
                <a:lnTo>
                  <a:pt x="17791" y="2291"/>
                </a:lnTo>
                <a:lnTo>
                  <a:pt x="8532" y="8538"/>
                </a:lnTo>
                <a:lnTo>
                  <a:pt x="2289" y="17797"/>
                </a:lnTo>
                <a:lnTo>
                  <a:pt x="0" y="29126"/>
                </a:lnTo>
                <a:lnTo>
                  <a:pt x="2289" y="40472"/>
                </a:lnTo>
                <a:lnTo>
                  <a:pt x="8532" y="49729"/>
                </a:lnTo>
                <a:lnTo>
                  <a:pt x="17791" y="55965"/>
                </a:lnTo>
                <a:lnTo>
                  <a:pt x="29131" y="58251"/>
                </a:lnTo>
                <a:lnTo>
                  <a:pt x="40471" y="55965"/>
                </a:lnTo>
                <a:lnTo>
                  <a:pt x="49731" y="49729"/>
                </a:lnTo>
                <a:lnTo>
                  <a:pt x="55974" y="40472"/>
                </a:lnTo>
                <a:lnTo>
                  <a:pt x="58263" y="29126"/>
                </a:lnTo>
                <a:lnTo>
                  <a:pt x="55974" y="17797"/>
                </a:lnTo>
                <a:lnTo>
                  <a:pt x="49731" y="8538"/>
                </a:lnTo>
                <a:lnTo>
                  <a:pt x="40471" y="2291"/>
                </a:lnTo>
                <a:lnTo>
                  <a:pt x="2913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3684038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91"/>
                </a:lnTo>
                <a:lnTo>
                  <a:pt x="8529" y="8538"/>
                </a:lnTo>
                <a:lnTo>
                  <a:pt x="2288" y="17797"/>
                </a:lnTo>
                <a:lnTo>
                  <a:pt x="0" y="29126"/>
                </a:lnTo>
                <a:lnTo>
                  <a:pt x="2288" y="40472"/>
                </a:lnTo>
                <a:lnTo>
                  <a:pt x="8529" y="49729"/>
                </a:lnTo>
                <a:lnTo>
                  <a:pt x="17782" y="55965"/>
                </a:lnTo>
                <a:lnTo>
                  <a:pt x="29109" y="58251"/>
                </a:lnTo>
                <a:lnTo>
                  <a:pt x="40449" y="55965"/>
                </a:lnTo>
                <a:lnTo>
                  <a:pt x="49708" y="49729"/>
                </a:lnTo>
                <a:lnTo>
                  <a:pt x="55951" y="40472"/>
                </a:lnTo>
                <a:lnTo>
                  <a:pt x="58240" y="29126"/>
                </a:lnTo>
                <a:lnTo>
                  <a:pt x="55951" y="17797"/>
                </a:lnTo>
                <a:lnTo>
                  <a:pt x="49708" y="8538"/>
                </a:lnTo>
                <a:lnTo>
                  <a:pt x="40449" y="2291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902763" y="589643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5"/>
                </a:lnTo>
                <a:lnTo>
                  <a:pt x="8529" y="8521"/>
                </a:lnTo>
                <a:lnTo>
                  <a:pt x="2288" y="17778"/>
                </a:lnTo>
                <a:lnTo>
                  <a:pt x="0" y="29124"/>
                </a:lnTo>
                <a:lnTo>
                  <a:pt x="2288" y="40452"/>
                </a:lnTo>
                <a:lnTo>
                  <a:pt x="8529" y="49712"/>
                </a:lnTo>
                <a:lnTo>
                  <a:pt x="17782" y="55959"/>
                </a:lnTo>
                <a:lnTo>
                  <a:pt x="29109" y="58251"/>
                </a:lnTo>
                <a:lnTo>
                  <a:pt x="40449" y="55959"/>
                </a:lnTo>
                <a:lnTo>
                  <a:pt x="49708" y="49712"/>
                </a:lnTo>
                <a:lnTo>
                  <a:pt x="55951" y="40452"/>
                </a:lnTo>
                <a:lnTo>
                  <a:pt x="58240" y="29124"/>
                </a:lnTo>
                <a:lnTo>
                  <a:pt x="55951" y="17778"/>
                </a:lnTo>
                <a:lnTo>
                  <a:pt x="49708" y="8521"/>
                </a:lnTo>
                <a:lnTo>
                  <a:pt x="40449" y="2285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340208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9" y="49751"/>
                </a:lnTo>
                <a:lnTo>
                  <a:pt x="17782" y="56003"/>
                </a:lnTo>
                <a:lnTo>
                  <a:pt x="29109" y="58295"/>
                </a:lnTo>
                <a:lnTo>
                  <a:pt x="40449" y="56003"/>
                </a:lnTo>
                <a:lnTo>
                  <a:pt x="49708" y="49751"/>
                </a:lnTo>
                <a:lnTo>
                  <a:pt x="55951" y="40479"/>
                </a:lnTo>
                <a:lnTo>
                  <a:pt x="58240" y="29126"/>
                </a:lnTo>
                <a:lnTo>
                  <a:pt x="55951" y="17788"/>
                </a:lnTo>
                <a:lnTo>
                  <a:pt x="49708" y="8530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855479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32" y="0"/>
                </a:moveTo>
                <a:lnTo>
                  <a:pt x="17792" y="2291"/>
                </a:lnTo>
                <a:lnTo>
                  <a:pt x="8532" y="8538"/>
                </a:lnTo>
                <a:lnTo>
                  <a:pt x="2289" y="17797"/>
                </a:lnTo>
                <a:lnTo>
                  <a:pt x="0" y="29126"/>
                </a:lnTo>
                <a:lnTo>
                  <a:pt x="2289" y="40472"/>
                </a:lnTo>
                <a:lnTo>
                  <a:pt x="8532" y="49729"/>
                </a:lnTo>
                <a:lnTo>
                  <a:pt x="17792" y="55965"/>
                </a:lnTo>
                <a:lnTo>
                  <a:pt x="29132" y="58251"/>
                </a:lnTo>
                <a:lnTo>
                  <a:pt x="40472" y="55965"/>
                </a:lnTo>
                <a:lnTo>
                  <a:pt x="49731" y="49729"/>
                </a:lnTo>
                <a:lnTo>
                  <a:pt x="55974" y="40472"/>
                </a:lnTo>
                <a:lnTo>
                  <a:pt x="58263" y="29126"/>
                </a:lnTo>
                <a:lnTo>
                  <a:pt x="55974" y="17797"/>
                </a:lnTo>
                <a:lnTo>
                  <a:pt x="49731" y="8538"/>
                </a:lnTo>
                <a:lnTo>
                  <a:pt x="40472" y="2291"/>
                </a:lnTo>
                <a:lnTo>
                  <a:pt x="29132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6964841" y="524916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31" y="0"/>
                </a:moveTo>
                <a:lnTo>
                  <a:pt x="17791" y="2288"/>
                </a:lnTo>
                <a:lnTo>
                  <a:pt x="8531" y="8527"/>
                </a:lnTo>
                <a:lnTo>
                  <a:pt x="2288" y="17778"/>
                </a:lnTo>
                <a:lnTo>
                  <a:pt x="0" y="29103"/>
                </a:lnTo>
                <a:lnTo>
                  <a:pt x="2288" y="40440"/>
                </a:lnTo>
                <a:lnTo>
                  <a:pt x="8531" y="49698"/>
                </a:lnTo>
                <a:lnTo>
                  <a:pt x="17791" y="55939"/>
                </a:lnTo>
                <a:lnTo>
                  <a:pt x="29131" y="58228"/>
                </a:lnTo>
                <a:lnTo>
                  <a:pt x="40470" y="55939"/>
                </a:lnTo>
                <a:lnTo>
                  <a:pt x="49730" y="49698"/>
                </a:lnTo>
                <a:lnTo>
                  <a:pt x="55973" y="40440"/>
                </a:lnTo>
                <a:lnTo>
                  <a:pt x="58262" y="29103"/>
                </a:lnTo>
                <a:lnTo>
                  <a:pt x="55973" y="17778"/>
                </a:lnTo>
                <a:lnTo>
                  <a:pt x="49730" y="8527"/>
                </a:lnTo>
                <a:lnTo>
                  <a:pt x="40470" y="2288"/>
                </a:lnTo>
                <a:lnTo>
                  <a:pt x="2913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964841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31" y="0"/>
                </a:moveTo>
                <a:lnTo>
                  <a:pt x="17791" y="2291"/>
                </a:lnTo>
                <a:lnTo>
                  <a:pt x="8531" y="8538"/>
                </a:lnTo>
                <a:lnTo>
                  <a:pt x="2288" y="17797"/>
                </a:lnTo>
                <a:lnTo>
                  <a:pt x="0" y="29126"/>
                </a:lnTo>
                <a:lnTo>
                  <a:pt x="2288" y="40472"/>
                </a:lnTo>
                <a:lnTo>
                  <a:pt x="8531" y="49729"/>
                </a:lnTo>
                <a:lnTo>
                  <a:pt x="17791" y="55965"/>
                </a:lnTo>
                <a:lnTo>
                  <a:pt x="29131" y="58251"/>
                </a:lnTo>
                <a:lnTo>
                  <a:pt x="40470" y="55965"/>
                </a:lnTo>
                <a:lnTo>
                  <a:pt x="49730" y="49729"/>
                </a:lnTo>
                <a:lnTo>
                  <a:pt x="55973" y="40472"/>
                </a:lnTo>
                <a:lnTo>
                  <a:pt x="58262" y="29126"/>
                </a:lnTo>
                <a:lnTo>
                  <a:pt x="55973" y="17797"/>
                </a:lnTo>
                <a:lnTo>
                  <a:pt x="49730" y="8538"/>
                </a:lnTo>
                <a:lnTo>
                  <a:pt x="40470" y="2291"/>
                </a:lnTo>
                <a:lnTo>
                  <a:pt x="2913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809168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9" y="49751"/>
                </a:lnTo>
                <a:lnTo>
                  <a:pt x="17782" y="56003"/>
                </a:lnTo>
                <a:lnTo>
                  <a:pt x="29109" y="58295"/>
                </a:lnTo>
                <a:lnTo>
                  <a:pt x="40449" y="56003"/>
                </a:lnTo>
                <a:lnTo>
                  <a:pt x="49708" y="49751"/>
                </a:lnTo>
                <a:lnTo>
                  <a:pt x="55951" y="40479"/>
                </a:lnTo>
                <a:lnTo>
                  <a:pt x="58240" y="29126"/>
                </a:lnTo>
                <a:lnTo>
                  <a:pt x="55951" y="17788"/>
                </a:lnTo>
                <a:lnTo>
                  <a:pt x="49708" y="8530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918531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9" y="49751"/>
                </a:lnTo>
                <a:lnTo>
                  <a:pt x="17782" y="56003"/>
                </a:lnTo>
                <a:lnTo>
                  <a:pt x="29109" y="58295"/>
                </a:lnTo>
                <a:lnTo>
                  <a:pt x="40449" y="56003"/>
                </a:lnTo>
                <a:lnTo>
                  <a:pt x="49708" y="49751"/>
                </a:lnTo>
                <a:lnTo>
                  <a:pt x="55951" y="40479"/>
                </a:lnTo>
                <a:lnTo>
                  <a:pt x="58240" y="29126"/>
                </a:lnTo>
                <a:lnTo>
                  <a:pt x="55951" y="17788"/>
                </a:lnTo>
                <a:lnTo>
                  <a:pt x="49708" y="8530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027890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9" y="49751"/>
                </a:lnTo>
                <a:lnTo>
                  <a:pt x="17782" y="56003"/>
                </a:lnTo>
                <a:lnTo>
                  <a:pt x="29109" y="58295"/>
                </a:lnTo>
                <a:lnTo>
                  <a:pt x="40449" y="56003"/>
                </a:lnTo>
                <a:lnTo>
                  <a:pt x="49708" y="49751"/>
                </a:lnTo>
                <a:lnTo>
                  <a:pt x="55951" y="40479"/>
                </a:lnTo>
                <a:lnTo>
                  <a:pt x="58240" y="29126"/>
                </a:lnTo>
                <a:lnTo>
                  <a:pt x="55951" y="17788"/>
                </a:lnTo>
                <a:lnTo>
                  <a:pt x="49708" y="8530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012124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1" y="2291"/>
                </a:lnTo>
                <a:lnTo>
                  <a:pt x="8528" y="8538"/>
                </a:lnTo>
                <a:lnTo>
                  <a:pt x="2288" y="17797"/>
                </a:lnTo>
                <a:lnTo>
                  <a:pt x="0" y="29126"/>
                </a:lnTo>
                <a:lnTo>
                  <a:pt x="2288" y="40472"/>
                </a:lnTo>
                <a:lnTo>
                  <a:pt x="8528" y="49729"/>
                </a:lnTo>
                <a:lnTo>
                  <a:pt x="17781" y="55965"/>
                </a:lnTo>
                <a:lnTo>
                  <a:pt x="29108" y="58251"/>
                </a:lnTo>
                <a:lnTo>
                  <a:pt x="40448" y="55965"/>
                </a:lnTo>
                <a:lnTo>
                  <a:pt x="49708" y="49729"/>
                </a:lnTo>
                <a:lnTo>
                  <a:pt x="55951" y="40472"/>
                </a:lnTo>
                <a:lnTo>
                  <a:pt x="58240" y="29126"/>
                </a:lnTo>
                <a:lnTo>
                  <a:pt x="55951" y="17797"/>
                </a:lnTo>
                <a:lnTo>
                  <a:pt x="49708" y="8538"/>
                </a:lnTo>
                <a:lnTo>
                  <a:pt x="40448" y="2291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121485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91"/>
                </a:lnTo>
                <a:lnTo>
                  <a:pt x="8529" y="8538"/>
                </a:lnTo>
                <a:lnTo>
                  <a:pt x="2288" y="17797"/>
                </a:lnTo>
                <a:lnTo>
                  <a:pt x="0" y="29126"/>
                </a:lnTo>
                <a:lnTo>
                  <a:pt x="2288" y="40472"/>
                </a:lnTo>
                <a:lnTo>
                  <a:pt x="8529" y="49729"/>
                </a:lnTo>
                <a:lnTo>
                  <a:pt x="17782" y="55965"/>
                </a:lnTo>
                <a:lnTo>
                  <a:pt x="29109" y="58251"/>
                </a:lnTo>
                <a:lnTo>
                  <a:pt x="40449" y="55965"/>
                </a:lnTo>
                <a:lnTo>
                  <a:pt x="49708" y="49729"/>
                </a:lnTo>
                <a:lnTo>
                  <a:pt x="55951" y="40472"/>
                </a:lnTo>
                <a:lnTo>
                  <a:pt x="58240" y="29126"/>
                </a:lnTo>
                <a:lnTo>
                  <a:pt x="55951" y="17797"/>
                </a:lnTo>
                <a:lnTo>
                  <a:pt x="49708" y="8538"/>
                </a:lnTo>
                <a:lnTo>
                  <a:pt x="40449" y="2291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230846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91"/>
                </a:lnTo>
                <a:lnTo>
                  <a:pt x="8529" y="8538"/>
                </a:lnTo>
                <a:lnTo>
                  <a:pt x="2288" y="17797"/>
                </a:lnTo>
                <a:lnTo>
                  <a:pt x="0" y="29126"/>
                </a:lnTo>
                <a:lnTo>
                  <a:pt x="2288" y="40472"/>
                </a:lnTo>
                <a:lnTo>
                  <a:pt x="8529" y="49729"/>
                </a:lnTo>
                <a:lnTo>
                  <a:pt x="17782" y="55965"/>
                </a:lnTo>
                <a:lnTo>
                  <a:pt x="29109" y="58251"/>
                </a:lnTo>
                <a:lnTo>
                  <a:pt x="40449" y="55965"/>
                </a:lnTo>
                <a:lnTo>
                  <a:pt x="49708" y="49729"/>
                </a:lnTo>
                <a:lnTo>
                  <a:pt x="55951" y="40472"/>
                </a:lnTo>
                <a:lnTo>
                  <a:pt x="58240" y="29126"/>
                </a:lnTo>
                <a:lnTo>
                  <a:pt x="55951" y="17797"/>
                </a:lnTo>
                <a:lnTo>
                  <a:pt x="49708" y="8538"/>
                </a:lnTo>
                <a:lnTo>
                  <a:pt x="40449" y="2291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340208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91"/>
                </a:lnTo>
                <a:lnTo>
                  <a:pt x="8529" y="8538"/>
                </a:lnTo>
                <a:lnTo>
                  <a:pt x="2288" y="17797"/>
                </a:lnTo>
                <a:lnTo>
                  <a:pt x="0" y="29126"/>
                </a:lnTo>
                <a:lnTo>
                  <a:pt x="2288" y="40472"/>
                </a:lnTo>
                <a:lnTo>
                  <a:pt x="8529" y="49729"/>
                </a:lnTo>
                <a:lnTo>
                  <a:pt x="17782" y="55965"/>
                </a:lnTo>
                <a:lnTo>
                  <a:pt x="29109" y="58251"/>
                </a:lnTo>
                <a:lnTo>
                  <a:pt x="40449" y="55965"/>
                </a:lnTo>
                <a:lnTo>
                  <a:pt x="49708" y="49729"/>
                </a:lnTo>
                <a:lnTo>
                  <a:pt x="55951" y="40472"/>
                </a:lnTo>
                <a:lnTo>
                  <a:pt x="58240" y="29126"/>
                </a:lnTo>
                <a:lnTo>
                  <a:pt x="55951" y="17797"/>
                </a:lnTo>
                <a:lnTo>
                  <a:pt x="49708" y="8538"/>
                </a:lnTo>
                <a:lnTo>
                  <a:pt x="40449" y="2291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7074203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1" y="2288"/>
                </a:lnTo>
                <a:lnTo>
                  <a:pt x="8528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8" y="49751"/>
                </a:lnTo>
                <a:lnTo>
                  <a:pt x="17781" y="56003"/>
                </a:lnTo>
                <a:lnTo>
                  <a:pt x="29108" y="58295"/>
                </a:lnTo>
                <a:lnTo>
                  <a:pt x="40461" y="56003"/>
                </a:lnTo>
                <a:lnTo>
                  <a:pt x="49728" y="49751"/>
                </a:lnTo>
                <a:lnTo>
                  <a:pt x="55973" y="40479"/>
                </a:lnTo>
                <a:lnTo>
                  <a:pt x="58262" y="29126"/>
                </a:lnTo>
                <a:lnTo>
                  <a:pt x="55973" y="17788"/>
                </a:lnTo>
                <a:lnTo>
                  <a:pt x="49728" y="8530"/>
                </a:lnTo>
                <a:lnTo>
                  <a:pt x="40461" y="2288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128883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91"/>
                </a:lnTo>
                <a:lnTo>
                  <a:pt x="8529" y="8538"/>
                </a:lnTo>
                <a:lnTo>
                  <a:pt x="2288" y="17797"/>
                </a:lnTo>
                <a:lnTo>
                  <a:pt x="0" y="29126"/>
                </a:lnTo>
                <a:lnTo>
                  <a:pt x="2288" y="40472"/>
                </a:lnTo>
                <a:lnTo>
                  <a:pt x="8529" y="49729"/>
                </a:lnTo>
                <a:lnTo>
                  <a:pt x="17782" y="55965"/>
                </a:lnTo>
                <a:lnTo>
                  <a:pt x="29109" y="58251"/>
                </a:lnTo>
                <a:lnTo>
                  <a:pt x="40462" y="55965"/>
                </a:lnTo>
                <a:lnTo>
                  <a:pt x="49728" y="49729"/>
                </a:lnTo>
                <a:lnTo>
                  <a:pt x="55974" y="40472"/>
                </a:lnTo>
                <a:lnTo>
                  <a:pt x="58263" y="29126"/>
                </a:lnTo>
                <a:lnTo>
                  <a:pt x="55974" y="17797"/>
                </a:lnTo>
                <a:lnTo>
                  <a:pt x="49728" y="8538"/>
                </a:lnTo>
                <a:lnTo>
                  <a:pt x="40462" y="2291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183565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1" y="2288"/>
                </a:lnTo>
                <a:lnTo>
                  <a:pt x="8528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8" y="49751"/>
                </a:lnTo>
                <a:lnTo>
                  <a:pt x="17781" y="56003"/>
                </a:lnTo>
                <a:lnTo>
                  <a:pt x="29108" y="58295"/>
                </a:lnTo>
                <a:lnTo>
                  <a:pt x="40461" y="56003"/>
                </a:lnTo>
                <a:lnTo>
                  <a:pt x="49728" y="49751"/>
                </a:lnTo>
                <a:lnTo>
                  <a:pt x="55973" y="40479"/>
                </a:lnTo>
                <a:lnTo>
                  <a:pt x="58262" y="29126"/>
                </a:lnTo>
                <a:lnTo>
                  <a:pt x="55973" y="17788"/>
                </a:lnTo>
                <a:lnTo>
                  <a:pt x="49728" y="8530"/>
                </a:lnTo>
                <a:lnTo>
                  <a:pt x="40461" y="2288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3137253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9" y="49751"/>
                </a:lnTo>
                <a:lnTo>
                  <a:pt x="17782" y="56003"/>
                </a:lnTo>
                <a:lnTo>
                  <a:pt x="29109" y="58295"/>
                </a:lnTo>
                <a:lnTo>
                  <a:pt x="40449" y="56003"/>
                </a:lnTo>
                <a:lnTo>
                  <a:pt x="49709" y="49751"/>
                </a:lnTo>
                <a:lnTo>
                  <a:pt x="55951" y="40479"/>
                </a:lnTo>
                <a:lnTo>
                  <a:pt x="58240" y="29126"/>
                </a:lnTo>
                <a:lnTo>
                  <a:pt x="55951" y="17788"/>
                </a:lnTo>
                <a:lnTo>
                  <a:pt x="49709" y="8530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3246593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31" y="0"/>
                </a:moveTo>
                <a:lnTo>
                  <a:pt x="17791" y="2288"/>
                </a:lnTo>
                <a:lnTo>
                  <a:pt x="8532" y="8530"/>
                </a:lnTo>
                <a:lnTo>
                  <a:pt x="2289" y="17788"/>
                </a:lnTo>
                <a:lnTo>
                  <a:pt x="0" y="29126"/>
                </a:lnTo>
                <a:lnTo>
                  <a:pt x="2289" y="40479"/>
                </a:lnTo>
                <a:lnTo>
                  <a:pt x="8532" y="49751"/>
                </a:lnTo>
                <a:lnTo>
                  <a:pt x="17791" y="56003"/>
                </a:lnTo>
                <a:lnTo>
                  <a:pt x="29131" y="58295"/>
                </a:lnTo>
                <a:lnTo>
                  <a:pt x="40471" y="56003"/>
                </a:lnTo>
                <a:lnTo>
                  <a:pt x="49730" y="49751"/>
                </a:lnTo>
                <a:lnTo>
                  <a:pt x="55973" y="40479"/>
                </a:lnTo>
                <a:lnTo>
                  <a:pt x="58262" y="29126"/>
                </a:lnTo>
                <a:lnTo>
                  <a:pt x="55973" y="17788"/>
                </a:lnTo>
                <a:lnTo>
                  <a:pt x="49730" y="8530"/>
                </a:lnTo>
                <a:lnTo>
                  <a:pt x="40471" y="2288"/>
                </a:lnTo>
                <a:lnTo>
                  <a:pt x="2913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3246593" y="589643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31" y="0"/>
                </a:moveTo>
                <a:lnTo>
                  <a:pt x="17791" y="2285"/>
                </a:lnTo>
                <a:lnTo>
                  <a:pt x="8532" y="8521"/>
                </a:lnTo>
                <a:lnTo>
                  <a:pt x="2289" y="17778"/>
                </a:lnTo>
                <a:lnTo>
                  <a:pt x="0" y="29124"/>
                </a:lnTo>
                <a:lnTo>
                  <a:pt x="2289" y="40452"/>
                </a:lnTo>
                <a:lnTo>
                  <a:pt x="8532" y="49712"/>
                </a:lnTo>
                <a:lnTo>
                  <a:pt x="17791" y="55959"/>
                </a:lnTo>
                <a:lnTo>
                  <a:pt x="29131" y="58251"/>
                </a:lnTo>
                <a:lnTo>
                  <a:pt x="40471" y="55959"/>
                </a:lnTo>
                <a:lnTo>
                  <a:pt x="49730" y="49712"/>
                </a:lnTo>
                <a:lnTo>
                  <a:pt x="55973" y="40452"/>
                </a:lnTo>
                <a:lnTo>
                  <a:pt x="58262" y="29124"/>
                </a:lnTo>
                <a:lnTo>
                  <a:pt x="55973" y="17778"/>
                </a:lnTo>
                <a:lnTo>
                  <a:pt x="49730" y="8521"/>
                </a:lnTo>
                <a:lnTo>
                  <a:pt x="40471" y="2285"/>
                </a:lnTo>
                <a:lnTo>
                  <a:pt x="2913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7292925" y="524916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1" y="2288"/>
                </a:lnTo>
                <a:lnTo>
                  <a:pt x="8528" y="8527"/>
                </a:lnTo>
                <a:lnTo>
                  <a:pt x="2288" y="17778"/>
                </a:lnTo>
                <a:lnTo>
                  <a:pt x="0" y="29103"/>
                </a:lnTo>
                <a:lnTo>
                  <a:pt x="2288" y="40440"/>
                </a:lnTo>
                <a:lnTo>
                  <a:pt x="8528" y="49698"/>
                </a:lnTo>
                <a:lnTo>
                  <a:pt x="17781" y="55939"/>
                </a:lnTo>
                <a:lnTo>
                  <a:pt x="29108" y="58228"/>
                </a:lnTo>
                <a:lnTo>
                  <a:pt x="40461" y="55939"/>
                </a:lnTo>
                <a:lnTo>
                  <a:pt x="49728" y="49698"/>
                </a:lnTo>
                <a:lnTo>
                  <a:pt x="55973" y="40440"/>
                </a:lnTo>
                <a:lnTo>
                  <a:pt x="58262" y="29103"/>
                </a:lnTo>
                <a:lnTo>
                  <a:pt x="55973" y="17778"/>
                </a:lnTo>
                <a:lnTo>
                  <a:pt x="49728" y="8527"/>
                </a:lnTo>
                <a:lnTo>
                  <a:pt x="40461" y="2288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121485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9" y="49751"/>
                </a:lnTo>
                <a:lnTo>
                  <a:pt x="17782" y="56003"/>
                </a:lnTo>
                <a:lnTo>
                  <a:pt x="29109" y="58295"/>
                </a:lnTo>
                <a:lnTo>
                  <a:pt x="40449" y="56003"/>
                </a:lnTo>
                <a:lnTo>
                  <a:pt x="49708" y="49751"/>
                </a:lnTo>
                <a:lnTo>
                  <a:pt x="55951" y="40479"/>
                </a:lnTo>
                <a:lnTo>
                  <a:pt x="58240" y="29126"/>
                </a:lnTo>
                <a:lnTo>
                  <a:pt x="55951" y="17788"/>
                </a:lnTo>
                <a:lnTo>
                  <a:pt x="49708" y="8530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5433801" y="589643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31" y="0"/>
                </a:moveTo>
                <a:lnTo>
                  <a:pt x="17791" y="2285"/>
                </a:lnTo>
                <a:lnTo>
                  <a:pt x="8532" y="8521"/>
                </a:lnTo>
                <a:lnTo>
                  <a:pt x="2289" y="17778"/>
                </a:lnTo>
                <a:lnTo>
                  <a:pt x="0" y="29124"/>
                </a:lnTo>
                <a:lnTo>
                  <a:pt x="2289" y="40452"/>
                </a:lnTo>
                <a:lnTo>
                  <a:pt x="8532" y="49712"/>
                </a:lnTo>
                <a:lnTo>
                  <a:pt x="17791" y="55959"/>
                </a:lnTo>
                <a:lnTo>
                  <a:pt x="29131" y="58251"/>
                </a:lnTo>
                <a:lnTo>
                  <a:pt x="40470" y="55959"/>
                </a:lnTo>
                <a:lnTo>
                  <a:pt x="49730" y="49712"/>
                </a:lnTo>
                <a:lnTo>
                  <a:pt x="55973" y="40452"/>
                </a:lnTo>
                <a:lnTo>
                  <a:pt x="58262" y="29124"/>
                </a:lnTo>
                <a:lnTo>
                  <a:pt x="55973" y="17778"/>
                </a:lnTo>
                <a:lnTo>
                  <a:pt x="49730" y="8521"/>
                </a:lnTo>
                <a:lnTo>
                  <a:pt x="40470" y="2285"/>
                </a:lnTo>
                <a:lnTo>
                  <a:pt x="2913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449570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91"/>
                </a:lnTo>
                <a:lnTo>
                  <a:pt x="8529" y="8538"/>
                </a:lnTo>
                <a:lnTo>
                  <a:pt x="2288" y="17797"/>
                </a:lnTo>
                <a:lnTo>
                  <a:pt x="0" y="29126"/>
                </a:lnTo>
                <a:lnTo>
                  <a:pt x="2288" y="40472"/>
                </a:lnTo>
                <a:lnTo>
                  <a:pt x="8529" y="49729"/>
                </a:lnTo>
                <a:lnTo>
                  <a:pt x="17782" y="55965"/>
                </a:lnTo>
                <a:lnTo>
                  <a:pt x="29109" y="58251"/>
                </a:lnTo>
                <a:lnTo>
                  <a:pt x="40449" y="55965"/>
                </a:lnTo>
                <a:lnTo>
                  <a:pt x="49708" y="49729"/>
                </a:lnTo>
                <a:lnTo>
                  <a:pt x="55951" y="40472"/>
                </a:lnTo>
                <a:lnTo>
                  <a:pt x="58240" y="29126"/>
                </a:lnTo>
                <a:lnTo>
                  <a:pt x="55951" y="17797"/>
                </a:lnTo>
                <a:lnTo>
                  <a:pt x="49708" y="8538"/>
                </a:lnTo>
                <a:lnTo>
                  <a:pt x="40449" y="2291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887016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9" y="49751"/>
                </a:lnTo>
                <a:lnTo>
                  <a:pt x="17782" y="56003"/>
                </a:lnTo>
                <a:lnTo>
                  <a:pt x="29109" y="58295"/>
                </a:lnTo>
                <a:lnTo>
                  <a:pt x="40449" y="56003"/>
                </a:lnTo>
                <a:lnTo>
                  <a:pt x="49708" y="49751"/>
                </a:lnTo>
                <a:lnTo>
                  <a:pt x="55951" y="40479"/>
                </a:lnTo>
                <a:lnTo>
                  <a:pt x="58240" y="29126"/>
                </a:lnTo>
                <a:lnTo>
                  <a:pt x="55951" y="17788"/>
                </a:lnTo>
                <a:lnTo>
                  <a:pt x="49708" y="8530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996377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9" y="49751"/>
                </a:lnTo>
                <a:lnTo>
                  <a:pt x="17782" y="56003"/>
                </a:lnTo>
                <a:lnTo>
                  <a:pt x="29109" y="58295"/>
                </a:lnTo>
                <a:lnTo>
                  <a:pt x="40449" y="56003"/>
                </a:lnTo>
                <a:lnTo>
                  <a:pt x="49708" y="49751"/>
                </a:lnTo>
                <a:lnTo>
                  <a:pt x="55951" y="40479"/>
                </a:lnTo>
                <a:lnTo>
                  <a:pt x="58240" y="29126"/>
                </a:lnTo>
                <a:lnTo>
                  <a:pt x="55951" y="17788"/>
                </a:lnTo>
                <a:lnTo>
                  <a:pt x="49708" y="8530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5105737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9" y="49751"/>
                </a:lnTo>
                <a:lnTo>
                  <a:pt x="17782" y="56003"/>
                </a:lnTo>
                <a:lnTo>
                  <a:pt x="29109" y="58295"/>
                </a:lnTo>
                <a:lnTo>
                  <a:pt x="40449" y="56003"/>
                </a:lnTo>
                <a:lnTo>
                  <a:pt x="49709" y="49751"/>
                </a:lnTo>
                <a:lnTo>
                  <a:pt x="55951" y="40479"/>
                </a:lnTo>
                <a:lnTo>
                  <a:pt x="58240" y="29126"/>
                </a:lnTo>
                <a:lnTo>
                  <a:pt x="55951" y="17788"/>
                </a:lnTo>
                <a:lnTo>
                  <a:pt x="49709" y="8530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402287" y="524916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27"/>
                </a:lnTo>
                <a:lnTo>
                  <a:pt x="2288" y="17778"/>
                </a:lnTo>
                <a:lnTo>
                  <a:pt x="0" y="29103"/>
                </a:lnTo>
                <a:lnTo>
                  <a:pt x="2288" y="40440"/>
                </a:lnTo>
                <a:lnTo>
                  <a:pt x="8529" y="49698"/>
                </a:lnTo>
                <a:lnTo>
                  <a:pt x="17782" y="55939"/>
                </a:lnTo>
                <a:lnTo>
                  <a:pt x="29109" y="58228"/>
                </a:lnTo>
                <a:lnTo>
                  <a:pt x="40462" y="55939"/>
                </a:lnTo>
                <a:lnTo>
                  <a:pt x="49728" y="49698"/>
                </a:lnTo>
                <a:lnTo>
                  <a:pt x="55973" y="40440"/>
                </a:lnTo>
                <a:lnTo>
                  <a:pt x="58262" y="29103"/>
                </a:lnTo>
                <a:lnTo>
                  <a:pt x="55973" y="17778"/>
                </a:lnTo>
                <a:lnTo>
                  <a:pt x="49728" y="8527"/>
                </a:lnTo>
                <a:lnTo>
                  <a:pt x="40462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558931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9" y="49751"/>
                </a:lnTo>
                <a:lnTo>
                  <a:pt x="17782" y="56003"/>
                </a:lnTo>
                <a:lnTo>
                  <a:pt x="29109" y="58295"/>
                </a:lnTo>
                <a:lnTo>
                  <a:pt x="40449" y="56003"/>
                </a:lnTo>
                <a:lnTo>
                  <a:pt x="49708" y="49751"/>
                </a:lnTo>
                <a:lnTo>
                  <a:pt x="55951" y="40479"/>
                </a:lnTo>
                <a:lnTo>
                  <a:pt x="58240" y="29126"/>
                </a:lnTo>
                <a:lnTo>
                  <a:pt x="55951" y="17788"/>
                </a:lnTo>
                <a:lnTo>
                  <a:pt x="49708" y="8530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668294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1" y="2288"/>
                </a:lnTo>
                <a:lnTo>
                  <a:pt x="8528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8" y="49751"/>
                </a:lnTo>
                <a:lnTo>
                  <a:pt x="17781" y="56003"/>
                </a:lnTo>
                <a:lnTo>
                  <a:pt x="29108" y="58295"/>
                </a:lnTo>
                <a:lnTo>
                  <a:pt x="40448" y="56003"/>
                </a:lnTo>
                <a:lnTo>
                  <a:pt x="49708" y="49751"/>
                </a:lnTo>
                <a:lnTo>
                  <a:pt x="55951" y="40479"/>
                </a:lnTo>
                <a:lnTo>
                  <a:pt x="58240" y="29126"/>
                </a:lnTo>
                <a:lnTo>
                  <a:pt x="55951" y="17788"/>
                </a:lnTo>
                <a:lnTo>
                  <a:pt x="49708" y="8530"/>
                </a:lnTo>
                <a:lnTo>
                  <a:pt x="40448" y="2288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613612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91"/>
                </a:lnTo>
                <a:lnTo>
                  <a:pt x="8529" y="8538"/>
                </a:lnTo>
                <a:lnTo>
                  <a:pt x="2288" y="17797"/>
                </a:lnTo>
                <a:lnTo>
                  <a:pt x="0" y="29126"/>
                </a:lnTo>
                <a:lnTo>
                  <a:pt x="2288" y="40472"/>
                </a:lnTo>
                <a:lnTo>
                  <a:pt x="8529" y="49729"/>
                </a:lnTo>
                <a:lnTo>
                  <a:pt x="17782" y="55965"/>
                </a:lnTo>
                <a:lnTo>
                  <a:pt x="29109" y="58251"/>
                </a:lnTo>
                <a:lnTo>
                  <a:pt x="40449" y="55965"/>
                </a:lnTo>
                <a:lnTo>
                  <a:pt x="49708" y="49729"/>
                </a:lnTo>
                <a:lnTo>
                  <a:pt x="55951" y="40472"/>
                </a:lnTo>
                <a:lnTo>
                  <a:pt x="58240" y="29126"/>
                </a:lnTo>
                <a:lnTo>
                  <a:pt x="55951" y="17797"/>
                </a:lnTo>
                <a:lnTo>
                  <a:pt x="49708" y="8538"/>
                </a:lnTo>
                <a:lnTo>
                  <a:pt x="40449" y="2291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5324440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31" y="0"/>
                </a:moveTo>
                <a:lnTo>
                  <a:pt x="17791" y="2288"/>
                </a:lnTo>
                <a:lnTo>
                  <a:pt x="8532" y="8530"/>
                </a:lnTo>
                <a:lnTo>
                  <a:pt x="2289" y="17788"/>
                </a:lnTo>
                <a:lnTo>
                  <a:pt x="0" y="29126"/>
                </a:lnTo>
                <a:lnTo>
                  <a:pt x="2289" y="40479"/>
                </a:lnTo>
                <a:lnTo>
                  <a:pt x="8532" y="49751"/>
                </a:lnTo>
                <a:lnTo>
                  <a:pt x="17791" y="56003"/>
                </a:lnTo>
                <a:lnTo>
                  <a:pt x="29131" y="58295"/>
                </a:lnTo>
                <a:lnTo>
                  <a:pt x="40471" y="56003"/>
                </a:lnTo>
                <a:lnTo>
                  <a:pt x="49731" y="49751"/>
                </a:lnTo>
                <a:lnTo>
                  <a:pt x="55974" y="40479"/>
                </a:lnTo>
                <a:lnTo>
                  <a:pt x="58263" y="29126"/>
                </a:lnTo>
                <a:lnTo>
                  <a:pt x="55974" y="17788"/>
                </a:lnTo>
                <a:lnTo>
                  <a:pt x="49731" y="8530"/>
                </a:lnTo>
                <a:lnTo>
                  <a:pt x="40471" y="2288"/>
                </a:lnTo>
                <a:lnTo>
                  <a:pt x="2913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5433801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31" y="0"/>
                </a:moveTo>
                <a:lnTo>
                  <a:pt x="17791" y="2288"/>
                </a:lnTo>
                <a:lnTo>
                  <a:pt x="8532" y="8530"/>
                </a:lnTo>
                <a:lnTo>
                  <a:pt x="2289" y="17788"/>
                </a:lnTo>
                <a:lnTo>
                  <a:pt x="0" y="29126"/>
                </a:lnTo>
                <a:lnTo>
                  <a:pt x="2289" y="40479"/>
                </a:lnTo>
                <a:lnTo>
                  <a:pt x="8532" y="49751"/>
                </a:lnTo>
                <a:lnTo>
                  <a:pt x="17791" y="56003"/>
                </a:lnTo>
                <a:lnTo>
                  <a:pt x="29131" y="58295"/>
                </a:lnTo>
                <a:lnTo>
                  <a:pt x="40470" y="56003"/>
                </a:lnTo>
                <a:lnTo>
                  <a:pt x="49730" y="49751"/>
                </a:lnTo>
                <a:lnTo>
                  <a:pt x="55973" y="40479"/>
                </a:lnTo>
                <a:lnTo>
                  <a:pt x="58262" y="29126"/>
                </a:lnTo>
                <a:lnTo>
                  <a:pt x="55973" y="17788"/>
                </a:lnTo>
                <a:lnTo>
                  <a:pt x="49730" y="8530"/>
                </a:lnTo>
                <a:lnTo>
                  <a:pt x="40470" y="2288"/>
                </a:lnTo>
                <a:lnTo>
                  <a:pt x="2913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777656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1" y="2291"/>
                </a:lnTo>
                <a:lnTo>
                  <a:pt x="8528" y="8538"/>
                </a:lnTo>
                <a:lnTo>
                  <a:pt x="2288" y="17797"/>
                </a:lnTo>
                <a:lnTo>
                  <a:pt x="0" y="29126"/>
                </a:lnTo>
                <a:lnTo>
                  <a:pt x="2288" y="40472"/>
                </a:lnTo>
                <a:lnTo>
                  <a:pt x="8528" y="49729"/>
                </a:lnTo>
                <a:lnTo>
                  <a:pt x="17781" y="55965"/>
                </a:lnTo>
                <a:lnTo>
                  <a:pt x="29108" y="58251"/>
                </a:lnTo>
                <a:lnTo>
                  <a:pt x="40448" y="55965"/>
                </a:lnTo>
                <a:lnTo>
                  <a:pt x="49708" y="49729"/>
                </a:lnTo>
                <a:lnTo>
                  <a:pt x="55951" y="40472"/>
                </a:lnTo>
                <a:lnTo>
                  <a:pt x="58240" y="29126"/>
                </a:lnTo>
                <a:lnTo>
                  <a:pt x="55951" y="17797"/>
                </a:lnTo>
                <a:lnTo>
                  <a:pt x="49708" y="8538"/>
                </a:lnTo>
                <a:lnTo>
                  <a:pt x="40448" y="2291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5051057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91"/>
                </a:lnTo>
                <a:lnTo>
                  <a:pt x="8529" y="8538"/>
                </a:lnTo>
                <a:lnTo>
                  <a:pt x="2288" y="17797"/>
                </a:lnTo>
                <a:lnTo>
                  <a:pt x="0" y="29126"/>
                </a:lnTo>
                <a:lnTo>
                  <a:pt x="2288" y="40472"/>
                </a:lnTo>
                <a:lnTo>
                  <a:pt x="8529" y="49729"/>
                </a:lnTo>
                <a:lnTo>
                  <a:pt x="17782" y="55965"/>
                </a:lnTo>
                <a:lnTo>
                  <a:pt x="29109" y="58251"/>
                </a:lnTo>
                <a:lnTo>
                  <a:pt x="40449" y="55965"/>
                </a:lnTo>
                <a:lnTo>
                  <a:pt x="49709" y="49729"/>
                </a:lnTo>
                <a:lnTo>
                  <a:pt x="55951" y="40472"/>
                </a:lnTo>
                <a:lnTo>
                  <a:pt x="58240" y="29126"/>
                </a:lnTo>
                <a:lnTo>
                  <a:pt x="55951" y="17797"/>
                </a:lnTo>
                <a:lnTo>
                  <a:pt x="49709" y="8538"/>
                </a:lnTo>
                <a:lnTo>
                  <a:pt x="40449" y="2291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5215099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9" y="49751"/>
                </a:lnTo>
                <a:lnTo>
                  <a:pt x="17782" y="56003"/>
                </a:lnTo>
                <a:lnTo>
                  <a:pt x="29109" y="58295"/>
                </a:lnTo>
                <a:lnTo>
                  <a:pt x="40449" y="56003"/>
                </a:lnTo>
                <a:lnTo>
                  <a:pt x="49710" y="49751"/>
                </a:lnTo>
                <a:lnTo>
                  <a:pt x="55953" y="40479"/>
                </a:lnTo>
                <a:lnTo>
                  <a:pt x="58242" y="29126"/>
                </a:lnTo>
                <a:lnTo>
                  <a:pt x="55953" y="17788"/>
                </a:lnTo>
                <a:lnTo>
                  <a:pt x="49710" y="8530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7566331" y="524916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27"/>
                </a:lnTo>
                <a:lnTo>
                  <a:pt x="2288" y="17778"/>
                </a:lnTo>
                <a:lnTo>
                  <a:pt x="0" y="29103"/>
                </a:lnTo>
                <a:lnTo>
                  <a:pt x="2288" y="40440"/>
                </a:lnTo>
                <a:lnTo>
                  <a:pt x="8529" y="49698"/>
                </a:lnTo>
                <a:lnTo>
                  <a:pt x="17782" y="55939"/>
                </a:lnTo>
                <a:lnTo>
                  <a:pt x="29109" y="58228"/>
                </a:lnTo>
                <a:lnTo>
                  <a:pt x="40449" y="55939"/>
                </a:lnTo>
                <a:lnTo>
                  <a:pt x="49708" y="49698"/>
                </a:lnTo>
                <a:lnTo>
                  <a:pt x="55951" y="40440"/>
                </a:lnTo>
                <a:lnTo>
                  <a:pt x="58240" y="29103"/>
                </a:lnTo>
                <a:lnTo>
                  <a:pt x="55951" y="17778"/>
                </a:lnTo>
                <a:lnTo>
                  <a:pt x="49708" y="8527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7730373" y="524916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2" y="2288"/>
                </a:lnTo>
                <a:lnTo>
                  <a:pt x="8529" y="8527"/>
                </a:lnTo>
                <a:lnTo>
                  <a:pt x="2288" y="17778"/>
                </a:lnTo>
                <a:lnTo>
                  <a:pt x="0" y="29103"/>
                </a:lnTo>
                <a:lnTo>
                  <a:pt x="2288" y="40440"/>
                </a:lnTo>
                <a:lnTo>
                  <a:pt x="8529" y="49698"/>
                </a:lnTo>
                <a:lnTo>
                  <a:pt x="17782" y="55939"/>
                </a:lnTo>
                <a:lnTo>
                  <a:pt x="29108" y="58228"/>
                </a:lnTo>
                <a:lnTo>
                  <a:pt x="40448" y="55939"/>
                </a:lnTo>
                <a:lnTo>
                  <a:pt x="49708" y="49698"/>
                </a:lnTo>
                <a:lnTo>
                  <a:pt x="55951" y="40440"/>
                </a:lnTo>
                <a:lnTo>
                  <a:pt x="58240" y="29103"/>
                </a:lnTo>
                <a:lnTo>
                  <a:pt x="55951" y="17778"/>
                </a:lnTo>
                <a:lnTo>
                  <a:pt x="49708" y="8527"/>
                </a:lnTo>
                <a:lnTo>
                  <a:pt x="40448" y="2288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7949096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1" y="2288"/>
                </a:lnTo>
                <a:lnTo>
                  <a:pt x="8528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8" y="49751"/>
                </a:lnTo>
                <a:lnTo>
                  <a:pt x="17781" y="56003"/>
                </a:lnTo>
                <a:lnTo>
                  <a:pt x="29108" y="58295"/>
                </a:lnTo>
                <a:lnTo>
                  <a:pt x="40448" y="56003"/>
                </a:lnTo>
                <a:lnTo>
                  <a:pt x="49708" y="49751"/>
                </a:lnTo>
                <a:lnTo>
                  <a:pt x="55951" y="40479"/>
                </a:lnTo>
                <a:lnTo>
                  <a:pt x="58240" y="29126"/>
                </a:lnTo>
                <a:lnTo>
                  <a:pt x="55951" y="17788"/>
                </a:lnTo>
                <a:lnTo>
                  <a:pt x="49708" y="8530"/>
                </a:lnTo>
                <a:lnTo>
                  <a:pt x="40448" y="2288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8003776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91"/>
                </a:lnTo>
                <a:lnTo>
                  <a:pt x="8529" y="8538"/>
                </a:lnTo>
                <a:lnTo>
                  <a:pt x="2288" y="17797"/>
                </a:lnTo>
                <a:lnTo>
                  <a:pt x="0" y="29126"/>
                </a:lnTo>
                <a:lnTo>
                  <a:pt x="2288" y="40472"/>
                </a:lnTo>
                <a:lnTo>
                  <a:pt x="8529" y="49729"/>
                </a:lnTo>
                <a:lnTo>
                  <a:pt x="17782" y="55965"/>
                </a:lnTo>
                <a:lnTo>
                  <a:pt x="29109" y="58251"/>
                </a:lnTo>
                <a:lnTo>
                  <a:pt x="40449" y="55965"/>
                </a:lnTo>
                <a:lnTo>
                  <a:pt x="49708" y="49729"/>
                </a:lnTo>
                <a:lnTo>
                  <a:pt x="55951" y="40472"/>
                </a:lnTo>
                <a:lnTo>
                  <a:pt x="58240" y="29126"/>
                </a:lnTo>
                <a:lnTo>
                  <a:pt x="55951" y="17797"/>
                </a:lnTo>
                <a:lnTo>
                  <a:pt x="49708" y="8538"/>
                </a:lnTo>
                <a:lnTo>
                  <a:pt x="40449" y="2291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7839736" y="524916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1" y="2288"/>
                </a:lnTo>
                <a:lnTo>
                  <a:pt x="8528" y="8527"/>
                </a:lnTo>
                <a:lnTo>
                  <a:pt x="2288" y="17778"/>
                </a:lnTo>
                <a:lnTo>
                  <a:pt x="0" y="29103"/>
                </a:lnTo>
                <a:lnTo>
                  <a:pt x="2288" y="40440"/>
                </a:lnTo>
                <a:lnTo>
                  <a:pt x="8528" y="49698"/>
                </a:lnTo>
                <a:lnTo>
                  <a:pt x="17781" y="55939"/>
                </a:lnTo>
                <a:lnTo>
                  <a:pt x="29108" y="58228"/>
                </a:lnTo>
                <a:lnTo>
                  <a:pt x="40448" y="55939"/>
                </a:lnTo>
                <a:lnTo>
                  <a:pt x="49708" y="49698"/>
                </a:lnTo>
                <a:lnTo>
                  <a:pt x="55950" y="40440"/>
                </a:lnTo>
                <a:lnTo>
                  <a:pt x="58239" y="29103"/>
                </a:lnTo>
                <a:lnTo>
                  <a:pt x="55950" y="17778"/>
                </a:lnTo>
                <a:lnTo>
                  <a:pt x="49708" y="8527"/>
                </a:lnTo>
                <a:lnTo>
                  <a:pt x="40448" y="2288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5543163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9" y="49751"/>
                </a:lnTo>
                <a:lnTo>
                  <a:pt x="17782" y="56003"/>
                </a:lnTo>
                <a:lnTo>
                  <a:pt x="29109" y="58295"/>
                </a:lnTo>
                <a:lnTo>
                  <a:pt x="40461" y="56003"/>
                </a:lnTo>
                <a:lnTo>
                  <a:pt x="49727" y="49751"/>
                </a:lnTo>
                <a:lnTo>
                  <a:pt x="55973" y="40479"/>
                </a:lnTo>
                <a:lnTo>
                  <a:pt x="58262" y="29126"/>
                </a:lnTo>
                <a:lnTo>
                  <a:pt x="55973" y="17788"/>
                </a:lnTo>
                <a:lnTo>
                  <a:pt x="49727" y="8530"/>
                </a:lnTo>
                <a:lnTo>
                  <a:pt x="40461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5433801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31" y="0"/>
                </a:moveTo>
                <a:lnTo>
                  <a:pt x="17791" y="2291"/>
                </a:lnTo>
                <a:lnTo>
                  <a:pt x="8532" y="8538"/>
                </a:lnTo>
                <a:lnTo>
                  <a:pt x="2289" y="17797"/>
                </a:lnTo>
                <a:lnTo>
                  <a:pt x="0" y="29126"/>
                </a:lnTo>
                <a:lnTo>
                  <a:pt x="2289" y="40472"/>
                </a:lnTo>
                <a:lnTo>
                  <a:pt x="8532" y="49729"/>
                </a:lnTo>
                <a:lnTo>
                  <a:pt x="17791" y="55965"/>
                </a:lnTo>
                <a:lnTo>
                  <a:pt x="29131" y="58251"/>
                </a:lnTo>
                <a:lnTo>
                  <a:pt x="40470" y="55965"/>
                </a:lnTo>
                <a:lnTo>
                  <a:pt x="49730" y="49729"/>
                </a:lnTo>
                <a:lnTo>
                  <a:pt x="55973" y="40472"/>
                </a:lnTo>
                <a:lnTo>
                  <a:pt x="58262" y="29126"/>
                </a:lnTo>
                <a:lnTo>
                  <a:pt x="55973" y="17797"/>
                </a:lnTo>
                <a:lnTo>
                  <a:pt x="49730" y="8538"/>
                </a:lnTo>
                <a:lnTo>
                  <a:pt x="40470" y="2291"/>
                </a:lnTo>
                <a:lnTo>
                  <a:pt x="2913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5652524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9" y="49751"/>
                </a:lnTo>
                <a:lnTo>
                  <a:pt x="17782" y="56003"/>
                </a:lnTo>
                <a:lnTo>
                  <a:pt x="29109" y="58295"/>
                </a:lnTo>
                <a:lnTo>
                  <a:pt x="40462" y="56003"/>
                </a:lnTo>
                <a:lnTo>
                  <a:pt x="49728" y="49751"/>
                </a:lnTo>
                <a:lnTo>
                  <a:pt x="55974" y="40479"/>
                </a:lnTo>
                <a:lnTo>
                  <a:pt x="58263" y="29126"/>
                </a:lnTo>
                <a:lnTo>
                  <a:pt x="55974" y="17788"/>
                </a:lnTo>
                <a:lnTo>
                  <a:pt x="49728" y="8530"/>
                </a:lnTo>
                <a:lnTo>
                  <a:pt x="40462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5980610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9" y="49751"/>
                </a:lnTo>
                <a:lnTo>
                  <a:pt x="17782" y="56003"/>
                </a:lnTo>
                <a:lnTo>
                  <a:pt x="29109" y="58295"/>
                </a:lnTo>
                <a:lnTo>
                  <a:pt x="40449" y="56003"/>
                </a:lnTo>
                <a:lnTo>
                  <a:pt x="49708" y="49751"/>
                </a:lnTo>
                <a:lnTo>
                  <a:pt x="55951" y="40479"/>
                </a:lnTo>
                <a:lnTo>
                  <a:pt x="58240" y="29126"/>
                </a:lnTo>
                <a:lnTo>
                  <a:pt x="55951" y="17788"/>
                </a:lnTo>
                <a:lnTo>
                  <a:pt x="49708" y="8530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6089971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9" y="49751"/>
                </a:lnTo>
                <a:lnTo>
                  <a:pt x="17782" y="56003"/>
                </a:lnTo>
                <a:lnTo>
                  <a:pt x="29109" y="58295"/>
                </a:lnTo>
                <a:lnTo>
                  <a:pt x="40449" y="56003"/>
                </a:lnTo>
                <a:lnTo>
                  <a:pt x="49708" y="49751"/>
                </a:lnTo>
                <a:lnTo>
                  <a:pt x="55951" y="40479"/>
                </a:lnTo>
                <a:lnTo>
                  <a:pt x="58240" y="29126"/>
                </a:lnTo>
                <a:lnTo>
                  <a:pt x="55951" y="17788"/>
                </a:lnTo>
                <a:lnTo>
                  <a:pt x="49708" y="8530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7511651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1" y="2291"/>
                </a:lnTo>
                <a:lnTo>
                  <a:pt x="8528" y="8538"/>
                </a:lnTo>
                <a:lnTo>
                  <a:pt x="2288" y="17797"/>
                </a:lnTo>
                <a:lnTo>
                  <a:pt x="0" y="29126"/>
                </a:lnTo>
                <a:lnTo>
                  <a:pt x="2288" y="40472"/>
                </a:lnTo>
                <a:lnTo>
                  <a:pt x="8528" y="49729"/>
                </a:lnTo>
                <a:lnTo>
                  <a:pt x="17781" y="55965"/>
                </a:lnTo>
                <a:lnTo>
                  <a:pt x="29108" y="58251"/>
                </a:lnTo>
                <a:lnTo>
                  <a:pt x="40448" y="55965"/>
                </a:lnTo>
                <a:lnTo>
                  <a:pt x="49708" y="49729"/>
                </a:lnTo>
                <a:lnTo>
                  <a:pt x="55950" y="40472"/>
                </a:lnTo>
                <a:lnTo>
                  <a:pt x="58239" y="29126"/>
                </a:lnTo>
                <a:lnTo>
                  <a:pt x="55950" y="17797"/>
                </a:lnTo>
                <a:lnTo>
                  <a:pt x="49708" y="8538"/>
                </a:lnTo>
                <a:lnTo>
                  <a:pt x="40448" y="2291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167818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1" y="2291"/>
                </a:lnTo>
                <a:lnTo>
                  <a:pt x="8528" y="8538"/>
                </a:lnTo>
                <a:lnTo>
                  <a:pt x="2288" y="17797"/>
                </a:lnTo>
                <a:lnTo>
                  <a:pt x="0" y="29126"/>
                </a:lnTo>
                <a:lnTo>
                  <a:pt x="2288" y="40472"/>
                </a:lnTo>
                <a:lnTo>
                  <a:pt x="8528" y="49729"/>
                </a:lnTo>
                <a:lnTo>
                  <a:pt x="17781" y="55965"/>
                </a:lnTo>
                <a:lnTo>
                  <a:pt x="29108" y="58251"/>
                </a:lnTo>
                <a:lnTo>
                  <a:pt x="40448" y="55965"/>
                </a:lnTo>
                <a:lnTo>
                  <a:pt x="49708" y="49729"/>
                </a:lnTo>
                <a:lnTo>
                  <a:pt x="55950" y="40472"/>
                </a:lnTo>
                <a:lnTo>
                  <a:pt x="58239" y="29126"/>
                </a:lnTo>
                <a:lnTo>
                  <a:pt x="55950" y="17797"/>
                </a:lnTo>
                <a:lnTo>
                  <a:pt x="49708" y="8538"/>
                </a:lnTo>
                <a:lnTo>
                  <a:pt x="40448" y="2291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277180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91"/>
                </a:lnTo>
                <a:lnTo>
                  <a:pt x="8529" y="8538"/>
                </a:lnTo>
                <a:lnTo>
                  <a:pt x="2288" y="17797"/>
                </a:lnTo>
                <a:lnTo>
                  <a:pt x="0" y="29126"/>
                </a:lnTo>
                <a:lnTo>
                  <a:pt x="2288" y="40472"/>
                </a:lnTo>
                <a:lnTo>
                  <a:pt x="8529" y="49729"/>
                </a:lnTo>
                <a:lnTo>
                  <a:pt x="17782" y="55965"/>
                </a:lnTo>
                <a:lnTo>
                  <a:pt x="29109" y="58251"/>
                </a:lnTo>
                <a:lnTo>
                  <a:pt x="40449" y="55965"/>
                </a:lnTo>
                <a:lnTo>
                  <a:pt x="49708" y="49729"/>
                </a:lnTo>
                <a:lnTo>
                  <a:pt x="55951" y="40472"/>
                </a:lnTo>
                <a:lnTo>
                  <a:pt x="58240" y="29126"/>
                </a:lnTo>
                <a:lnTo>
                  <a:pt x="55951" y="17797"/>
                </a:lnTo>
                <a:lnTo>
                  <a:pt x="49708" y="8538"/>
                </a:lnTo>
                <a:lnTo>
                  <a:pt x="40449" y="2291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8058456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9" y="49751"/>
                </a:lnTo>
                <a:lnTo>
                  <a:pt x="17782" y="56003"/>
                </a:lnTo>
                <a:lnTo>
                  <a:pt x="29109" y="58295"/>
                </a:lnTo>
                <a:lnTo>
                  <a:pt x="40449" y="56003"/>
                </a:lnTo>
                <a:lnTo>
                  <a:pt x="49709" y="49751"/>
                </a:lnTo>
                <a:lnTo>
                  <a:pt x="55951" y="40479"/>
                </a:lnTo>
                <a:lnTo>
                  <a:pt x="58240" y="29126"/>
                </a:lnTo>
                <a:lnTo>
                  <a:pt x="55951" y="17788"/>
                </a:lnTo>
                <a:lnTo>
                  <a:pt x="49709" y="8530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386543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91"/>
                </a:lnTo>
                <a:lnTo>
                  <a:pt x="8529" y="8538"/>
                </a:lnTo>
                <a:lnTo>
                  <a:pt x="2288" y="17797"/>
                </a:lnTo>
                <a:lnTo>
                  <a:pt x="0" y="29126"/>
                </a:lnTo>
                <a:lnTo>
                  <a:pt x="2288" y="40472"/>
                </a:lnTo>
                <a:lnTo>
                  <a:pt x="8529" y="49729"/>
                </a:lnTo>
                <a:lnTo>
                  <a:pt x="17782" y="55965"/>
                </a:lnTo>
                <a:lnTo>
                  <a:pt x="29109" y="58251"/>
                </a:lnTo>
                <a:lnTo>
                  <a:pt x="40449" y="55965"/>
                </a:lnTo>
                <a:lnTo>
                  <a:pt x="49708" y="49729"/>
                </a:lnTo>
                <a:lnTo>
                  <a:pt x="55951" y="40472"/>
                </a:lnTo>
                <a:lnTo>
                  <a:pt x="58240" y="29126"/>
                </a:lnTo>
                <a:lnTo>
                  <a:pt x="55951" y="17797"/>
                </a:lnTo>
                <a:lnTo>
                  <a:pt x="49708" y="8538"/>
                </a:lnTo>
                <a:lnTo>
                  <a:pt x="40449" y="2291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8495903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1" y="2291"/>
                </a:lnTo>
                <a:lnTo>
                  <a:pt x="8528" y="8538"/>
                </a:lnTo>
                <a:lnTo>
                  <a:pt x="2288" y="17797"/>
                </a:lnTo>
                <a:lnTo>
                  <a:pt x="0" y="29126"/>
                </a:lnTo>
                <a:lnTo>
                  <a:pt x="2288" y="40472"/>
                </a:lnTo>
                <a:lnTo>
                  <a:pt x="8528" y="49729"/>
                </a:lnTo>
                <a:lnTo>
                  <a:pt x="17781" y="55965"/>
                </a:lnTo>
                <a:lnTo>
                  <a:pt x="29108" y="58251"/>
                </a:lnTo>
                <a:lnTo>
                  <a:pt x="40448" y="55965"/>
                </a:lnTo>
                <a:lnTo>
                  <a:pt x="49708" y="49729"/>
                </a:lnTo>
                <a:lnTo>
                  <a:pt x="55950" y="40472"/>
                </a:lnTo>
                <a:lnTo>
                  <a:pt x="58239" y="29126"/>
                </a:lnTo>
                <a:lnTo>
                  <a:pt x="55950" y="17797"/>
                </a:lnTo>
                <a:lnTo>
                  <a:pt x="49708" y="8538"/>
                </a:lnTo>
                <a:lnTo>
                  <a:pt x="40448" y="2291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5761885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9" y="49751"/>
                </a:lnTo>
                <a:lnTo>
                  <a:pt x="17782" y="56003"/>
                </a:lnTo>
                <a:lnTo>
                  <a:pt x="29109" y="58295"/>
                </a:lnTo>
                <a:lnTo>
                  <a:pt x="40462" y="56003"/>
                </a:lnTo>
                <a:lnTo>
                  <a:pt x="49728" y="49751"/>
                </a:lnTo>
                <a:lnTo>
                  <a:pt x="55973" y="40479"/>
                </a:lnTo>
                <a:lnTo>
                  <a:pt x="58262" y="29126"/>
                </a:lnTo>
                <a:lnTo>
                  <a:pt x="55973" y="17788"/>
                </a:lnTo>
                <a:lnTo>
                  <a:pt x="49728" y="8530"/>
                </a:lnTo>
                <a:lnTo>
                  <a:pt x="40462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871248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9" y="49751"/>
                </a:lnTo>
                <a:lnTo>
                  <a:pt x="17782" y="56003"/>
                </a:lnTo>
                <a:lnTo>
                  <a:pt x="29109" y="58295"/>
                </a:lnTo>
                <a:lnTo>
                  <a:pt x="40462" y="56003"/>
                </a:lnTo>
                <a:lnTo>
                  <a:pt x="49728" y="49751"/>
                </a:lnTo>
                <a:lnTo>
                  <a:pt x="55974" y="40479"/>
                </a:lnTo>
                <a:lnTo>
                  <a:pt x="58263" y="29126"/>
                </a:lnTo>
                <a:lnTo>
                  <a:pt x="55974" y="17788"/>
                </a:lnTo>
                <a:lnTo>
                  <a:pt x="49728" y="8530"/>
                </a:lnTo>
                <a:lnTo>
                  <a:pt x="40462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6199333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9" y="49751"/>
                </a:lnTo>
                <a:lnTo>
                  <a:pt x="17782" y="56003"/>
                </a:lnTo>
                <a:lnTo>
                  <a:pt x="29109" y="58295"/>
                </a:lnTo>
                <a:lnTo>
                  <a:pt x="40449" y="56003"/>
                </a:lnTo>
                <a:lnTo>
                  <a:pt x="49708" y="49751"/>
                </a:lnTo>
                <a:lnTo>
                  <a:pt x="55951" y="40479"/>
                </a:lnTo>
                <a:lnTo>
                  <a:pt x="58240" y="29126"/>
                </a:lnTo>
                <a:lnTo>
                  <a:pt x="55951" y="17788"/>
                </a:lnTo>
                <a:lnTo>
                  <a:pt x="49708" y="8530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6308695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9" y="49751"/>
                </a:lnTo>
                <a:lnTo>
                  <a:pt x="17782" y="56003"/>
                </a:lnTo>
                <a:lnTo>
                  <a:pt x="29109" y="58295"/>
                </a:lnTo>
                <a:lnTo>
                  <a:pt x="40449" y="56003"/>
                </a:lnTo>
                <a:lnTo>
                  <a:pt x="49708" y="49751"/>
                </a:lnTo>
                <a:lnTo>
                  <a:pt x="55951" y="40479"/>
                </a:lnTo>
                <a:lnTo>
                  <a:pt x="58240" y="29126"/>
                </a:lnTo>
                <a:lnTo>
                  <a:pt x="55951" y="17788"/>
                </a:lnTo>
                <a:lnTo>
                  <a:pt x="49708" y="8530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7621010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1" y="2291"/>
                </a:lnTo>
                <a:lnTo>
                  <a:pt x="8528" y="8538"/>
                </a:lnTo>
                <a:lnTo>
                  <a:pt x="2288" y="17797"/>
                </a:lnTo>
                <a:lnTo>
                  <a:pt x="0" y="29126"/>
                </a:lnTo>
                <a:lnTo>
                  <a:pt x="2288" y="40472"/>
                </a:lnTo>
                <a:lnTo>
                  <a:pt x="8528" y="49729"/>
                </a:lnTo>
                <a:lnTo>
                  <a:pt x="17781" y="55965"/>
                </a:lnTo>
                <a:lnTo>
                  <a:pt x="29108" y="58251"/>
                </a:lnTo>
                <a:lnTo>
                  <a:pt x="40448" y="55965"/>
                </a:lnTo>
                <a:lnTo>
                  <a:pt x="49708" y="49729"/>
                </a:lnTo>
                <a:lnTo>
                  <a:pt x="55951" y="40472"/>
                </a:lnTo>
                <a:lnTo>
                  <a:pt x="58240" y="29126"/>
                </a:lnTo>
                <a:lnTo>
                  <a:pt x="55951" y="17797"/>
                </a:lnTo>
                <a:lnTo>
                  <a:pt x="49708" y="8538"/>
                </a:lnTo>
                <a:lnTo>
                  <a:pt x="40448" y="2291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8605266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1" y="2291"/>
                </a:lnTo>
                <a:lnTo>
                  <a:pt x="8528" y="8538"/>
                </a:lnTo>
                <a:lnTo>
                  <a:pt x="2288" y="17797"/>
                </a:lnTo>
                <a:lnTo>
                  <a:pt x="0" y="29126"/>
                </a:lnTo>
                <a:lnTo>
                  <a:pt x="2288" y="40472"/>
                </a:lnTo>
                <a:lnTo>
                  <a:pt x="8528" y="49729"/>
                </a:lnTo>
                <a:lnTo>
                  <a:pt x="17781" y="55965"/>
                </a:lnTo>
                <a:lnTo>
                  <a:pt x="29108" y="58251"/>
                </a:lnTo>
                <a:lnTo>
                  <a:pt x="40448" y="55965"/>
                </a:lnTo>
                <a:lnTo>
                  <a:pt x="49708" y="49729"/>
                </a:lnTo>
                <a:lnTo>
                  <a:pt x="55950" y="40472"/>
                </a:lnTo>
                <a:lnTo>
                  <a:pt x="58239" y="29126"/>
                </a:lnTo>
                <a:lnTo>
                  <a:pt x="55950" y="17797"/>
                </a:lnTo>
                <a:lnTo>
                  <a:pt x="49708" y="8538"/>
                </a:lnTo>
                <a:lnTo>
                  <a:pt x="40448" y="2291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8331861" y="524916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1" y="2288"/>
                </a:lnTo>
                <a:lnTo>
                  <a:pt x="8528" y="8527"/>
                </a:lnTo>
                <a:lnTo>
                  <a:pt x="2288" y="17778"/>
                </a:lnTo>
                <a:lnTo>
                  <a:pt x="0" y="29103"/>
                </a:lnTo>
                <a:lnTo>
                  <a:pt x="2288" y="40440"/>
                </a:lnTo>
                <a:lnTo>
                  <a:pt x="8528" y="49698"/>
                </a:lnTo>
                <a:lnTo>
                  <a:pt x="17781" y="55939"/>
                </a:lnTo>
                <a:lnTo>
                  <a:pt x="29108" y="58228"/>
                </a:lnTo>
                <a:lnTo>
                  <a:pt x="40448" y="55939"/>
                </a:lnTo>
                <a:lnTo>
                  <a:pt x="49708" y="49698"/>
                </a:lnTo>
                <a:lnTo>
                  <a:pt x="55950" y="40440"/>
                </a:lnTo>
                <a:lnTo>
                  <a:pt x="58239" y="29103"/>
                </a:lnTo>
                <a:lnTo>
                  <a:pt x="55950" y="17778"/>
                </a:lnTo>
                <a:lnTo>
                  <a:pt x="49708" y="8527"/>
                </a:lnTo>
                <a:lnTo>
                  <a:pt x="40448" y="2288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8714628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1" y="2291"/>
                </a:lnTo>
                <a:lnTo>
                  <a:pt x="8528" y="8538"/>
                </a:lnTo>
                <a:lnTo>
                  <a:pt x="2288" y="17797"/>
                </a:lnTo>
                <a:lnTo>
                  <a:pt x="0" y="29126"/>
                </a:lnTo>
                <a:lnTo>
                  <a:pt x="2288" y="40472"/>
                </a:lnTo>
                <a:lnTo>
                  <a:pt x="8528" y="49729"/>
                </a:lnTo>
                <a:lnTo>
                  <a:pt x="17781" y="55965"/>
                </a:lnTo>
                <a:lnTo>
                  <a:pt x="29108" y="58251"/>
                </a:lnTo>
                <a:lnTo>
                  <a:pt x="40448" y="55965"/>
                </a:lnTo>
                <a:lnTo>
                  <a:pt x="49708" y="49729"/>
                </a:lnTo>
                <a:lnTo>
                  <a:pt x="55950" y="40472"/>
                </a:lnTo>
                <a:lnTo>
                  <a:pt x="58239" y="29126"/>
                </a:lnTo>
                <a:lnTo>
                  <a:pt x="55950" y="17797"/>
                </a:lnTo>
                <a:lnTo>
                  <a:pt x="49708" y="8538"/>
                </a:lnTo>
                <a:lnTo>
                  <a:pt x="40448" y="2291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8714628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1" y="2288"/>
                </a:lnTo>
                <a:lnTo>
                  <a:pt x="8528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8" y="49751"/>
                </a:lnTo>
                <a:lnTo>
                  <a:pt x="17781" y="56003"/>
                </a:lnTo>
                <a:lnTo>
                  <a:pt x="29108" y="58295"/>
                </a:lnTo>
                <a:lnTo>
                  <a:pt x="40448" y="56003"/>
                </a:lnTo>
                <a:lnTo>
                  <a:pt x="49708" y="49751"/>
                </a:lnTo>
                <a:lnTo>
                  <a:pt x="55950" y="40479"/>
                </a:lnTo>
                <a:lnTo>
                  <a:pt x="58239" y="29126"/>
                </a:lnTo>
                <a:lnTo>
                  <a:pt x="55950" y="17788"/>
                </a:lnTo>
                <a:lnTo>
                  <a:pt x="49708" y="8530"/>
                </a:lnTo>
                <a:lnTo>
                  <a:pt x="40448" y="2288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8823987" y="524916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8" y="0"/>
                </a:moveTo>
                <a:lnTo>
                  <a:pt x="17781" y="2288"/>
                </a:lnTo>
                <a:lnTo>
                  <a:pt x="8528" y="8527"/>
                </a:lnTo>
                <a:lnTo>
                  <a:pt x="2288" y="17778"/>
                </a:lnTo>
                <a:lnTo>
                  <a:pt x="0" y="29103"/>
                </a:lnTo>
                <a:lnTo>
                  <a:pt x="2288" y="40440"/>
                </a:lnTo>
                <a:lnTo>
                  <a:pt x="8528" y="49698"/>
                </a:lnTo>
                <a:lnTo>
                  <a:pt x="17781" y="55939"/>
                </a:lnTo>
                <a:lnTo>
                  <a:pt x="29108" y="58228"/>
                </a:lnTo>
                <a:lnTo>
                  <a:pt x="40448" y="55939"/>
                </a:lnTo>
                <a:lnTo>
                  <a:pt x="49708" y="49698"/>
                </a:lnTo>
                <a:lnTo>
                  <a:pt x="55951" y="40440"/>
                </a:lnTo>
                <a:lnTo>
                  <a:pt x="58240" y="29103"/>
                </a:lnTo>
                <a:lnTo>
                  <a:pt x="55951" y="17778"/>
                </a:lnTo>
                <a:lnTo>
                  <a:pt x="49708" y="8527"/>
                </a:lnTo>
                <a:lnTo>
                  <a:pt x="40448" y="2288"/>
                </a:lnTo>
                <a:lnTo>
                  <a:pt x="291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761885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91"/>
                </a:lnTo>
                <a:lnTo>
                  <a:pt x="8529" y="8538"/>
                </a:lnTo>
                <a:lnTo>
                  <a:pt x="2288" y="17797"/>
                </a:lnTo>
                <a:lnTo>
                  <a:pt x="0" y="29126"/>
                </a:lnTo>
                <a:lnTo>
                  <a:pt x="2288" y="40472"/>
                </a:lnTo>
                <a:lnTo>
                  <a:pt x="8529" y="49729"/>
                </a:lnTo>
                <a:lnTo>
                  <a:pt x="17782" y="55965"/>
                </a:lnTo>
                <a:lnTo>
                  <a:pt x="29109" y="58251"/>
                </a:lnTo>
                <a:lnTo>
                  <a:pt x="40462" y="55965"/>
                </a:lnTo>
                <a:lnTo>
                  <a:pt x="49728" y="49729"/>
                </a:lnTo>
                <a:lnTo>
                  <a:pt x="55973" y="40472"/>
                </a:lnTo>
                <a:lnTo>
                  <a:pt x="58262" y="29126"/>
                </a:lnTo>
                <a:lnTo>
                  <a:pt x="55973" y="17797"/>
                </a:lnTo>
                <a:lnTo>
                  <a:pt x="49728" y="8538"/>
                </a:lnTo>
                <a:lnTo>
                  <a:pt x="40462" y="2291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8933327" y="524916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31" y="0"/>
                </a:moveTo>
                <a:lnTo>
                  <a:pt x="17791" y="2288"/>
                </a:lnTo>
                <a:lnTo>
                  <a:pt x="8532" y="8527"/>
                </a:lnTo>
                <a:lnTo>
                  <a:pt x="2289" y="17778"/>
                </a:lnTo>
                <a:lnTo>
                  <a:pt x="0" y="29103"/>
                </a:lnTo>
                <a:lnTo>
                  <a:pt x="2289" y="40440"/>
                </a:lnTo>
                <a:lnTo>
                  <a:pt x="8532" y="49698"/>
                </a:lnTo>
                <a:lnTo>
                  <a:pt x="17791" y="55939"/>
                </a:lnTo>
                <a:lnTo>
                  <a:pt x="29131" y="58228"/>
                </a:lnTo>
                <a:lnTo>
                  <a:pt x="40471" y="55939"/>
                </a:lnTo>
                <a:lnTo>
                  <a:pt x="49731" y="49698"/>
                </a:lnTo>
                <a:lnTo>
                  <a:pt x="55974" y="40440"/>
                </a:lnTo>
                <a:lnTo>
                  <a:pt x="58263" y="29103"/>
                </a:lnTo>
                <a:lnTo>
                  <a:pt x="55974" y="17778"/>
                </a:lnTo>
                <a:lnTo>
                  <a:pt x="49731" y="8527"/>
                </a:lnTo>
                <a:lnTo>
                  <a:pt x="40471" y="2288"/>
                </a:lnTo>
                <a:lnTo>
                  <a:pt x="2913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418055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9" y="49751"/>
                </a:lnTo>
                <a:lnTo>
                  <a:pt x="17782" y="56003"/>
                </a:lnTo>
                <a:lnTo>
                  <a:pt x="29109" y="58295"/>
                </a:lnTo>
                <a:lnTo>
                  <a:pt x="40449" y="56003"/>
                </a:lnTo>
                <a:lnTo>
                  <a:pt x="49708" y="49751"/>
                </a:lnTo>
                <a:lnTo>
                  <a:pt x="55951" y="40479"/>
                </a:lnTo>
                <a:lnTo>
                  <a:pt x="58240" y="29126"/>
                </a:lnTo>
                <a:lnTo>
                  <a:pt x="55951" y="17788"/>
                </a:lnTo>
                <a:lnTo>
                  <a:pt x="49708" y="8530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254013" y="54649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91"/>
                </a:lnTo>
                <a:lnTo>
                  <a:pt x="8529" y="8538"/>
                </a:lnTo>
                <a:lnTo>
                  <a:pt x="2288" y="17797"/>
                </a:lnTo>
                <a:lnTo>
                  <a:pt x="0" y="29126"/>
                </a:lnTo>
                <a:lnTo>
                  <a:pt x="2288" y="40472"/>
                </a:lnTo>
                <a:lnTo>
                  <a:pt x="8529" y="49729"/>
                </a:lnTo>
                <a:lnTo>
                  <a:pt x="17782" y="55965"/>
                </a:lnTo>
                <a:lnTo>
                  <a:pt x="29109" y="58251"/>
                </a:lnTo>
                <a:lnTo>
                  <a:pt x="40449" y="55965"/>
                </a:lnTo>
                <a:lnTo>
                  <a:pt x="49708" y="49729"/>
                </a:lnTo>
                <a:lnTo>
                  <a:pt x="55951" y="40472"/>
                </a:lnTo>
                <a:lnTo>
                  <a:pt x="58240" y="29126"/>
                </a:lnTo>
                <a:lnTo>
                  <a:pt x="55951" y="17797"/>
                </a:lnTo>
                <a:lnTo>
                  <a:pt x="49708" y="8538"/>
                </a:lnTo>
                <a:lnTo>
                  <a:pt x="40449" y="2291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527417" y="56806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9109" y="0"/>
                </a:moveTo>
                <a:lnTo>
                  <a:pt x="17782" y="2288"/>
                </a:lnTo>
                <a:lnTo>
                  <a:pt x="8529" y="8530"/>
                </a:lnTo>
                <a:lnTo>
                  <a:pt x="2288" y="17788"/>
                </a:lnTo>
                <a:lnTo>
                  <a:pt x="0" y="29126"/>
                </a:lnTo>
                <a:lnTo>
                  <a:pt x="2288" y="40479"/>
                </a:lnTo>
                <a:lnTo>
                  <a:pt x="8529" y="49751"/>
                </a:lnTo>
                <a:lnTo>
                  <a:pt x="17782" y="56003"/>
                </a:lnTo>
                <a:lnTo>
                  <a:pt x="29109" y="58295"/>
                </a:lnTo>
                <a:lnTo>
                  <a:pt x="40449" y="56003"/>
                </a:lnTo>
                <a:lnTo>
                  <a:pt x="49708" y="49751"/>
                </a:lnTo>
                <a:lnTo>
                  <a:pt x="55951" y="40479"/>
                </a:lnTo>
                <a:lnTo>
                  <a:pt x="58240" y="29126"/>
                </a:lnTo>
                <a:lnTo>
                  <a:pt x="55951" y="17788"/>
                </a:lnTo>
                <a:lnTo>
                  <a:pt x="49708" y="8530"/>
                </a:lnTo>
                <a:lnTo>
                  <a:pt x="40449" y="2288"/>
                </a:lnTo>
                <a:lnTo>
                  <a:pt x="291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351" y="1131247"/>
            <a:ext cx="7607300" cy="15138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1811655" algn="l"/>
              </a:tabLst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Data</a:t>
            </a:r>
            <a:r>
              <a:rPr sz="1800" spc="1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structure.	</a:t>
            </a:r>
            <a:r>
              <a:rPr sz="1800" dirty="0">
                <a:latin typeface="Lucida Sans Unicode"/>
                <a:cs typeface="Lucida Sans Unicode"/>
              </a:rPr>
              <a:t>Same as </a:t>
            </a:r>
            <a:r>
              <a:rPr sz="1800" spc="-40" dirty="0">
                <a:latin typeface="Lucida Sans Unicode"/>
                <a:cs typeface="Lucida Sans Unicode"/>
              </a:rPr>
              <a:t>quick-union, </a:t>
            </a:r>
            <a:r>
              <a:rPr sz="1800" dirty="0">
                <a:latin typeface="Lucida Sans Unicode"/>
                <a:cs typeface="Lucida Sans Unicode"/>
              </a:rPr>
              <a:t>but maintain extra </a:t>
            </a:r>
            <a:r>
              <a:rPr sz="1800" spc="15" dirty="0">
                <a:latin typeface="Lucida Sans Unicode"/>
                <a:cs typeface="Lucida Sans Unicode"/>
              </a:rPr>
              <a:t>array</a:t>
            </a:r>
            <a:r>
              <a:rPr sz="1800" spc="20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Console"/>
                <a:cs typeface="Lucida Console"/>
              </a:rPr>
              <a:t>sz[i]</a:t>
            </a:r>
            <a:endParaRPr sz="15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dirty="0">
                <a:latin typeface="Lucida Sans Unicode"/>
                <a:cs typeface="Lucida Sans Unicode"/>
              </a:rPr>
              <a:t>to count number of objects in the </a:t>
            </a:r>
            <a:r>
              <a:rPr sz="1800" spc="-10" dirty="0">
                <a:latin typeface="Lucida Sans Unicode"/>
                <a:cs typeface="Lucida Sans Unicode"/>
              </a:rPr>
              <a:t>tree rooted </a:t>
            </a:r>
            <a:r>
              <a:rPr sz="1800" dirty="0">
                <a:latin typeface="Lucida Sans Unicode"/>
                <a:cs typeface="Lucida Sans Unicode"/>
              </a:rPr>
              <a:t>at</a:t>
            </a:r>
            <a:r>
              <a:rPr sz="1800" spc="10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Console"/>
                <a:cs typeface="Lucida Console"/>
              </a:rPr>
              <a:t>i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  <a:tabLst>
                <a:tab pos="704215" algn="l"/>
              </a:tabLst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Find.	</a:t>
            </a:r>
            <a:r>
              <a:rPr sz="1800" dirty="0">
                <a:latin typeface="Lucida Sans Unicode"/>
                <a:cs typeface="Lucida Sans Unicode"/>
              </a:rPr>
              <a:t>Identical to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quick-union.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7000" y="5435600"/>
            <a:ext cx="6540500" cy="186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3735" y="5507202"/>
            <a:ext cx="6332855" cy="1650364"/>
          </a:xfrm>
          <a:custGeom>
            <a:avLst/>
            <a:gdLst/>
            <a:ahLst/>
            <a:cxnLst/>
            <a:rect l="l" t="t" r="r" b="b"/>
            <a:pathLst>
              <a:path w="6332855" h="1650365">
                <a:moveTo>
                  <a:pt x="0" y="0"/>
                </a:moveTo>
                <a:lnTo>
                  <a:pt x="6332834" y="0"/>
                </a:lnTo>
                <a:lnTo>
                  <a:pt x="6332834" y="1649970"/>
                </a:lnTo>
                <a:lnTo>
                  <a:pt x="0" y="1649970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6334" y="6135335"/>
            <a:ext cx="6028055" cy="869315"/>
          </a:xfrm>
          <a:custGeom>
            <a:avLst/>
            <a:gdLst/>
            <a:ahLst/>
            <a:cxnLst/>
            <a:rect l="l" t="t" r="r" b="b"/>
            <a:pathLst>
              <a:path w="6028055" h="869315">
                <a:moveTo>
                  <a:pt x="0" y="0"/>
                </a:moveTo>
                <a:lnTo>
                  <a:pt x="6027638" y="0"/>
                </a:lnTo>
                <a:lnTo>
                  <a:pt x="6027638" y="869239"/>
                </a:lnTo>
                <a:lnTo>
                  <a:pt x="0" y="8692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9351" y="4204198"/>
            <a:ext cx="7007225" cy="281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  <a:tabLst>
                <a:tab pos="878205" algn="l"/>
              </a:tabLst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Union.	</a:t>
            </a:r>
            <a:r>
              <a:rPr sz="1800" spc="10" dirty="0">
                <a:latin typeface="Lucida Sans Unicode"/>
                <a:cs typeface="Lucida Sans Unicode"/>
              </a:rPr>
              <a:t>Modify </a:t>
            </a:r>
            <a:r>
              <a:rPr sz="1800" spc="-40" dirty="0">
                <a:latin typeface="Lucida Sans Unicode"/>
                <a:cs typeface="Lucida Sans Unicode"/>
              </a:rPr>
              <a:t>quick-union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to: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3050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Link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root</a:t>
            </a:r>
            <a:r>
              <a:rPr sz="1800" dirty="0">
                <a:latin typeface="Lucida Sans Unicode"/>
                <a:cs typeface="Lucida Sans Unicode"/>
              </a:rPr>
              <a:t> of smaller </a:t>
            </a:r>
            <a:r>
              <a:rPr sz="1800" spc="-10" dirty="0">
                <a:latin typeface="Lucida Sans Unicode"/>
                <a:cs typeface="Lucida Sans Unicode"/>
              </a:rPr>
              <a:t>tree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to </a:t>
            </a:r>
            <a:r>
              <a:rPr sz="1800" spc="-10" dirty="0">
                <a:latin typeface="Lucida Sans Unicode"/>
                <a:cs typeface="Lucida Sans Unicode"/>
              </a:rPr>
              <a:t>root</a:t>
            </a:r>
            <a:r>
              <a:rPr sz="1800" dirty="0">
                <a:latin typeface="Lucida Sans Unicode"/>
                <a:cs typeface="Lucida Sans Unicode"/>
              </a:rPr>
              <a:t> of </a:t>
            </a:r>
            <a:r>
              <a:rPr sz="1800" spc="-10" dirty="0">
                <a:latin typeface="Lucida Sans Unicode"/>
                <a:cs typeface="Lucida Sans Unicode"/>
              </a:rPr>
              <a:t>larger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tree.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3265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Update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the </a:t>
            </a:r>
            <a:r>
              <a:rPr sz="1500" dirty="0">
                <a:latin typeface="Lucida Console"/>
                <a:cs typeface="Lucida Console"/>
              </a:rPr>
              <a:t>sz[]</a:t>
            </a:r>
            <a:r>
              <a:rPr sz="1500" spc="-335" dirty="0">
                <a:latin typeface="Lucida Console"/>
                <a:cs typeface="Lucida Consol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array.</a:t>
            </a:r>
            <a:endParaRPr sz="1800">
              <a:latin typeface="Lucida Sans Unicode"/>
              <a:cs typeface="Lucida Sans Unicode"/>
            </a:endParaRPr>
          </a:p>
          <a:p>
            <a:pPr marL="946785" marR="4214495">
              <a:lnSpc>
                <a:spcPct val="129299"/>
              </a:lnSpc>
              <a:spcBef>
                <a:spcPts val="2200"/>
              </a:spcBef>
            </a:pPr>
            <a:r>
              <a:rPr sz="1500" dirty="0">
                <a:latin typeface="Lucida Console"/>
                <a:cs typeface="Lucida Console"/>
              </a:rPr>
              <a:t>int i =</a:t>
            </a:r>
            <a:r>
              <a:rPr sz="1500" spc="-95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root(p);  int j =</a:t>
            </a:r>
            <a:r>
              <a:rPr sz="1500" spc="-95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root(q);</a:t>
            </a:r>
            <a:endParaRPr sz="1500">
              <a:latin typeface="Lucida Console"/>
              <a:cs typeface="Lucida Console"/>
            </a:endParaRPr>
          </a:p>
          <a:p>
            <a:pPr marL="946785">
              <a:lnSpc>
                <a:spcPct val="100000"/>
              </a:lnSpc>
              <a:spcBef>
                <a:spcPts val="455"/>
              </a:spcBef>
            </a:pPr>
            <a:r>
              <a:rPr sz="1500" dirty="0">
                <a:latin typeface="Lucida Console"/>
                <a:cs typeface="Lucida Console"/>
              </a:rPr>
              <a:t>if (i == j)</a:t>
            </a:r>
            <a:r>
              <a:rPr sz="1500" spc="-10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return;</a:t>
            </a:r>
            <a:endParaRPr sz="1500">
              <a:latin typeface="Lucida Console"/>
              <a:cs typeface="Lucida Console"/>
            </a:endParaRPr>
          </a:p>
          <a:p>
            <a:pPr marL="946785" marR="310515">
              <a:lnSpc>
                <a:spcPct val="125200"/>
              </a:lnSpc>
              <a:spcBef>
                <a:spcPts val="75"/>
              </a:spcBef>
              <a:tabLst>
                <a:tab pos="1405890" algn="l"/>
                <a:tab pos="3243580" algn="l"/>
              </a:tabLst>
            </a:pPr>
            <a:r>
              <a:rPr sz="1500" dirty="0">
                <a:latin typeface="Lucida Console"/>
                <a:cs typeface="Lucida Console"/>
              </a:rPr>
              <a:t>if	(sz[i] &lt; sz[j]) { id[i] = j; sz[j] += sz[i];</a:t>
            </a:r>
            <a:r>
              <a:rPr sz="1500" spc="-90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}  else	{ id[j] = i; sz[i] += sz[j];</a:t>
            </a:r>
            <a:r>
              <a:rPr sz="1500" spc="-95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}</a:t>
            </a:r>
            <a:endParaRPr sz="15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537908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8455" algn="l"/>
              </a:tabLst>
            </a:pPr>
            <a:r>
              <a:rPr sz="2100" b="0" spc="40" dirty="0">
                <a:latin typeface="Arial"/>
                <a:cs typeface="Arial"/>
              </a:rPr>
              <a:t>Weighted</a:t>
            </a:r>
            <a:r>
              <a:rPr sz="2100" b="0" spc="90" dirty="0">
                <a:latin typeface="Arial"/>
                <a:cs typeface="Arial"/>
              </a:rPr>
              <a:t> </a:t>
            </a:r>
            <a:r>
              <a:rPr sz="2100" b="0" dirty="0">
                <a:latin typeface="Arial"/>
                <a:cs typeface="Arial"/>
              </a:rPr>
              <a:t>quick-union:	</a:t>
            </a:r>
            <a:r>
              <a:rPr sz="2100" b="0" spc="-10" dirty="0">
                <a:latin typeface="Arial"/>
                <a:cs typeface="Arial"/>
              </a:rPr>
              <a:t>Java</a:t>
            </a:r>
            <a:r>
              <a:rPr sz="2100" b="0" spc="35" dirty="0">
                <a:latin typeface="Arial"/>
                <a:cs typeface="Arial"/>
              </a:rPr>
              <a:t> </a:t>
            </a:r>
            <a:r>
              <a:rPr sz="2100" b="0" spc="15" dirty="0">
                <a:latin typeface="Arial"/>
                <a:cs typeface="Arial"/>
              </a:rPr>
              <a:t>implementation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97000" y="2781300"/>
            <a:ext cx="3632200" cy="7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63735" y="2855804"/>
            <a:ext cx="3414395" cy="486409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104775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825"/>
              </a:spcBef>
            </a:pPr>
            <a:r>
              <a:rPr sz="1500" dirty="0">
                <a:latin typeface="Lucida Console"/>
                <a:cs typeface="Lucida Console"/>
              </a:rPr>
              <a:t>return root(p) ==</a:t>
            </a:r>
            <a:r>
              <a:rPr sz="1500" spc="-55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root(q);</a:t>
            </a:r>
            <a:endParaRPr sz="15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351" y="1228528"/>
            <a:ext cx="5998845" cy="1075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Running</a:t>
            </a:r>
            <a:r>
              <a:rPr sz="18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time.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3050"/>
              </a:lnSpc>
              <a:tabLst>
                <a:tab pos="1137285" algn="l"/>
              </a:tabLst>
            </a:pPr>
            <a:r>
              <a:rPr sz="4500" baseline="-10185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Find:	takes time </a:t>
            </a:r>
            <a:r>
              <a:rPr sz="1800" spc="-5" dirty="0">
                <a:latin typeface="Lucida Sans Unicode"/>
                <a:cs typeface="Lucida Sans Unicode"/>
              </a:rPr>
              <a:t>proportional </a:t>
            </a:r>
            <a:r>
              <a:rPr sz="1800" dirty="0">
                <a:latin typeface="Lucida Sans Unicode"/>
                <a:cs typeface="Lucida Sans Unicode"/>
              </a:rPr>
              <a:t>to depth of </a:t>
            </a:r>
            <a:r>
              <a:rPr sz="1800" i="1" dirty="0">
                <a:latin typeface="Times New Roman"/>
                <a:cs typeface="Times New Roman"/>
              </a:rPr>
              <a:t>p </a:t>
            </a:r>
            <a:r>
              <a:rPr sz="1800" dirty="0">
                <a:latin typeface="Lucida Sans Unicode"/>
                <a:cs typeface="Lucida Sans Unicode"/>
              </a:rPr>
              <a:t>and</a:t>
            </a:r>
            <a:r>
              <a:rPr sz="1800" spc="80" dirty="0">
                <a:latin typeface="Lucida Sans Unicode"/>
                <a:cs typeface="Lucida Sans Unicode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q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3265"/>
              </a:lnSpc>
              <a:tabLst>
                <a:tab pos="1311275" algn="l"/>
              </a:tabLst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Union:	takes constant time, </a:t>
            </a:r>
            <a:r>
              <a:rPr sz="1800" spc="20" dirty="0">
                <a:latin typeface="Lucida Sans Unicode"/>
                <a:cs typeface="Lucida Sans Unicode"/>
              </a:rPr>
              <a:t>given</a:t>
            </a:r>
            <a:r>
              <a:rPr sz="1800" spc="-10" dirty="0">
                <a:latin typeface="Lucida Sans Unicode"/>
                <a:cs typeface="Lucida Sans Unicode"/>
              </a:rPr>
              <a:t> roots.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351" y="2716363"/>
            <a:ext cx="54406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7170" algn="l"/>
              </a:tabLst>
            </a:pPr>
            <a:r>
              <a:rPr sz="18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Proposition.	</a:t>
            </a:r>
            <a:r>
              <a:rPr sz="1800" dirty="0">
                <a:latin typeface="Lucida Sans Unicode"/>
                <a:cs typeface="Lucida Sans Unicode"/>
              </a:rPr>
              <a:t>Depth of </a:t>
            </a:r>
            <a:r>
              <a:rPr sz="1800" spc="25" dirty="0">
                <a:latin typeface="Lucida Sans Unicode"/>
                <a:cs typeface="Lucida Sans Unicode"/>
              </a:rPr>
              <a:t>any </a:t>
            </a:r>
            <a:r>
              <a:rPr sz="1800" dirty="0">
                <a:latin typeface="Lucida Sans Unicode"/>
                <a:cs typeface="Lucida Sans Unicode"/>
              </a:rPr>
              <a:t>node </a:t>
            </a:r>
            <a:r>
              <a:rPr sz="1800" i="1" dirty="0">
                <a:latin typeface="Times New Roman"/>
                <a:cs typeface="Times New Roman"/>
              </a:rPr>
              <a:t>x </a:t>
            </a:r>
            <a:r>
              <a:rPr sz="1800" dirty="0">
                <a:latin typeface="Lucida Sans Unicode"/>
                <a:cs typeface="Lucida Sans Unicode"/>
              </a:rPr>
              <a:t>is at most </a:t>
            </a:r>
            <a:r>
              <a:rPr sz="1800" spc="-5" dirty="0">
                <a:latin typeface="Times New Roman"/>
                <a:cs typeface="Times New Roman"/>
              </a:rPr>
              <a:t>lg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369062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40" dirty="0">
                <a:latin typeface="Arial"/>
                <a:cs typeface="Arial"/>
              </a:rPr>
              <a:t>Weighted </a:t>
            </a:r>
            <a:r>
              <a:rPr sz="2100" b="0" spc="-5" dirty="0">
                <a:latin typeface="Arial"/>
                <a:cs typeface="Arial"/>
              </a:rPr>
              <a:t>quick-union</a:t>
            </a:r>
            <a:r>
              <a:rPr sz="2100" b="0" spc="90" dirty="0">
                <a:latin typeface="Arial"/>
                <a:cs typeface="Arial"/>
              </a:rPr>
              <a:t> </a:t>
            </a:r>
            <a:r>
              <a:rPr sz="2100" b="0" spc="-5" dirty="0">
                <a:latin typeface="Arial"/>
                <a:cs typeface="Arial"/>
              </a:rPr>
              <a:t>analysis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49371" y="2239492"/>
            <a:ext cx="16135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lg </a:t>
            </a:r>
            <a:r>
              <a:rPr sz="1200" spc="-195" dirty="0">
                <a:solidFill>
                  <a:srgbClr val="8D3124"/>
                </a:solidFill>
                <a:latin typeface="Lucida Sans Unicode"/>
                <a:cs typeface="Lucida Sans Unicode"/>
              </a:rPr>
              <a:t>= </a:t>
            </a:r>
            <a:r>
              <a:rPr sz="1200" spc="-50" dirty="0">
                <a:solidFill>
                  <a:srgbClr val="8D3124"/>
                </a:solidFill>
                <a:latin typeface="Lucida Sans Unicode"/>
                <a:cs typeface="Lucida Sans Unicode"/>
              </a:rPr>
              <a:t>base-2</a:t>
            </a:r>
            <a:r>
              <a:rPr sz="1200" spc="-7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logarithm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79551" y="2473539"/>
            <a:ext cx="211759" cy="265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12361" y="5717873"/>
            <a:ext cx="0" cy="474345"/>
          </a:xfrm>
          <a:custGeom>
            <a:avLst/>
            <a:gdLst/>
            <a:ahLst/>
            <a:cxnLst/>
            <a:rect l="l" t="t" r="r" b="b"/>
            <a:pathLst>
              <a:path h="474345">
                <a:moveTo>
                  <a:pt x="0" y="474063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32185" y="4371354"/>
            <a:ext cx="878840" cy="558800"/>
          </a:xfrm>
          <a:custGeom>
            <a:avLst/>
            <a:gdLst/>
            <a:ahLst/>
            <a:cxnLst/>
            <a:rect l="l" t="t" r="r" b="b"/>
            <a:pathLst>
              <a:path w="878839" h="558800">
                <a:moveTo>
                  <a:pt x="878414" y="558311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47912" y="5568963"/>
            <a:ext cx="312420" cy="618490"/>
          </a:xfrm>
          <a:custGeom>
            <a:avLst/>
            <a:gdLst/>
            <a:ahLst/>
            <a:cxnLst/>
            <a:rect l="l" t="t" r="r" b="b"/>
            <a:pathLst>
              <a:path w="312420" h="618489">
                <a:moveTo>
                  <a:pt x="0" y="617865"/>
                </a:moveTo>
                <a:lnTo>
                  <a:pt x="31237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39473" y="5544547"/>
            <a:ext cx="263525" cy="643255"/>
          </a:xfrm>
          <a:custGeom>
            <a:avLst/>
            <a:gdLst/>
            <a:ahLst/>
            <a:cxnLst/>
            <a:rect l="l" t="t" r="r" b="b"/>
            <a:pathLst>
              <a:path w="263525" h="643254">
                <a:moveTo>
                  <a:pt x="263352" y="642973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63700" y="6086982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158686" y="0"/>
                </a:moveTo>
                <a:lnTo>
                  <a:pt x="116123" y="0"/>
                </a:lnTo>
                <a:lnTo>
                  <a:pt x="75178" y="12716"/>
                </a:lnTo>
                <a:lnTo>
                  <a:pt x="39092" y="38148"/>
                </a:lnTo>
                <a:lnTo>
                  <a:pt x="13030" y="73362"/>
                </a:lnTo>
                <a:lnTo>
                  <a:pt x="0" y="113316"/>
                </a:lnTo>
                <a:lnTo>
                  <a:pt x="0" y="154851"/>
                </a:lnTo>
                <a:lnTo>
                  <a:pt x="13030" y="194806"/>
                </a:lnTo>
                <a:lnTo>
                  <a:pt x="39092" y="230020"/>
                </a:lnTo>
                <a:lnTo>
                  <a:pt x="75178" y="255452"/>
                </a:lnTo>
                <a:lnTo>
                  <a:pt x="116123" y="268168"/>
                </a:lnTo>
                <a:lnTo>
                  <a:pt x="158686" y="268168"/>
                </a:lnTo>
                <a:lnTo>
                  <a:pt x="199630" y="255452"/>
                </a:lnTo>
                <a:lnTo>
                  <a:pt x="235716" y="230020"/>
                </a:lnTo>
                <a:lnTo>
                  <a:pt x="261778" y="194806"/>
                </a:lnTo>
                <a:lnTo>
                  <a:pt x="274809" y="154851"/>
                </a:lnTo>
                <a:lnTo>
                  <a:pt x="274809" y="113316"/>
                </a:lnTo>
                <a:lnTo>
                  <a:pt x="261778" y="73362"/>
                </a:lnTo>
                <a:lnTo>
                  <a:pt x="235716" y="38148"/>
                </a:lnTo>
                <a:lnTo>
                  <a:pt x="199630" y="12716"/>
                </a:lnTo>
                <a:lnTo>
                  <a:pt x="158686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63701" y="6086982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235716" y="38148"/>
                </a:moveTo>
                <a:lnTo>
                  <a:pt x="261779" y="73362"/>
                </a:lnTo>
                <a:lnTo>
                  <a:pt x="274810" y="113317"/>
                </a:lnTo>
                <a:lnTo>
                  <a:pt x="274810" y="154852"/>
                </a:lnTo>
                <a:lnTo>
                  <a:pt x="261779" y="194806"/>
                </a:lnTo>
                <a:lnTo>
                  <a:pt x="235716" y="230020"/>
                </a:lnTo>
                <a:lnTo>
                  <a:pt x="199630" y="255452"/>
                </a:lnTo>
                <a:lnTo>
                  <a:pt x="158686" y="268168"/>
                </a:lnTo>
                <a:lnTo>
                  <a:pt x="116123" y="268168"/>
                </a:lnTo>
                <a:lnTo>
                  <a:pt x="75179" y="255452"/>
                </a:lnTo>
                <a:lnTo>
                  <a:pt x="39092" y="230020"/>
                </a:lnTo>
                <a:lnTo>
                  <a:pt x="13030" y="194806"/>
                </a:lnTo>
                <a:lnTo>
                  <a:pt x="0" y="154852"/>
                </a:lnTo>
                <a:lnTo>
                  <a:pt x="0" y="113317"/>
                </a:lnTo>
                <a:lnTo>
                  <a:pt x="13030" y="73362"/>
                </a:lnTo>
                <a:lnTo>
                  <a:pt x="39092" y="38148"/>
                </a:lnTo>
                <a:lnTo>
                  <a:pt x="75179" y="12716"/>
                </a:lnTo>
                <a:lnTo>
                  <a:pt x="116123" y="0"/>
                </a:lnTo>
                <a:lnTo>
                  <a:pt x="158686" y="0"/>
                </a:lnTo>
                <a:lnTo>
                  <a:pt x="199630" y="12716"/>
                </a:lnTo>
                <a:lnTo>
                  <a:pt x="235716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8167" y="5026151"/>
            <a:ext cx="244475" cy="440690"/>
          </a:xfrm>
          <a:custGeom>
            <a:avLst/>
            <a:gdLst/>
            <a:ahLst/>
            <a:cxnLst/>
            <a:rect l="l" t="t" r="r" b="b"/>
            <a:pathLst>
              <a:path w="244475" h="440689">
                <a:moveTo>
                  <a:pt x="244217" y="440592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10820" y="4370941"/>
            <a:ext cx="835025" cy="563245"/>
          </a:xfrm>
          <a:custGeom>
            <a:avLst/>
            <a:gdLst/>
            <a:ahLst/>
            <a:cxnLst/>
            <a:rect l="l" t="t" r="r" b="b"/>
            <a:pathLst>
              <a:path w="835025" h="563245">
                <a:moveTo>
                  <a:pt x="0" y="562640"/>
                </a:moveTo>
                <a:lnTo>
                  <a:pt x="834721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93000" y="4391532"/>
            <a:ext cx="9525" cy="492759"/>
          </a:xfrm>
          <a:custGeom>
            <a:avLst/>
            <a:gdLst/>
            <a:ahLst/>
            <a:cxnLst/>
            <a:rect l="l" t="t" r="r" b="b"/>
            <a:pathLst>
              <a:path w="9525" h="492760">
                <a:moveTo>
                  <a:pt x="0" y="492715"/>
                </a:moveTo>
                <a:lnTo>
                  <a:pt x="9229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08736" y="5008502"/>
            <a:ext cx="0" cy="477520"/>
          </a:xfrm>
          <a:custGeom>
            <a:avLst/>
            <a:gdLst/>
            <a:ahLst/>
            <a:cxnLst/>
            <a:rect l="l" t="t" r="r" b="b"/>
            <a:pathLst>
              <a:path h="477520">
                <a:moveTo>
                  <a:pt x="0" y="476893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70627" y="4953372"/>
            <a:ext cx="548005" cy="582930"/>
          </a:xfrm>
          <a:custGeom>
            <a:avLst/>
            <a:gdLst/>
            <a:ahLst/>
            <a:cxnLst/>
            <a:rect l="l" t="t" r="r" b="b"/>
            <a:pathLst>
              <a:path w="548004" h="582929">
                <a:moveTo>
                  <a:pt x="0" y="582694"/>
                </a:moveTo>
                <a:lnTo>
                  <a:pt x="547426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87800" y="6091432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158685" y="0"/>
                </a:moveTo>
                <a:lnTo>
                  <a:pt x="116122" y="0"/>
                </a:lnTo>
                <a:lnTo>
                  <a:pt x="75178" y="12716"/>
                </a:lnTo>
                <a:lnTo>
                  <a:pt x="39093" y="38148"/>
                </a:lnTo>
                <a:lnTo>
                  <a:pt x="13031" y="73362"/>
                </a:lnTo>
                <a:lnTo>
                  <a:pt x="0" y="113316"/>
                </a:lnTo>
                <a:lnTo>
                  <a:pt x="0" y="154851"/>
                </a:lnTo>
                <a:lnTo>
                  <a:pt x="13031" y="194806"/>
                </a:lnTo>
                <a:lnTo>
                  <a:pt x="39093" y="230020"/>
                </a:lnTo>
                <a:lnTo>
                  <a:pt x="75178" y="255452"/>
                </a:lnTo>
                <a:lnTo>
                  <a:pt x="116122" y="268169"/>
                </a:lnTo>
                <a:lnTo>
                  <a:pt x="158685" y="268169"/>
                </a:lnTo>
                <a:lnTo>
                  <a:pt x="199629" y="255452"/>
                </a:lnTo>
                <a:lnTo>
                  <a:pt x="235716" y="230020"/>
                </a:lnTo>
                <a:lnTo>
                  <a:pt x="261778" y="194806"/>
                </a:lnTo>
                <a:lnTo>
                  <a:pt x="274809" y="154851"/>
                </a:lnTo>
                <a:lnTo>
                  <a:pt x="274809" y="113316"/>
                </a:lnTo>
                <a:lnTo>
                  <a:pt x="261778" y="73362"/>
                </a:lnTo>
                <a:lnTo>
                  <a:pt x="235716" y="38148"/>
                </a:lnTo>
                <a:lnTo>
                  <a:pt x="199629" y="12716"/>
                </a:lnTo>
                <a:lnTo>
                  <a:pt x="158685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87800" y="6091432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235717" y="38148"/>
                </a:moveTo>
                <a:lnTo>
                  <a:pt x="261779" y="73362"/>
                </a:lnTo>
                <a:lnTo>
                  <a:pt x="274810" y="113317"/>
                </a:lnTo>
                <a:lnTo>
                  <a:pt x="274810" y="154852"/>
                </a:lnTo>
                <a:lnTo>
                  <a:pt x="261779" y="194806"/>
                </a:lnTo>
                <a:lnTo>
                  <a:pt x="235717" y="230020"/>
                </a:lnTo>
                <a:lnTo>
                  <a:pt x="199631" y="255452"/>
                </a:lnTo>
                <a:lnTo>
                  <a:pt x="158687" y="268169"/>
                </a:lnTo>
                <a:lnTo>
                  <a:pt x="116123" y="268169"/>
                </a:lnTo>
                <a:lnTo>
                  <a:pt x="75179" y="255452"/>
                </a:lnTo>
                <a:lnTo>
                  <a:pt x="39093" y="230020"/>
                </a:lnTo>
                <a:lnTo>
                  <a:pt x="13031" y="194806"/>
                </a:lnTo>
                <a:lnTo>
                  <a:pt x="0" y="154852"/>
                </a:lnTo>
                <a:lnTo>
                  <a:pt x="0" y="113317"/>
                </a:lnTo>
                <a:lnTo>
                  <a:pt x="13031" y="73362"/>
                </a:lnTo>
                <a:lnTo>
                  <a:pt x="39093" y="38148"/>
                </a:lnTo>
                <a:lnTo>
                  <a:pt x="75179" y="12716"/>
                </a:lnTo>
                <a:lnTo>
                  <a:pt x="116123" y="0"/>
                </a:lnTo>
                <a:lnTo>
                  <a:pt x="158687" y="0"/>
                </a:lnTo>
                <a:lnTo>
                  <a:pt x="199631" y="12716"/>
                </a:lnTo>
                <a:lnTo>
                  <a:pt x="235717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70173" y="6077143"/>
            <a:ext cx="110489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96082" y="5461963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158686" y="0"/>
                </a:moveTo>
                <a:lnTo>
                  <a:pt x="116123" y="0"/>
                </a:lnTo>
                <a:lnTo>
                  <a:pt x="75179" y="12716"/>
                </a:lnTo>
                <a:lnTo>
                  <a:pt x="39093" y="38148"/>
                </a:lnTo>
                <a:lnTo>
                  <a:pt x="13031" y="73363"/>
                </a:lnTo>
                <a:lnTo>
                  <a:pt x="0" y="113317"/>
                </a:lnTo>
                <a:lnTo>
                  <a:pt x="0" y="154852"/>
                </a:lnTo>
                <a:lnTo>
                  <a:pt x="13031" y="194806"/>
                </a:lnTo>
                <a:lnTo>
                  <a:pt x="39093" y="230020"/>
                </a:lnTo>
                <a:lnTo>
                  <a:pt x="75179" y="255452"/>
                </a:lnTo>
                <a:lnTo>
                  <a:pt x="116123" y="268169"/>
                </a:lnTo>
                <a:lnTo>
                  <a:pt x="158686" y="268169"/>
                </a:lnTo>
                <a:lnTo>
                  <a:pt x="199631" y="255452"/>
                </a:lnTo>
                <a:lnTo>
                  <a:pt x="235717" y="230020"/>
                </a:lnTo>
                <a:lnTo>
                  <a:pt x="261779" y="194806"/>
                </a:lnTo>
                <a:lnTo>
                  <a:pt x="274810" y="154852"/>
                </a:lnTo>
                <a:lnTo>
                  <a:pt x="274810" y="113317"/>
                </a:lnTo>
                <a:lnTo>
                  <a:pt x="261779" y="73363"/>
                </a:lnTo>
                <a:lnTo>
                  <a:pt x="235717" y="38148"/>
                </a:lnTo>
                <a:lnTo>
                  <a:pt x="199631" y="12716"/>
                </a:lnTo>
                <a:lnTo>
                  <a:pt x="158686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6083" y="5461963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235716" y="38148"/>
                </a:moveTo>
                <a:lnTo>
                  <a:pt x="261779" y="73362"/>
                </a:lnTo>
                <a:lnTo>
                  <a:pt x="274810" y="113317"/>
                </a:lnTo>
                <a:lnTo>
                  <a:pt x="274810" y="154852"/>
                </a:lnTo>
                <a:lnTo>
                  <a:pt x="261779" y="194806"/>
                </a:lnTo>
                <a:lnTo>
                  <a:pt x="235716" y="230020"/>
                </a:lnTo>
                <a:lnTo>
                  <a:pt x="199630" y="255452"/>
                </a:lnTo>
                <a:lnTo>
                  <a:pt x="158686" y="268169"/>
                </a:lnTo>
                <a:lnTo>
                  <a:pt x="116123" y="268169"/>
                </a:lnTo>
                <a:lnTo>
                  <a:pt x="75179" y="255452"/>
                </a:lnTo>
                <a:lnTo>
                  <a:pt x="39092" y="230020"/>
                </a:lnTo>
                <a:lnTo>
                  <a:pt x="13030" y="194806"/>
                </a:lnTo>
                <a:lnTo>
                  <a:pt x="0" y="154852"/>
                </a:lnTo>
                <a:lnTo>
                  <a:pt x="0" y="113317"/>
                </a:lnTo>
                <a:lnTo>
                  <a:pt x="13030" y="73362"/>
                </a:lnTo>
                <a:lnTo>
                  <a:pt x="39092" y="38148"/>
                </a:lnTo>
                <a:lnTo>
                  <a:pt x="75179" y="12716"/>
                </a:lnTo>
                <a:lnTo>
                  <a:pt x="116123" y="0"/>
                </a:lnTo>
                <a:lnTo>
                  <a:pt x="158686" y="0"/>
                </a:lnTo>
                <a:lnTo>
                  <a:pt x="199630" y="12716"/>
                </a:lnTo>
                <a:lnTo>
                  <a:pt x="235716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70853" y="6091432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158685" y="0"/>
                </a:moveTo>
                <a:lnTo>
                  <a:pt x="116122" y="0"/>
                </a:lnTo>
                <a:lnTo>
                  <a:pt x="75178" y="12716"/>
                </a:lnTo>
                <a:lnTo>
                  <a:pt x="39093" y="38148"/>
                </a:lnTo>
                <a:lnTo>
                  <a:pt x="13031" y="73362"/>
                </a:lnTo>
                <a:lnTo>
                  <a:pt x="0" y="113316"/>
                </a:lnTo>
                <a:lnTo>
                  <a:pt x="0" y="154851"/>
                </a:lnTo>
                <a:lnTo>
                  <a:pt x="13031" y="194806"/>
                </a:lnTo>
                <a:lnTo>
                  <a:pt x="39093" y="230020"/>
                </a:lnTo>
                <a:lnTo>
                  <a:pt x="75178" y="255452"/>
                </a:lnTo>
                <a:lnTo>
                  <a:pt x="116122" y="268169"/>
                </a:lnTo>
                <a:lnTo>
                  <a:pt x="158685" y="268169"/>
                </a:lnTo>
                <a:lnTo>
                  <a:pt x="199629" y="255452"/>
                </a:lnTo>
                <a:lnTo>
                  <a:pt x="235716" y="230020"/>
                </a:lnTo>
                <a:lnTo>
                  <a:pt x="261778" y="194806"/>
                </a:lnTo>
                <a:lnTo>
                  <a:pt x="274810" y="154851"/>
                </a:lnTo>
                <a:lnTo>
                  <a:pt x="274810" y="113316"/>
                </a:lnTo>
                <a:lnTo>
                  <a:pt x="261778" y="73362"/>
                </a:lnTo>
                <a:lnTo>
                  <a:pt x="235716" y="38148"/>
                </a:lnTo>
                <a:lnTo>
                  <a:pt x="199629" y="12716"/>
                </a:lnTo>
                <a:lnTo>
                  <a:pt x="158685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70853" y="6091432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235717" y="38148"/>
                </a:moveTo>
                <a:lnTo>
                  <a:pt x="261779" y="73362"/>
                </a:lnTo>
                <a:lnTo>
                  <a:pt x="274810" y="113317"/>
                </a:lnTo>
                <a:lnTo>
                  <a:pt x="274810" y="154852"/>
                </a:lnTo>
                <a:lnTo>
                  <a:pt x="261779" y="194806"/>
                </a:lnTo>
                <a:lnTo>
                  <a:pt x="235717" y="230020"/>
                </a:lnTo>
                <a:lnTo>
                  <a:pt x="199631" y="255452"/>
                </a:lnTo>
                <a:lnTo>
                  <a:pt x="158687" y="268169"/>
                </a:lnTo>
                <a:lnTo>
                  <a:pt x="116123" y="268169"/>
                </a:lnTo>
                <a:lnTo>
                  <a:pt x="75179" y="255452"/>
                </a:lnTo>
                <a:lnTo>
                  <a:pt x="39093" y="230020"/>
                </a:lnTo>
                <a:lnTo>
                  <a:pt x="13031" y="194806"/>
                </a:lnTo>
                <a:lnTo>
                  <a:pt x="0" y="154852"/>
                </a:lnTo>
                <a:lnTo>
                  <a:pt x="0" y="113317"/>
                </a:lnTo>
                <a:lnTo>
                  <a:pt x="13031" y="73362"/>
                </a:lnTo>
                <a:lnTo>
                  <a:pt x="39093" y="38148"/>
                </a:lnTo>
                <a:lnTo>
                  <a:pt x="75179" y="12716"/>
                </a:lnTo>
                <a:lnTo>
                  <a:pt x="116123" y="0"/>
                </a:lnTo>
                <a:lnTo>
                  <a:pt x="158687" y="0"/>
                </a:lnTo>
                <a:lnTo>
                  <a:pt x="199631" y="12716"/>
                </a:lnTo>
                <a:lnTo>
                  <a:pt x="235717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67930" y="5466414"/>
            <a:ext cx="273685" cy="268605"/>
          </a:xfrm>
          <a:custGeom>
            <a:avLst/>
            <a:gdLst/>
            <a:ahLst/>
            <a:cxnLst/>
            <a:rect l="l" t="t" r="r" b="b"/>
            <a:pathLst>
              <a:path w="273685" h="268604">
                <a:moveTo>
                  <a:pt x="157719" y="0"/>
                </a:moveTo>
                <a:lnTo>
                  <a:pt x="115415" y="0"/>
                </a:lnTo>
                <a:lnTo>
                  <a:pt x="74720" y="12716"/>
                </a:lnTo>
                <a:lnTo>
                  <a:pt x="38854" y="38148"/>
                </a:lnTo>
                <a:lnTo>
                  <a:pt x="12951" y="73362"/>
                </a:lnTo>
                <a:lnTo>
                  <a:pt x="0" y="113316"/>
                </a:lnTo>
                <a:lnTo>
                  <a:pt x="0" y="154851"/>
                </a:lnTo>
                <a:lnTo>
                  <a:pt x="12951" y="194806"/>
                </a:lnTo>
                <a:lnTo>
                  <a:pt x="38854" y="230020"/>
                </a:lnTo>
                <a:lnTo>
                  <a:pt x="74720" y="255452"/>
                </a:lnTo>
                <a:lnTo>
                  <a:pt x="115415" y="268169"/>
                </a:lnTo>
                <a:lnTo>
                  <a:pt x="157719" y="268169"/>
                </a:lnTo>
                <a:lnTo>
                  <a:pt x="198413" y="255452"/>
                </a:lnTo>
                <a:lnTo>
                  <a:pt x="234279" y="230020"/>
                </a:lnTo>
                <a:lnTo>
                  <a:pt x="260182" y="194806"/>
                </a:lnTo>
                <a:lnTo>
                  <a:pt x="273134" y="154851"/>
                </a:lnTo>
                <a:lnTo>
                  <a:pt x="273134" y="113316"/>
                </a:lnTo>
                <a:lnTo>
                  <a:pt x="260182" y="73362"/>
                </a:lnTo>
                <a:lnTo>
                  <a:pt x="234279" y="38148"/>
                </a:lnTo>
                <a:lnTo>
                  <a:pt x="198413" y="12716"/>
                </a:lnTo>
                <a:lnTo>
                  <a:pt x="157719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67930" y="5466415"/>
            <a:ext cx="273685" cy="268605"/>
          </a:xfrm>
          <a:custGeom>
            <a:avLst/>
            <a:gdLst/>
            <a:ahLst/>
            <a:cxnLst/>
            <a:rect l="l" t="t" r="r" b="b"/>
            <a:pathLst>
              <a:path w="273685" h="268604">
                <a:moveTo>
                  <a:pt x="234279" y="38148"/>
                </a:moveTo>
                <a:lnTo>
                  <a:pt x="260182" y="73362"/>
                </a:lnTo>
                <a:lnTo>
                  <a:pt x="273134" y="113317"/>
                </a:lnTo>
                <a:lnTo>
                  <a:pt x="273134" y="154851"/>
                </a:lnTo>
                <a:lnTo>
                  <a:pt x="260182" y="194806"/>
                </a:lnTo>
                <a:lnTo>
                  <a:pt x="234279" y="230020"/>
                </a:lnTo>
                <a:lnTo>
                  <a:pt x="198413" y="255452"/>
                </a:lnTo>
                <a:lnTo>
                  <a:pt x="157719" y="268168"/>
                </a:lnTo>
                <a:lnTo>
                  <a:pt x="115415" y="268168"/>
                </a:lnTo>
                <a:lnTo>
                  <a:pt x="74721" y="255452"/>
                </a:lnTo>
                <a:lnTo>
                  <a:pt x="38855" y="230020"/>
                </a:lnTo>
                <a:lnTo>
                  <a:pt x="12951" y="194806"/>
                </a:lnTo>
                <a:lnTo>
                  <a:pt x="0" y="154851"/>
                </a:lnTo>
                <a:lnTo>
                  <a:pt x="0" y="113317"/>
                </a:lnTo>
                <a:lnTo>
                  <a:pt x="12951" y="73362"/>
                </a:lnTo>
                <a:lnTo>
                  <a:pt x="38855" y="38148"/>
                </a:lnTo>
                <a:lnTo>
                  <a:pt x="74721" y="12716"/>
                </a:lnTo>
                <a:lnTo>
                  <a:pt x="115415" y="0"/>
                </a:lnTo>
                <a:lnTo>
                  <a:pt x="157719" y="0"/>
                </a:lnTo>
                <a:lnTo>
                  <a:pt x="198413" y="12716"/>
                </a:lnTo>
                <a:lnTo>
                  <a:pt x="234279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62320" y="4836945"/>
            <a:ext cx="273685" cy="268605"/>
          </a:xfrm>
          <a:custGeom>
            <a:avLst/>
            <a:gdLst/>
            <a:ahLst/>
            <a:cxnLst/>
            <a:rect l="l" t="t" r="r" b="b"/>
            <a:pathLst>
              <a:path w="273685" h="268604">
                <a:moveTo>
                  <a:pt x="157719" y="0"/>
                </a:moveTo>
                <a:lnTo>
                  <a:pt x="115415" y="0"/>
                </a:lnTo>
                <a:lnTo>
                  <a:pt x="74720" y="12716"/>
                </a:lnTo>
                <a:lnTo>
                  <a:pt x="38854" y="38148"/>
                </a:lnTo>
                <a:lnTo>
                  <a:pt x="12951" y="73363"/>
                </a:lnTo>
                <a:lnTo>
                  <a:pt x="0" y="113317"/>
                </a:lnTo>
                <a:lnTo>
                  <a:pt x="0" y="154852"/>
                </a:lnTo>
                <a:lnTo>
                  <a:pt x="12951" y="194806"/>
                </a:lnTo>
                <a:lnTo>
                  <a:pt x="38854" y="230020"/>
                </a:lnTo>
                <a:lnTo>
                  <a:pt x="74720" y="255452"/>
                </a:lnTo>
                <a:lnTo>
                  <a:pt x="115415" y="268169"/>
                </a:lnTo>
                <a:lnTo>
                  <a:pt x="157719" y="268169"/>
                </a:lnTo>
                <a:lnTo>
                  <a:pt x="198413" y="255452"/>
                </a:lnTo>
                <a:lnTo>
                  <a:pt x="234279" y="230020"/>
                </a:lnTo>
                <a:lnTo>
                  <a:pt x="260182" y="194806"/>
                </a:lnTo>
                <a:lnTo>
                  <a:pt x="273134" y="154852"/>
                </a:lnTo>
                <a:lnTo>
                  <a:pt x="273134" y="113317"/>
                </a:lnTo>
                <a:lnTo>
                  <a:pt x="260182" y="73363"/>
                </a:lnTo>
                <a:lnTo>
                  <a:pt x="234279" y="38148"/>
                </a:lnTo>
                <a:lnTo>
                  <a:pt x="198413" y="12716"/>
                </a:lnTo>
                <a:lnTo>
                  <a:pt x="157719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2320" y="4836946"/>
            <a:ext cx="273685" cy="268605"/>
          </a:xfrm>
          <a:custGeom>
            <a:avLst/>
            <a:gdLst/>
            <a:ahLst/>
            <a:cxnLst/>
            <a:rect l="l" t="t" r="r" b="b"/>
            <a:pathLst>
              <a:path w="273685" h="268604">
                <a:moveTo>
                  <a:pt x="234279" y="38147"/>
                </a:moveTo>
                <a:lnTo>
                  <a:pt x="260182" y="73362"/>
                </a:lnTo>
                <a:lnTo>
                  <a:pt x="273134" y="113316"/>
                </a:lnTo>
                <a:lnTo>
                  <a:pt x="273134" y="154851"/>
                </a:lnTo>
                <a:lnTo>
                  <a:pt x="260182" y="194806"/>
                </a:lnTo>
                <a:lnTo>
                  <a:pt x="234279" y="230020"/>
                </a:lnTo>
                <a:lnTo>
                  <a:pt x="198413" y="255452"/>
                </a:lnTo>
                <a:lnTo>
                  <a:pt x="157718" y="268168"/>
                </a:lnTo>
                <a:lnTo>
                  <a:pt x="115414" y="268168"/>
                </a:lnTo>
                <a:lnTo>
                  <a:pt x="74720" y="255452"/>
                </a:lnTo>
                <a:lnTo>
                  <a:pt x="38854" y="230020"/>
                </a:lnTo>
                <a:lnTo>
                  <a:pt x="12951" y="194806"/>
                </a:lnTo>
                <a:lnTo>
                  <a:pt x="0" y="154851"/>
                </a:lnTo>
                <a:lnTo>
                  <a:pt x="0" y="113316"/>
                </a:lnTo>
                <a:lnTo>
                  <a:pt x="12951" y="73362"/>
                </a:lnTo>
                <a:lnTo>
                  <a:pt x="38854" y="38147"/>
                </a:lnTo>
                <a:lnTo>
                  <a:pt x="74720" y="12715"/>
                </a:lnTo>
                <a:lnTo>
                  <a:pt x="115414" y="0"/>
                </a:lnTo>
                <a:lnTo>
                  <a:pt x="157718" y="0"/>
                </a:lnTo>
                <a:lnTo>
                  <a:pt x="198413" y="12715"/>
                </a:lnTo>
                <a:lnTo>
                  <a:pt x="234279" y="381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61426" y="4217015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158686" y="0"/>
                </a:moveTo>
                <a:lnTo>
                  <a:pt x="116123" y="0"/>
                </a:lnTo>
                <a:lnTo>
                  <a:pt x="75179" y="12715"/>
                </a:lnTo>
                <a:lnTo>
                  <a:pt x="39093" y="38147"/>
                </a:lnTo>
                <a:lnTo>
                  <a:pt x="13031" y="73362"/>
                </a:lnTo>
                <a:lnTo>
                  <a:pt x="0" y="113316"/>
                </a:lnTo>
                <a:lnTo>
                  <a:pt x="0" y="154851"/>
                </a:lnTo>
                <a:lnTo>
                  <a:pt x="13031" y="194805"/>
                </a:lnTo>
                <a:lnTo>
                  <a:pt x="39093" y="230019"/>
                </a:lnTo>
                <a:lnTo>
                  <a:pt x="75179" y="255451"/>
                </a:lnTo>
                <a:lnTo>
                  <a:pt x="116123" y="268168"/>
                </a:lnTo>
                <a:lnTo>
                  <a:pt x="158686" y="268168"/>
                </a:lnTo>
                <a:lnTo>
                  <a:pt x="199631" y="255451"/>
                </a:lnTo>
                <a:lnTo>
                  <a:pt x="235717" y="230019"/>
                </a:lnTo>
                <a:lnTo>
                  <a:pt x="261779" y="194805"/>
                </a:lnTo>
                <a:lnTo>
                  <a:pt x="274810" y="154851"/>
                </a:lnTo>
                <a:lnTo>
                  <a:pt x="274810" y="113316"/>
                </a:lnTo>
                <a:lnTo>
                  <a:pt x="261779" y="73362"/>
                </a:lnTo>
                <a:lnTo>
                  <a:pt x="235717" y="38147"/>
                </a:lnTo>
                <a:lnTo>
                  <a:pt x="199631" y="12715"/>
                </a:lnTo>
                <a:lnTo>
                  <a:pt x="158686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61426" y="4217015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235716" y="38148"/>
                </a:moveTo>
                <a:lnTo>
                  <a:pt x="261779" y="73362"/>
                </a:lnTo>
                <a:lnTo>
                  <a:pt x="274810" y="113317"/>
                </a:lnTo>
                <a:lnTo>
                  <a:pt x="274810" y="154851"/>
                </a:lnTo>
                <a:lnTo>
                  <a:pt x="261779" y="194806"/>
                </a:lnTo>
                <a:lnTo>
                  <a:pt x="235716" y="230020"/>
                </a:lnTo>
                <a:lnTo>
                  <a:pt x="199630" y="255452"/>
                </a:lnTo>
                <a:lnTo>
                  <a:pt x="158686" y="268168"/>
                </a:lnTo>
                <a:lnTo>
                  <a:pt x="116123" y="268168"/>
                </a:lnTo>
                <a:lnTo>
                  <a:pt x="75179" y="255452"/>
                </a:lnTo>
                <a:lnTo>
                  <a:pt x="39092" y="230020"/>
                </a:lnTo>
                <a:lnTo>
                  <a:pt x="13030" y="194806"/>
                </a:lnTo>
                <a:lnTo>
                  <a:pt x="0" y="154851"/>
                </a:lnTo>
                <a:lnTo>
                  <a:pt x="0" y="113317"/>
                </a:lnTo>
                <a:lnTo>
                  <a:pt x="13030" y="73362"/>
                </a:lnTo>
                <a:lnTo>
                  <a:pt x="39092" y="38148"/>
                </a:lnTo>
                <a:lnTo>
                  <a:pt x="75179" y="12716"/>
                </a:lnTo>
                <a:lnTo>
                  <a:pt x="116123" y="0"/>
                </a:lnTo>
                <a:lnTo>
                  <a:pt x="158686" y="0"/>
                </a:lnTo>
                <a:lnTo>
                  <a:pt x="199630" y="12716"/>
                </a:lnTo>
                <a:lnTo>
                  <a:pt x="235716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26483" y="5466414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158686" y="0"/>
                </a:moveTo>
                <a:lnTo>
                  <a:pt x="116123" y="0"/>
                </a:lnTo>
                <a:lnTo>
                  <a:pt x="75179" y="12716"/>
                </a:lnTo>
                <a:lnTo>
                  <a:pt x="39093" y="38148"/>
                </a:lnTo>
                <a:lnTo>
                  <a:pt x="13031" y="73362"/>
                </a:lnTo>
                <a:lnTo>
                  <a:pt x="0" y="113316"/>
                </a:lnTo>
                <a:lnTo>
                  <a:pt x="0" y="154851"/>
                </a:lnTo>
                <a:lnTo>
                  <a:pt x="13031" y="194806"/>
                </a:lnTo>
                <a:lnTo>
                  <a:pt x="39093" y="230020"/>
                </a:lnTo>
                <a:lnTo>
                  <a:pt x="75179" y="255452"/>
                </a:lnTo>
                <a:lnTo>
                  <a:pt x="116123" y="268169"/>
                </a:lnTo>
                <a:lnTo>
                  <a:pt x="158686" y="268169"/>
                </a:lnTo>
                <a:lnTo>
                  <a:pt x="199631" y="255452"/>
                </a:lnTo>
                <a:lnTo>
                  <a:pt x="235717" y="230020"/>
                </a:lnTo>
                <a:lnTo>
                  <a:pt x="261778" y="194806"/>
                </a:lnTo>
                <a:lnTo>
                  <a:pt x="274809" y="154851"/>
                </a:lnTo>
                <a:lnTo>
                  <a:pt x="274809" y="113316"/>
                </a:lnTo>
                <a:lnTo>
                  <a:pt x="261778" y="73362"/>
                </a:lnTo>
                <a:lnTo>
                  <a:pt x="235717" y="38148"/>
                </a:lnTo>
                <a:lnTo>
                  <a:pt x="199631" y="12716"/>
                </a:lnTo>
                <a:lnTo>
                  <a:pt x="158686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26483" y="5466415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235717" y="38148"/>
                </a:moveTo>
                <a:lnTo>
                  <a:pt x="261779" y="73362"/>
                </a:lnTo>
                <a:lnTo>
                  <a:pt x="274810" y="113317"/>
                </a:lnTo>
                <a:lnTo>
                  <a:pt x="274810" y="154851"/>
                </a:lnTo>
                <a:lnTo>
                  <a:pt x="261779" y="194806"/>
                </a:lnTo>
                <a:lnTo>
                  <a:pt x="235717" y="230020"/>
                </a:lnTo>
                <a:lnTo>
                  <a:pt x="199631" y="255452"/>
                </a:lnTo>
                <a:lnTo>
                  <a:pt x="158687" y="268168"/>
                </a:lnTo>
                <a:lnTo>
                  <a:pt x="116123" y="268168"/>
                </a:lnTo>
                <a:lnTo>
                  <a:pt x="75179" y="255452"/>
                </a:lnTo>
                <a:lnTo>
                  <a:pt x="39093" y="230020"/>
                </a:lnTo>
                <a:lnTo>
                  <a:pt x="13031" y="194806"/>
                </a:lnTo>
                <a:lnTo>
                  <a:pt x="0" y="154851"/>
                </a:lnTo>
                <a:lnTo>
                  <a:pt x="0" y="113317"/>
                </a:lnTo>
                <a:lnTo>
                  <a:pt x="13031" y="73362"/>
                </a:lnTo>
                <a:lnTo>
                  <a:pt x="39093" y="38148"/>
                </a:lnTo>
                <a:lnTo>
                  <a:pt x="75179" y="12716"/>
                </a:lnTo>
                <a:lnTo>
                  <a:pt x="116123" y="0"/>
                </a:lnTo>
                <a:lnTo>
                  <a:pt x="158687" y="0"/>
                </a:lnTo>
                <a:lnTo>
                  <a:pt x="199631" y="12716"/>
                </a:lnTo>
                <a:lnTo>
                  <a:pt x="235717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55703" y="4836945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158686" y="0"/>
                </a:moveTo>
                <a:lnTo>
                  <a:pt x="116123" y="0"/>
                </a:lnTo>
                <a:lnTo>
                  <a:pt x="75179" y="12716"/>
                </a:lnTo>
                <a:lnTo>
                  <a:pt x="39093" y="38148"/>
                </a:lnTo>
                <a:lnTo>
                  <a:pt x="13031" y="73363"/>
                </a:lnTo>
                <a:lnTo>
                  <a:pt x="0" y="113317"/>
                </a:lnTo>
                <a:lnTo>
                  <a:pt x="0" y="154852"/>
                </a:lnTo>
                <a:lnTo>
                  <a:pt x="13031" y="194806"/>
                </a:lnTo>
                <a:lnTo>
                  <a:pt x="39093" y="230020"/>
                </a:lnTo>
                <a:lnTo>
                  <a:pt x="75179" y="255452"/>
                </a:lnTo>
                <a:lnTo>
                  <a:pt x="116123" y="268169"/>
                </a:lnTo>
                <a:lnTo>
                  <a:pt x="158686" y="268169"/>
                </a:lnTo>
                <a:lnTo>
                  <a:pt x="199631" y="255452"/>
                </a:lnTo>
                <a:lnTo>
                  <a:pt x="235717" y="230020"/>
                </a:lnTo>
                <a:lnTo>
                  <a:pt x="261779" y="194806"/>
                </a:lnTo>
                <a:lnTo>
                  <a:pt x="274810" y="154852"/>
                </a:lnTo>
                <a:lnTo>
                  <a:pt x="274810" y="113317"/>
                </a:lnTo>
                <a:lnTo>
                  <a:pt x="261779" y="73363"/>
                </a:lnTo>
                <a:lnTo>
                  <a:pt x="235717" y="38148"/>
                </a:lnTo>
                <a:lnTo>
                  <a:pt x="199631" y="12716"/>
                </a:lnTo>
                <a:lnTo>
                  <a:pt x="158686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55703" y="4836946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235717" y="38147"/>
                </a:moveTo>
                <a:lnTo>
                  <a:pt x="261779" y="73362"/>
                </a:lnTo>
                <a:lnTo>
                  <a:pt x="274810" y="113316"/>
                </a:lnTo>
                <a:lnTo>
                  <a:pt x="274810" y="154851"/>
                </a:lnTo>
                <a:lnTo>
                  <a:pt x="261779" y="194806"/>
                </a:lnTo>
                <a:lnTo>
                  <a:pt x="235717" y="230020"/>
                </a:lnTo>
                <a:lnTo>
                  <a:pt x="199631" y="255452"/>
                </a:lnTo>
                <a:lnTo>
                  <a:pt x="158687" y="268168"/>
                </a:lnTo>
                <a:lnTo>
                  <a:pt x="116123" y="268168"/>
                </a:lnTo>
                <a:lnTo>
                  <a:pt x="75179" y="255452"/>
                </a:lnTo>
                <a:lnTo>
                  <a:pt x="39093" y="230020"/>
                </a:lnTo>
                <a:lnTo>
                  <a:pt x="13031" y="194806"/>
                </a:lnTo>
                <a:lnTo>
                  <a:pt x="0" y="154851"/>
                </a:lnTo>
                <a:lnTo>
                  <a:pt x="0" y="113316"/>
                </a:lnTo>
                <a:lnTo>
                  <a:pt x="13031" y="73362"/>
                </a:lnTo>
                <a:lnTo>
                  <a:pt x="39093" y="38147"/>
                </a:lnTo>
                <a:lnTo>
                  <a:pt x="75179" y="12715"/>
                </a:lnTo>
                <a:lnTo>
                  <a:pt x="116123" y="0"/>
                </a:lnTo>
                <a:lnTo>
                  <a:pt x="158687" y="0"/>
                </a:lnTo>
                <a:lnTo>
                  <a:pt x="199631" y="12715"/>
                </a:lnTo>
                <a:lnTo>
                  <a:pt x="235717" y="381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57052" y="4274599"/>
            <a:ext cx="0" cy="2040255"/>
          </a:xfrm>
          <a:custGeom>
            <a:avLst/>
            <a:gdLst/>
            <a:ahLst/>
            <a:cxnLst/>
            <a:rect l="l" t="t" r="r" b="b"/>
            <a:pathLst>
              <a:path h="2040254">
                <a:moveTo>
                  <a:pt x="0" y="0"/>
                </a:moveTo>
                <a:lnTo>
                  <a:pt x="0" y="7153"/>
                </a:lnTo>
                <a:lnTo>
                  <a:pt x="0" y="2033042"/>
                </a:lnTo>
                <a:lnTo>
                  <a:pt x="0" y="2040195"/>
                </a:lnTo>
              </a:path>
            </a:pathLst>
          </a:custGeom>
          <a:ln w="14306">
            <a:solidFill>
              <a:srgbClr val="8D312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19857" y="420736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7195" y="0"/>
                </a:moveTo>
                <a:lnTo>
                  <a:pt x="0" y="74391"/>
                </a:lnTo>
                <a:lnTo>
                  <a:pt x="74391" y="74391"/>
                </a:lnTo>
                <a:lnTo>
                  <a:pt x="37195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19857" y="630764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391" y="0"/>
                </a:moveTo>
                <a:lnTo>
                  <a:pt x="0" y="0"/>
                </a:lnTo>
                <a:lnTo>
                  <a:pt x="37195" y="74391"/>
                </a:lnTo>
                <a:lnTo>
                  <a:pt x="74391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768374" y="6579010"/>
            <a:ext cx="146621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N </a:t>
            </a:r>
            <a:r>
              <a:rPr sz="1200" spc="-195" dirty="0">
                <a:solidFill>
                  <a:srgbClr val="8D3124"/>
                </a:solidFill>
                <a:latin typeface="Lucida Sans Unicode"/>
                <a:cs typeface="Lucida Sans Unicode"/>
              </a:rPr>
              <a:t>=</a:t>
            </a:r>
            <a:r>
              <a:rPr sz="1200" spc="-2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10</a:t>
            </a:r>
            <a:endParaRPr sz="12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depth(x) </a:t>
            </a:r>
            <a:r>
              <a:rPr sz="1200" spc="-195" dirty="0">
                <a:solidFill>
                  <a:srgbClr val="8D3124"/>
                </a:solidFill>
                <a:latin typeface="Lucida Sans Unicode"/>
                <a:cs typeface="Lucida Sans Unicode"/>
              </a:rPr>
              <a:t>=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3 </a:t>
            </a:r>
            <a:r>
              <a:rPr sz="1200" dirty="0">
                <a:solidFill>
                  <a:srgbClr val="8D3124"/>
                </a:solidFill>
                <a:latin typeface="Symbol"/>
                <a:cs typeface="Symbol"/>
              </a:rPr>
              <a:t></a:t>
            </a:r>
            <a:r>
              <a:rPr sz="1200" dirty="0">
                <a:solidFill>
                  <a:srgbClr val="8D312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lg</a:t>
            </a:r>
            <a:r>
              <a:rPr sz="1200" spc="-22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N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318989" y="4970742"/>
            <a:ext cx="514350" cy="629285"/>
          </a:xfrm>
          <a:custGeom>
            <a:avLst/>
            <a:gdLst/>
            <a:ahLst/>
            <a:cxnLst/>
            <a:rect l="l" t="t" r="r" b="b"/>
            <a:pathLst>
              <a:path w="514350" h="629285">
                <a:moveTo>
                  <a:pt x="514309" y="628776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01388" y="5458348"/>
            <a:ext cx="273685" cy="268605"/>
          </a:xfrm>
          <a:custGeom>
            <a:avLst/>
            <a:gdLst/>
            <a:ahLst/>
            <a:cxnLst/>
            <a:rect l="l" t="t" r="r" b="b"/>
            <a:pathLst>
              <a:path w="273684" h="268604">
                <a:moveTo>
                  <a:pt x="157719" y="0"/>
                </a:moveTo>
                <a:lnTo>
                  <a:pt x="115415" y="0"/>
                </a:lnTo>
                <a:lnTo>
                  <a:pt x="74721" y="12716"/>
                </a:lnTo>
                <a:lnTo>
                  <a:pt x="38854" y="38148"/>
                </a:lnTo>
                <a:lnTo>
                  <a:pt x="12951" y="73363"/>
                </a:lnTo>
                <a:lnTo>
                  <a:pt x="0" y="113317"/>
                </a:lnTo>
                <a:lnTo>
                  <a:pt x="0" y="154852"/>
                </a:lnTo>
                <a:lnTo>
                  <a:pt x="12951" y="194806"/>
                </a:lnTo>
                <a:lnTo>
                  <a:pt x="38854" y="230020"/>
                </a:lnTo>
                <a:lnTo>
                  <a:pt x="74721" y="255452"/>
                </a:lnTo>
                <a:lnTo>
                  <a:pt x="115415" y="268169"/>
                </a:lnTo>
                <a:lnTo>
                  <a:pt x="157719" y="268169"/>
                </a:lnTo>
                <a:lnTo>
                  <a:pt x="198413" y="255452"/>
                </a:lnTo>
                <a:lnTo>
                  <a:pt x="234279" y="230020"/>
                </a:lnTo>
                <a:lnTo>
                  <a:pt x="260182" y="194806"/>
                </a:lnTo>
                <a:lnTo>
                  <a:pt x="273134" y="154852"/>
                </a:lnTo>
                <a:lnTo>
                  <a:pt x="273134" y="113317"/>
                </a:lnTo>
                <a:lnTo>
                  <a:pt x="260182" y="73363"/>
                </a:lnTo>
                <a:lnTo>
                  <a:pt x="234279" y="38148"/>
                </a:lnTo>
                <a:lnTo>
                  <a:pt x="198413" y="12716"/>
                </a:lnTo>
                <a:lnTo>
                  <a:pt x="157719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01388" y="5458349"/>
            <a:ext cx="273685" cy="268605"/>
          </a:xfrm>
          <a:custGeom>
            <a:avLst/>
            <a:gdLst/>
            <a:ahLst/>
            <a:cxnLst/>
            <a:rect l="l" t="t" r="r" b="b"/>
            <a:pathLst>
              <a:path w="273684" h="268604">
                <a:moveTo>
                  <a:pt x="234280" y="38149"/>
                </a:moveTo>
                <a:lnTo>
                  <a:pt x="260183" y="73362"/>
                </a:lnTo>
                <a:lnTo>
                  <a:pt x="273134" y="113317"/>
                </a:lnTo>
                <a:lnTo>
                  <a:pt x="273134" y="154852"/>
                </a:lnTo>
                <a:lnTo>
                  <a:pt x="260183" y="194806"/>
                </a:lnTo>
                <a:lnTo>
                  <a:pt x="234280" y="230020"/>
                </a:lnTo>
                <a:lnTo>
                  <a:pt x="198414" y="255453"/>
                </a:lnTo>
                <a:lnTo>
                  <a:pt x="157719" y="268169"/>
                </a:lnTo>
                <a:lnTo>
                  <a:pt x="115415" y="268169"/>
                </a:lnTo>
                <a:lnTo>
                  <a:pt x="74721" y="255453"/>
                </a:lnTo>
                <a:lnTo>
                  <a:pt x="38855" y="230020"/>
                </a:lnTo>
                <a:lnTo>
                  <a:pt x="12951" y="194806"/>
                </a:lnTo>
                <a:lnTo>
                  <a:pt x="0" y="154852"/>
                </a:lnTo>
                <a:lnTo>
                  <a:pt x="0" y="113317"/>
                </a:lnTo>
                <a:lnTo>
                  <a:pt x="12951" y="73362"/>
                </a:lnTo>
                <a:lnTo>
                  <a:pt x="38855" y="38149"/>
                </a:lnTo>
                <a:lnTo>
                  <a:pt x="74721" y="12716"/>
                </a:lnTo>
                <a:lnTo>
                  <a:pt x="115415" y="0"/>
                </a:lnTo>
                <a:lnTo>
                  <a:pt x="157719" y="0"/>
                </a:lnTo>
                <a:lnTo>
                  <a:pt x="198414" y="12716"/>
                </a:lnTo>
                <a:lnTo>
                  <a:pt x="234280" y="3814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59875" y="4836945"/>
            <a:ext cx="273685" cy="268605"/>
          </a:xfrm>
          <a:custGeom>
            <a:avLst/>
            <a:gdLst/>
            <a:ahLst/>
            <a:cxnLst/>
            <a:rect l="l" t="t" r="r" b="b"/>
            <a:pathLst>
              <a:path w="273685" h="268604">
                <a:moveTo>
                  <a:pt x="157719" y="0"/>
                </a:moveTo>
                <a:lnTo>
                  <a:pt x="115415" y="0"/>
                </a:lnTo>
                <a:lnTo>
                  <a:pt x="74721" y="12716"/>
                </a:lnTo>
                <a:lnTo>
                  <a:pt x="38855" y="38148"/>
                </a:lnTo>
                <a:lnTo>
                  <a:pt x="12951" y="73363"/>
                </a:lnTo>
                <a:lnTo>
                  <a:pt x="0" y="113317"/>
                </a:lnTo>
                <a:lnTo>
                  <a:pt x="0" y="154852"/>
                </a:lnTo>
                <a:lnTo>
                  <a:pt x="12951" y="194806"/>
                </a:lnTo>
                <a:lnTo>
                  <a:pt x="38855" y="230020"/>
                </a:lnTo>
                <a:lnTo>
                  <a:pt x="74721" y="255452"/>
                </a:lnTo>
                <a:lnTo>
                  <a:pt x="115415" y="268169"/>
                </a:lnTo>
                <a:lnTo>
                  <a:pt x="157719" y="268169"/>
                </a:lnTo>
                <a:lnTo>
                  <a:pt x="198413" y="255452"/>
                </a:lnTo>
                <a:lnTo>
                  <a:pt x="234279" y="230020"/>
                </a:lnTo>
                <a:lnTo>
                  <a:pt x="260182" y="194806"/>
                </a:lnTo>
                <a:lnTo>
                  <a:pt x="273134" y="154852"/>
                </a:lnTo>
                <a:lnTo>
                  <a:pt x="273134" y="113317"/>
                </a:lnTo>
                <a:lnTo>
                  <a:pt x="260182" y="73363"/>
                </a:lnTo>
                <a:lnTo>
                  <a:pt x="234279" y="38148"/>
                </a:lnTo>
                <a:lnTo>
                  <a:pt x="198413" y="12716"/>
                </a:lnTo>
                <a:lnTo>
                  <a:pt x="157719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59876" y="4836946"/>
            <a:ext cx="273685" cy="268605"/>
          </a:xfrm>
          <a:custGeom>
            <a:avLst/>
            <a:gdLst/>
            <a:ahLst/>
            <a:cxnLst/>
            <a:rect l="l" t="t" r="r" b="b"/>
            <a:pathLst>
              <a:path w="273685" h="268604">
                <a:moveTo>
                  <a:pt x="38854" y="38147"/>
                </a:moveTo>
                <a:lnTo>
                  <a:pt x="12951" y="73362"/>
                </a:lnTo>
                <a:lnTo>
                  <a:pt x="0" y="113316"/>
                </a:lnTo>
                <a:lnTo>
                  <a:pt x="0" y="154851"/>
                </a:lnTo>
                <a:lnTo>
                  <a:pt x="12951" y="194806"/>
                </a:lnTo>
                <a:lnTo>
                  <a:pt x="38854" y="230020"/>
                </a:lnTo>
                <a:lnTo>
                  <a:pt x="74720" y="255452"/>
                </a:lnTo>
                <a:lnTo>
                  <a:pt x="115415" y="268168"/>
                </a:lnTo>
                <a:lnTo>
                  <a:pt x="157718" y="268168"/>
                </a:lnTo>
                <a:lnTo>
                  <a:pt x="198413" y="255452"/>
                </a:lnTo>
                <a:lnTo>
                  <a:pt x="234279" y="230020"/>
                </a:lnTo>
                <a:lnTo>
                  <a:pt x="260183" y="194806"/>
                </a:lnTo>
                <a:lnTo>
                  <a:pt x="273134" y="154851"/>
                </a:lnTo>
                <a:lnTo>
                  <a:pt x="273134" y="113316"/>
                </a:lnTo>
                <a:lnTo>
                  <a:pt x="260183" y="73362"/>
                </a:lnTo>
                <a:lnTo>
                  <a:pt x="234279" y="38147"/>
                </a:lnTo>
                <a:lnTo>
                  <a:pt x="198413" y="12715"/>
                </a:lnTo>
                <a:lnTo>
                  <a:pt x="157718" y="0"/>
                </a:lnTo>
                <a:lnTo>
                  <a:pt x="115415" y="0"/>
                </a:lnTo>
                <a:lnTo>
                  <a:pt x="74720" y="12715"/>
                </a:lnTo>
                <a:lnTo>
                  <a:pt x="38854" y="381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351" y="1228528"/>
            <a:ext cx="42684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Q. </a:t>
            </a:r>
            <a:r>
              <a:rPr sz="1800" dirty="0">
                <a:latin typeface="Lucida Sans Unicode"/>
                <a:cs typeface="Lucida Sans Unicode"/>
              </a:rPr>
              <a:t>Is </a:t>
            </a:r>
            <a:r>
              <a:rPr sz="1800" spc="-10" dirty="0">
                <a:latin typeface="Lucida Sans Unicode"/>
                <a:cs typeface="Lucida Sans Unicode"/>
              </a:rPr>
              <a:t>there </a:t>
            </a:r>
            <a:r>
              <a:rPr sz="1800" dirty="0">
                <a:latin typeface="Lucida Sans Unicode"/>
                <a:cs typeface="Lucida Sans Unicode"/>
              </a:rPr>
              <a:t>a path connecting </a:t>
            </a:r>
            <a:r>
              <a:rPr sz="1800" i="1" dirty="0">
                <a:latin typeface="Times New Roman"/>
                <a:cs typeface="Times New Roman"/>
              </a:rPr>
              <a:t>p </a:t>
            </a:r>
            <a:r>
              <a:rPr sz="1800" dirty="0">
                <a:latin typeface="Lucida Sans Unicode"/>
                <a:cs typeface="Lucida Sans Unicode"/>
              </a:rPr>
              <a:t>and </a:t>
            </a:r>
            <a:r>
              <a:rPr sz="1800" i="1" dirty="0">
                <a:latin typeface="Times New Roman"/>
                <a:cs typeface="Times New Roman"/>
              </a:rPr>
              <a:t>q</a:t>
            </a:r>
            <a:r>
              <a:rPr sz="1800" i="1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?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351" y="6807909"/>
            <a:ext cx="838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7350" algn="l"/>
              </a:tabLst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A.	</a:t>
            </a:r>
            <a:r>
              <a:rPr sz="1800" spc="-170" dirty="0">
                <a:latin typeface="Lucida Sans Unicode"/>
                <a:cs typeface="Lucida Sans Unicode"/>
              </a:rPr>
              <a:t>Y</a:t>
            </a:r>
            <a:r>
              <a:rPr sz="1800" dirty="0">
                <a:latin typeface="Lucida Sans Unicode"/>
                <a:cs typeface="Lucida Sans Unicode"/>
              </a:rPr>
              <a:t>es.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261810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10" dirty="0">
                <a:latin typeface="Arial"/>
                <a:cs typeface="Arial"/>
              </a:rPr>
              <a:t>Connectivity </a:t>
            </a:r>
            <a:r>
              <a:rPr sz="2100" b="0" spc="30" dirty="0">
                <a:latin typeface="Arial"/>
                <a:cs typeface="Arial"/>
              </a:rPr>
              <a:t>example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05100" y="2006600"/>
            <a:ext cx="5359400" cy="511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77256" y="2080519"/>
            <a:ext cx="5142865" cy="4897120"/>
          </a:xfrm>
          <a:custGeom>
            <a:avLst/>
            <a:gdLst/>
            <a:ahLst/>
            <a:cxnLst/>
            <a:rect l="l" t="t" r="r" b="b"/>
            <a:pathLst>
              <a:path w="5142865" h="4897120">
                <a:moveTo>
                  <a:pt x="0" y="0"/>
                </a:moveTo>
                <a:lnTo>
                  <a:pt x="5142666" y="0"/>
                </a:lnTo>
                <a:lnTo>
                  <a:pt x="5142666" y="4896746"/>
                </a:lnTo>
                <a:lnTo>
                  <a:pt x="0" y="48967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5312" y="2189013"/>
            <a:ext cx="4817200" cy="472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04950" y="3325213"/>
            <a:ext cx="14605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8D3124"/>
                </a:solidFill>
                <a:latin typeface="Lucida Sans Unicode"/>
                <a:cs typeface="Lucida Sans Unicode"/>
              </a:rPr>
              <a:t>p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72125" y="3649760"/>
            <a:ext cx="426084" cy="528320"/>
          </a:xfrm>
          <a:custGeom>
            <a:avLst/>
            <a:gdLst/>
            <a:ahLst/>
            <a:cxnLst/>
            <a:rect l="l" t="t" r="r" b="b"/>
            <a:pathLst>
              <a:path w="426085" h="528320">
                <a:moveTo>
                  <a:pt x="425793" y="527983"/>
                </a:moveTo>
                <a:lnTo>
                  <a:pt x="419805" y="520559"/>
                </a:lnTo>
                <a:lnTo>
                  <a:pt x="0" y="0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1927" y="4123764"/>
            <a:ext cx="93345" cy="100330"/>
          </a:xfrm>
          <a:custGeom>
            <a:avLst/>
            <a:gdLst/>
            <a:ahLst/>
            <a:cxnLst/>
            <a:rect l="l" t="t" r="r" b="b"/>
            <a:pathLst>
              <a:path w="93344" h="100329">
                <a:moveTo>
                  <a:pt x="71269" y="0"/>
                </a:moveTo>
                <a:lnTo>
                  <a:pt x="50003" y="46555"/>
                </a:lnTo>
                <a:lnTo>
                  <a:pt x="0" y="57476"/>
                </a:lnTo>
                <a:lnTo>
                  <a:pt x="93111" y="100008"/>
                </a:lnTo>
                <a:lnTo>
                  <a:pt x="71269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293860" y="5583386"/>
            <a:ext cx="14605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8D3124"/>
                </a:solidFill>
                <a:latin typeface="Lucida Sans Unicode"/>
                <a:cs typeface="Lucida Sans Unicode"/>
              </a:rPr>
              <a:t>q</a:t>
            </a:r>
            <a:endParaRPr sz="1500" dirty="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31659" y="5900182"/>
            <a:ext cx="447040" cy="619125"/>
          </a:xfrm>
          <a:custGeom>
            <a:avLst/>
            <a:gdLst/>
            <a:ahLst/>
            <a:cxnLst/>
            <a:rect l="l" t="t" r="r" b="b"/>
            <a:pathLst>
              <a:path w="447040" h="619125">
                <a:moveTo>
                  <a:pt x="0" y="618658"/>
                </a:moveTo>
                <a:lnTo>
                  <a:pt x="5583" y="610926"/>
                </a:lnTo>
                <a:lnTo>
                  <a:pt x="446809" y="0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97037" y="6465750"/>
            <a:ext cx="90805" cy="101600"/>
          </a:xfrm>
          <a:custGeom>
            <a:avLst/>
            <a:gdLst/>
            <a:ahLst/>
            <a:cxnLst/>
            <a:rect l="l" t="t" r="r" b="b"/>
            <a:pathLst>
              <a:path w="90804" h="101600">
                <a:moveTo>
                  <a:pt x="16492" y="0"/>
                </a:moveTo>
                <a:lnTo>
                  <a:pt x="0" y="101028"/>
                </a:lnTo>
                <a:lnTo>
                  <a:pt x="90718" y="53605"/>
                </a:lnTo>
                <a:lnTo>
                  <a:pt x="40204" y="45358"/>
                </a:lnTo>
                <a:lnTo>
                  <a:pt x="16492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79778" y="4308288"/>
            <a:ext cx="4529455" cy="2392045"/>
          </a:xfrm>
          <a:custGeom>
            <a:avLst/>
            <a:gdLst/>
            <a:ahLst/>
            <a:cxnLst/>
            <a:rect l="l" t="t" r="r" b="b"/>
            <a:pathLst>
              <a:path w="4529455" h="2392045">
                <a:moveTo>
                  <a:pt x="92583" y="0"/>
                </a:moveTo>
                <a:lnTo>
                  <a:pt x="92583" y="56578"/>
                </a:lnTo>
                <a:lnTo>
                  <a:pt x="0" y="51435"/>
                </a:lnTo>
                <a:lnTo>
                  <a:pt x="0" y="249459"/>
                </a:lnTo>
                <a:lnTo>
                  <a:pt x="383189" y="246888"/>
                </a:lnTo>
                <a:lnTo>
                  <a:pt x="380618" y="354901"/>
                </a:lnTo>
                <a:lnTo>
                  <a:pt x="487346" y="357473"/>
                </a:lnTo>
                <a:lnTo>
                  <a:pt x="478344" y="542639"/>
                </a:lnTo>
                <a:lnTo>
                  <a:pt x="871820" y="542639"/>
                </a:lnTo>
                <a:lnTo>
                  <a:pt x="869249" y="637792"/>
                </a:lnTo>
                <a:lnTo>
                  <a:pt x="1069843" y="637792"/>
                </a:lnTo>
                <a:lnTo>
                  <a:pt x="1064705" y="833245"/>
                </a:lnTo>
                <a:lnTo>
                  <a:pt x="1360454" y="835816"/>
                </a:lnTo>
                <a:lnTo>
                  <a:pt x="1363023" y="1126425"/>
                </a:lnTo>
                <a:lnTo>
                  <a:pt x="1459464" y="1126425"/>
                </a:lnTo>
                <a:lnTo>
                  <a:pt x="1460750" y="1221577"/>
                </a:lnTo>
                <a:lnTo>
                  <a:pt x="1555906" y="1224151"/>
                </a:lnTo>
                <a:lnTo>
                  <a:pt x="1554620" y="1424748"/>
                </a:lnTo>
                <a:lnTo>
                  <a:pt x="1939096" y="1415745"/>
                </a:lnTo>
                <a:lnTo>
                  <a:pt x="1939096" y="1905662"/>
                </a:lnTo>
                <a:lnTo>
                  <a:pt x="2625749" y="1903092"/>
                </a:lnTo>
                <a:lnTo>
                  <a:pt x="2623176" y="1607342"/>
                </a:lnTo>
                <a:lnTo>
                  <a:pt x="2916359" y="1612484"/>
                </a:lnTo>
                <a:lnTo>
                  <a:pt x="2916359" y="1512186"/>
                </a:lnTo>
                <a:lnTo>
                  <a:pt x="3109241" y="1512186"/>
                </a:lnTo>
                <a:lnTo>
                  <a:pt x="3109241" y="1319304"/>
                </a:lnTo>
                <a:lnTo>
                  <a:pt x="3218543" y="1319304"/>
                </a:lnTo>
                <a:lnTo>
                  <a:pt x="3208247" y="1501898"/>
                </a:lnTo>
                <a:lnTo>
                  <a:pt x="3314975" y="1510901"/>
                </a:lnTo>
                <a:lnTo>
                  <a:pt x="3302123" y="1707639"/>
                </a:lnTo>
                <a:lnTo>
                  <a:pt x="3404987" y="1707639"/>
                </a:lnTo>
                <a:lnTo>
                  <a:pt x="3402413" y="1908234"/>
                </a:lnTo>
                <a:lnTo>
                  <a:pt x="3597867" y="1905662"/>
                </a:lnTo>
                <a:lnTo>
                  <a:pt x="3595294" y="1802794"/>
                </a:lnTo>
                <a:lnTo>
                  <a:pt x="4184221" y="1805366"/>
                </a:lnTo>
                <a:lnTo>
                  <a:pt x="4176504" y="2000818"/>
                </a:lnTo>
                <a:lnTo>
                  <a:pt x="4472262" y="2003391"/>
                </a:lnTo>
                <a:lnTo>
                  <a:pt x="4474837" y="2391722"/>
                </a:lnTo>
                <a:lnTo>
                  <a:pt x="4528841" y="2391722"/>
                </a:lnTo>
              </a:path>
            </a:pathLst>
          </a:custGeom>
          <a:ln w="76299">
            <a:solidFill>
              <a:srgbClr val="D81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677271" y="7285300"/>
            <a:ext cx="123825" cy="1612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900" dirty="0">
                <a:latin typeface="Lucida Sans Unicode"/>
                <a:cs typeface="Lucida Sans Unicode"/>
              </a:rPr>
              <a:t>3</a:t>
            </a:fld>
            <a:endParaRPr sz="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351" y="1228528"/>
            <a:ext cx="7931784" cy="330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Running</a:t>
            </a:r>
            <a:r>
              <a:rPr sz="18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time.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3050"/>
              </a:lnSpc>
              <a:tabLst>
                <a:tab pos="1137285" algn="l"/>
              </a:tabLst>
            </a:pPr>
            <a:r>
              <a:rPr sz="4500" baseline="-10185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Find:	takes time </a:t>
            </a:r>
            <a:r>
              <a:rPr sz="1800" spc="-5" dirty="0">
                <a:latin typeface="Lucida Sans Unicode"/>
                <a:cs typeface="Lucida Sans Unicode"/>
              </a:rPr>
              <a:t>proportional </a:t>
            </a:r>
            <a:r>
              <a:rPr sz="1800" dirty="0">
                <a:latin typeface="Lucida Sans Unicode"/>
                <a:cs typeface="Lucida Sans Unicode"/>
              </a:rPr>
              <a:t>to depth of </a:t>
            </a:r>
            <a:r>
              <a:rPr sz="1800" i="1" dirty="0">
                <a:latin typeface="Times New Roman"/>
                <a:cs typeface="Times New Roman"/>
              </a:rPr>
              <a:t>p </a:t>
            </a:r>
            <a:r>
              <a:rPr sz="1800" dirty="0">
                <a:latin typeface="Lucida Sans Unicode"/>
                <a:cs typeface="Lucida Sans Unicode"/>
              </a:rPr>
              <a:t>and</a:t>
            </a:r>
            <a:r>
              <a:rPr sz="1800" spc="110" dirty="0">
                <a:latin typeface="Lucida Sans Unicode"/>
                <a:cs typeface="Lucida Sans Unicode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q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3265"/>
              </a:lnSpc>
              <a:tabLst>
                <a:tab pos="1311275" algn="l"/>
              </a:tabLst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Union:	takes constant time, </a:t>
            </a:r>
            <a:r>
              <a:rPr sz="1800" spc="20" dirty="0">
                <a:latin typeface="Lucida Sans Unicode"/>
                <a:cs typeface="Lucida Sans Unicode"/>
              </a:rPr>
              <a:t>given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roots.</a:t>
            </a:r>
            <a:endParaRPr sz="1800">
              <a:latin typeface="Lucida Sans Unicode"/>
              <a:cs typeface="Lucida Sans Unicode"/>
            </a:endParaRPr>
          </a:p>
          <a:p>
            <a:pPr marL="12700" marR="2496185">
              <a:lnSpc>
                <a:spcPct val="135600"/>
              </a:lnSpc>
              <a:spcBef>
                <a:spcPts val="2690"/>
              </a:spcBef>
              <a:tabLst>
                <a:tab pos="440055" algn="l"/>
                <a:tab pos="1487170" algn="l"/>
              </a:tabLst>
            </a:pPr>
            <a:r>
              <a:rPr sz="18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Proposition.	</a:t>
            </a:r>
            <a:r>
              <a:rPr sz="1800" dirty="0">
                <a:latin typeface="Lucida Sans Unicode"/>
                <a:cs typeface="Lucida Sans Unicode"/>
              </a:rPr>
              <a:t>Depth of </a:t>
            </a:r>
            <a:r>
              <a:rPr sz="1800" spc="25" dirty="0">
                <a:latin typeface="Lucida Sans Unicode"/>
                <a:cs typeface="Lucida Sans Unicode"/>
              </a:rPr>
              <a:t>any </a:t>
            </a:r>
            <a:r>
              <a:rPr sz="1800" dirty="0">
                <a:latin typeface="Lucida Sans Unicode"/>
                <a:cs typeface="Lucida Sans Unicode"/>
              </a:rPr>
              <a:t>node </a:t>
            </a:r>
            <a:r>
              <a:rPr sz="1800" i="1" dirty="0">
                <a:latin typeface="Times New Roman"/>
                <a:cs typeface="Times New Roman"/>
              </a:rPr>
              <a:t>x </a:t>
            </a:r>
            <a:r>
              <a:rPr sz="1800" dirty="0">
                <a:latin typeface="Lucida Sans Unicode"/>
                <a:cs typeface="Lucida Sans Unicode"/>
              </a:rPr>
              <a:t>is at most </a:t>
            </a:r>
            <a:r>
              <a:rPr sz="1800" spc="-5" dirty="0">
                <a:latin typeface="Times New Roman"/>
                <a:cs typeface="Times New Roman"/>
              </a:rPr>
              <a:t>lg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Lucida Sans Unicode"/>
                <a:cs typeface="Lucida Sans Unicode"/>
              </a:rPr>
              <a:t>.  </a:t>
            </a: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Pf.	</a:t>
            </a:r>
            <a:r>
              <a:rPr sz="1800" dirty="0">
                <a:latin typeface="Lucida Sans Unicode"/>
                <a:cs typeface="Lucida Sans Unicode"/>
              </a:rPr>
              <a:t>When does depth of 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i="1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increase?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ts val="1945"/>
              </a:lnSpc>
              <a:spcBef>
                <a:spcPts val="770"/>
              </a:spcBef>
            </a:pPr>
            <a:r>
              <a:rPr sz="1800" spc="-5" dirty="0">
                <a:latin typeface="Lucida Sans Unicode"/>
                <a:cs typeface="Lucida Sans Unicode"/>
              </a:rPr>
              <a:t>Increases </a:t>
            </a:r>
            <a:r>
              <a:rPr sz="1800" spc="40" dirty="0">
                <a:latin typeface="Lucida Sans Unicode"/>
                <a:cs typeface="Lucida Sans Unicode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1 </a:t>
            </a:r>
            <a:r>
              <a:rPr sz="1800" spc="30" dirty="0">
                <a:latin typeface="Lucida Sans Unicode"/>
                <a:cs typeface="Lucida Sans Unicode"/>
              </a:rPr>
              <a:t>when </a:t>
            </a:r>
            <a:r>
              <a:rPr sz="1800" spc="-10" dirty="0">
                <a:latin typeface="Lucida Sans Unicode"/>
                <a:cs typeface="Lucida Sans Unicode"/>
              </a:rPr>
              <a:t>tree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baseline="-6944" dirty="0">
                <a:latin typeface="Times New Roman"/>
                <a:cs typeface="Times New Roman"/>
              </a:rPr>
              <a:t>1  </a:t>
            </a:r>
            <a:r>
              <a:rPr sz="1800" dirty="0">
                <a:latin typeface="Lucida Sans Unicode"/>
                <a:cs typeface="Lucida Sans Unicode"/>
              </a:rPr>
              <a:t>containing </a:t>
            </a:r>
            <a:r>
              <a:rPr sz="1800" i="1" dirty="0">
                <a:latin typeface="Times New Roman"/>
                <a:cs typeface="Times New Roman"/>
              </a:rPr>
              <a:t>x </a:t>
            </a:r>
            <a:r>
              <a:rPr sz="1800" dirty="0">
                <a:latin typeface="Lucida Sans Unicode"/>
                <a:cs typeface="Lucida Sans Unicode"/>
              </a:rPr>
              <a:t>is </a:t>
            </a:r>
            <a:r>
              <a:rPr sz="1800" spc="-10" dirty="0">
                <a:latin typeface="Lucida Sans Unicode"/>
                <a:cs typeface="Lucida Sans Unicode"/>
              </a:rPr>
              <a:t>merged </a:t>
            </a:r>
            <a:r>
              <a:rPr sz="1800" dirty="0">
                <a:latin typeface="Lucida Sans Unicode"/>
                <a:cs typeface="Lucida Sans Unicode"/>
              </a:rPr>
              <a:t>into another </a:t>
            </a:r>
            <a:r>
              <a:rPr sz="1800" spc="-10" dirty="0">
                <a:latin typeface="Lucida Sans Unicode"/>
                <a:cs typeface="Lucida Sans Unicode"/>
              </a:rPr>
              <a:t>tree</a:t>
            </a:r>
            <a:r>
              <a:rPr sz="1800" spc="155" dirty="0">
                <a:latin typeface="Lucida Sans Unicode"/>
                <a:cs typeface="Lucida Sans Unicode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baseline="-6944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3050"/>
              </a:lnSpc>
              <a:tabLst>
                <a:tab pos="7143115" algn="l"/>
                <a:tab pos="7398384" algn="l"/>
              </a:tabLst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The size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of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the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tree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containing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i="1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at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least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doubles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since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Symbol"/>
                <a:cs typeface="Symbol"/>
              </a:rPr>
              <a:t>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-150" dirty="0">
                <a:latin typeface="Times New Roman"/>
                <a:cs typeface="Times New Roman"/>
              </a:rPr>
              <a:t> </a:t>
            </a:r>
            <a:r>
              <a:rPr sz="1800" baseline="-6944" dirty="0">
                <a:latin typeface="Times New Roman"/>
                <a:cs typeface="Times New Roman"/>
              </a:rPr>
              <a:t>2</a:t>
            </a:r>
            <a:r>
              <a:rPr sz="1800" spc="232" baseline="-694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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Symbol"/>
                <a:cs typeface="Symbol"/>
              </a:rPr>
              <a:t>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Symbol"/>
                <a:cs typeface="Symbol"/>
              </a:rPr>
              <a:t>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 </a:t>
            </a:r>
            <a:r>
              <a:rPr sz="1800" baseline="-6944" dirty="0">
                <a:latin typeface="Times New Roman"/>
                <a:cs typeface="Times New Roman"/>
              </a:rPr>
              <a:t>1</a:t>
            </a:r>
            <a:r>
              <a:rPr sz="1800" spc="-142" baseline="-694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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3265"/>
              </a:lnSpc>
            </a:pPr>
            <a:r>
              <a:rPr sz="4500" baseline="-10185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Size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of </a:t>
            </a:r>
            <a:r>
              <a:rPr sz="1800" spc="-10" dirty="0">
                <a:latin typeface="Lucida Sans Unicode"/>
                <a:cs typeface="Lucida Sans Unicode"/>
              </a:rPr>
              <a:t>tree</a:t>
            </a:r>
            <a:r>
              <a:rPr sz="1800" dirty="0">
                <a:latin typeface="Lucida Sans Unicode"/>
                <a:cs typeface="Lucida Sans Unicode"/>
              </a:rPr>
              <a:t> containing 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i="1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can double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at most </a:t>
            </a:r>
            <a:r>
              <a:rPr sz="1800" spc="-5" dirty="0">
                <a:latin typeface="Times New Roman"/>
                <a:cs typeface="Times New Roman"/>
              </a:rPr>
              <a:t>lg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times. </a:t>
            </a:r>
            <a:r>
              <a:rPr sz="1800" spc="20" dirty="0">
                <a:latin typeface="Lucida Sans Unicode"/>
                <a:cs typeface="Lucida Sans Unicode"/>
              </a:rPr>
              <a:t>Why?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369062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40" dirty="0">
                <a:latin typeface="Arial"/>
                <a:cs typeface="Arial"/>
              </a:rPr>
              <a:t>Weighted </a:t>
            </a:r>
            <a:r>
              <a:rPr sz="2100" b="0" spc="-5" dirty="0">
                <a:latin typeface="Arial"/>
                <a:cs typeface="Arial"/>
              </a:rPr>
              <a:t>quick-union</a:t>
            </a:r>
            <a:r>
              <a:rPr sz="2100" b="0" spc="90" dirty="0">
                <a:latin typeface="Arial"/>
                <a:cs typeface="Arial"/>
              </a:rPr>
              <a:t> </a:t>
            </a:r>
            <a:r>
              <a:rPr sz="2100" b="0" spc="-5" dirty="0">
                <a:latin typeface="Arial"/>
                <a:cs typeface="Arial"/>
              </a:rPr>
              <a:t>analysis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4500" y="4914900"/>
            <a:ext cx="200660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6930" y="4983281"/>
            <a:ext cx="1784350" cy="1309370"/>
          </a:xfrm>
          <a:custGeom>
            <a:avLst/>
            <a:gdLst/>
            <a:ahLst/>
            <a:cxnLst/>
            <a:rect l="l" t="t" r="r" b="b"/>
            <a:pathLst>
              <a:path w="1784350" h="1309370">
                <a:moveTo>
                  <a:pt x="892039" y="0"/>
                </a:moveTo>
                <a:lnTo>
                  <a:pt x="0" y="1309008"/>
                </a:lnTo>
                <a:lnTo>
                  <a:pt x="1784079" y="1309008"/>
                </a:lnTo>
                <a:lnTo>
                  <a:pt x="892039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30051" y="5600050"/>
            <a:ext cx="22352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i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50" b="1" i="1" baseline="-505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650" baseline="-5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80000" y="5537200"/>
            <a:ext cx="1574800" cy="132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51187" y="5612749"/>
            <a:ext cx="1363345" cy="1094740"/>
          </a:xfrm>
          <a:custGeom>
            <a:avLst/>
            <a:gdLst/>
            <a:ahLst/>
            <a:cxnLst/>
            <a:rect l="l" t="t" r="r" b="b"/>
            <a:pathLst>
              <a:path w="1363345" h="1094740">
                <a:moveTo>
                  <a:pt x="681419" y="0"/>
                </a:moveTo>
                <a:lnTo>
                  <a:pt x="0" y="1094417"/>
                </a:lnTo>
                <a:lnTo>
                  <a:pt x="1362839" y="1094417"/>
                </a:lnTo>
                <a:lnTo>
                  <a:pt x="681419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70716" y="5029278"/>
            <a:ext cx="1873250" cy="587375"/>
          </a:xfrm>
          <a:custGeom>
            <a:avLst/>
            <a:gdLst/>
            <a:ahLst/>
            <a:cxnLst/>
            <a:rect l="l" t="t" r="r" b="b"/>
            <a:pathLst>
              <a:path w="1873250" h="587375">
                <a:moveTo>
                  <a:pt x="0" y="0"/>
                </a:moveTo>
                <a:lnTo>
                  <a:pt x="1872735" y="587308"/>
                </a:lnTo>
              </a:path>
            </a:pathLst>
          </a:custGeom>
          <a:ln w="143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53878" y="6382641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158686" y="0"/>
                </a:moveTo>
                <a:lnTo>
                  <a:pt x="116123" y="0"/>
                </a:lnTo>
                <a:lnTo>
                  <a:pt x="75179" y="12716"/>
                </a:lnTo>
                <a:lnTo>
                  <a:pt x="39093" y="38148"/>
                </a:lnTo>
                <a:lnTo>
                  <a:pt x="13031" y="73363"/>
                </a:lnTo>
                <a:lnTo>
                  <a:pt x="0" y="113317"/>
                </a:lnTo>
                <a:lnTo>
                  <a:pt x="0" y="154852"/>
                </a:lnTo>
                <a:lnTo>
                  <a:pt x="13031" y="194806"/>
                </a:lnTo>
                <a:lnTo>
                  <a:pt x="39093" y="230020"/>
                </a:lnTo>
                <a:lnTo>
                  <a:pt x="75179" y="255453"/>
                </a:lnTo>
                <a:lnTo>
                  <a:pt x="116123" y="268169"/>
                </a:lnTo>
                <a:lnTo>
                  <a:pt x="158686" y="268169"/>
                </a:lnTo>
                <a:lnTo>
                  <a:pt x="199631" y="255453"/>
                </a:lnTo>
                <a:lnTo>
                  <a:pt x="235717" y="230020"/>
                </a:lnTo>
                <a:lnTo>
                  <a:pt x="261779" y="194806"/>
                </a:lnTo>
                <a:lnTo>
                  <a:pt x="274810" y="154852"/>
                </a:lnTo>
                <a:lnTo>
                  <a:pt x="274810" y="113317"/>
                </a:lnTo>
                <a:lnTo>
                  <a:pt x="261779" y="73363"/>
                </a:lnTo>
                <a:lnTo>
                  <a:pt x="235717" y="38148"/>
                </a:lnTo>
                <a:lnTo>
                  <a:pt x="199631" y="12716"/>
                </a:lnTo>
                <a:lnTo>
                  <a:pt x="158686" y="0"/>
                </a:lnTo>
                <a:close/>
              </a:path>
            </a:pathLst>
          </a:custGeom>
          <a:solidFill>
            <a:srgbClr val="0C46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3878" y="6382641"/>
            <a:ext cx="274955" cy="268605"/>
          </a:xfrm>
          <a:custGeom>
            <a:avLst/>
            <a:gdLst/>
            <a:ahLst/>
            <a:cxnLst/>
            <a:rect l="l" t="t" r="r" b="b"/>
            <a:pathLst>
              <a:path w="274954" h="268604">
                <a:moveTo>
                  <a:pt x="235716" y="38148"/>
                </a:moveTo>
                <a:lnTo>
                  <a:pt x="261779" y="73362"/>
                </a:lnTo>
                <a:lnTo>
                  <a:pt x="274810" y="113317"/>
                </a:lnTo>
                <a:lnTo>
                  <a:pt x="274810" y="154852"/>
                </a:lnTo>
                <a:lnTo>
                  <a:pt x="261779" y="194806"/>
                </a:lnTo>
                <a:lnTo>
                  <a:pt x="235716" y="230020"/>
                </a:lnTo>
                <a:lnTo>
                  <a:pt x="199630" y="255452"/>
                </a:lnTo>
                <a:lnTo>
                  <a:pt x="158686" y="268168"/>
                </a:lnTo>
                <a:lnTo>
                  <a:pt x="116123" y="268168"/>
                </a:lnTo>
                <a:lnTo>
                  <a:pt x="75179" y="255452"/>
                </a:lnTo>
                <a:lnTo>
                  <a:pt x="39092" y="230020"/>
                </a:lnTo>
                <a:lnTo>
                  <a:pt x="13030" y="194806"/>
                </a:lnTo>
                <a:lnTo>
                  <a:pt x="0" y="154852"/>
                </a:lnTo>
                <a:lnTo>
                  <a:pt x="0" y="113317"/>
                </a:lnTo>
                <a:lnTo>
                  <a:pt x="13030" y="73362"/>
                </a:lnTo>
                <a:lnTo>
                  <a:pt x="39092" y="38148"/>
                </a:lnTo>
                <a:lnTo>
                  <a:pt x="75179" y="12716"/>
                </a:lnTo>
                <a:lnTo>
                  <a:pt x="116123" y="0"/>
                </a:lnTo>
                <a:lnTo>
                  <a:pt x="158686" y="0"/>
                </a:lnTo>
                <a:lnTo>
                  <a:pt x="199630" y="12716"/>
                </a:lnTo>
                <a:lnTo>
                  <a:pt x="235716" y="381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20566" y="5933168"/>
            <a:ext cx="426084" cy="68961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650" b="1" i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50" b="1" i="1" baseline="-505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650" baseline="-50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690"/>
              </a:spcBef>
            </a:pPr>
            <a:r>
              <a:rPr sz="1500" i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351" y="1228528"/>
            <a:ext cx="5998845" cy="1788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Running</a:t>
            </a:r>
            <a:r>
              <a:rPr sz="18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time.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3050"/>
              </a:lnSpc>
              <a:tabLst>
                <a:tab pos="1137285" algn="l"/>
              </a:tabLst>
            </a:pPr>
            <a:r>
              <a:rPr sz="4500" baseline="-10185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Find:	takes time </a:t>
            </a:r>
            <a:r>
              <a:rPr sz="1800" spc="-5" dirty="0">
                <a:latin typeface="Lucida Sans Unicode"/>
                <a:cs typeface="Lucida Sans Unicode"/>
              </a:rPr>
              <a:t>proportional </a:t>
            </a:r>
            <a:r>
              <a:rPr sz="1800" dirty="0">
                <a:latin typeface="Lucida Sans Unicode"/>
                <a:cs typeface="Lucida Sans Unicode"/>
              </a:rPr>
              <a:t>to depth of </a:t>
            </a:r>
            <a:r>
              <a:rPr sz="1800" i="1" dirty="0">
                <a:latin typeface="Times New Roman"/>
                <a:cs typeface="Times New Roman"/>
              </a:rPr>
              <a:t>p </a:t>
            </a:r>
            <a:r>
              <a:rPr sz="1800" dirty="0">
                <a:latin typeface="Lucida Sans Unicode"/>
                <a:cs typeface="Lucida Sans Unicode"/>
              </a:rPr>
              <a:t>and</a:t>
            </a:r>
            <a:r>
              <a:rPr sz="1800" spc="80" dirty="0">
                <a:latin typeface="Lucida Sans Unicode"/>
                <a:cs typeface="Lucida Sans Unicode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q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3265"/>
              </a:lnSpc>
              <a:tabLst>
                <a:tab pos="1311275" algn="l"/>
              </a:tabLst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Union:	takes constant time, </a:t>
            </a:r>
            <a:r>
              <a:rPr sz="1800" spc="20" dirty="0">
                <a:latin typeface="Lucida Sans Unicode"/>
                <a:cs typeface="Lucida Sans Unicode"/>
              </a:rPr>
              <a:t>given</a:t>
            </a:r>
            <a:r>
              <a:rPr sz="1800" spc="-10" dirty="0">
                <a:latin typeface="Lucida Sans Unicode"/>
                <a:cs typeface="Lucida Sans Unicode"/>
              </a:rPr>
              <a:t> roots.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459"/>
              </a:spcBef>
              <a:tabLst>
                <a:tab pos="1487170" algn="l"/>
              </a:tabLst>
            </a:pPr>
            <a:r>
              <a:rPr sz="18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Proposition.	</a:t>
            </a:r>
            <a:r>
              <a:rPr sz="1800" dirty="0">
                <a:latin typeface="Lucida Sans Unicode"/>
                <a:cs typeface="Lucida Sans Unicode"/>
              </a:rPr>
              <a:t>Depth of </a:t>
            </a:r>
            <a:r>
              <a:rPr sz="1800" spc="25" dirty="0">
                <a:latin typeface="Lucida Sans Unicode"/>
                <a:cs typeface="Lucida Sans Unicode"/>
              </a:rPr>
              <a:t>any </a:t>
            </a:r>
            <a:r>
              <a:rPr sz="1800" dirty="0">
                <a:latin typeface="Lucida Sans Unicode"/>
                <a:cs typeface="Lucida Sans Unicode"/>
              </a:rPr>
              <a:t>node </a:t>
            </a:r>
            <a:r>
              <a:rPr sz="1800" i="1" dirty="0">
                <a:latin typeface="Times New Roman"/>
                <a:cs typeface="Times New Roman"/>
              </a:rPr>
              <a:t>x </a:t>
            </a:r>
            <a:r>
              <a:rPr sz="1800" dirty="0">
                <a:latin typeface="Lucida Sans Unicode"/>
                <a:cs typeface="Lucida Sans Unicode"/>
              </a:rPr>
              <a:t>is at most </a:t>
            </a:r>
            <a:r>
              <a:rPr sz="1800" spc="-5" dirty="0">
                <a:latin typeface="Times New Roman"/>
                <a:cs typeface="Times New Roman"/>
              </a:rPr>
              <a:t>lg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351" y="6338668"/>
            <a:ext cx="5366385" cy="7696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407034" algn="l"/>
              </a:tabLst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Q.	</a:t>
            </a:r>
            <a:r>
              <a:rPr sz="1800" dirty="0">
                <a:latin typeface="Lucida Sans Unicode"/>
                <a:cs typeface="Lucida Sans Unicode"/>
              </a:rPr>
              <a:t>Stop at guaranteed acceptable</a:t>
            </a:r>
            <a:r>
              <a:rPr sz="1800" spc="-2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performance?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459740" algn="l"/>
              </a:tabLst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A.	</a:t>
            </a:r>
            <a:r>
              <a:rPr sz="1800" dirty="0">
                <a:latin typeface="Lucida Sans Unicode"/>
                <a:cs typeface="Lucida Sans Unicode"/>
              </a:rPr>
              <a:t>No, </a:t>
            </a:r>
            <a:r>
              <a:rPr sz="1800" spc="20" dirty="0">
                <a:latin typeface="Lucida Sans Unicode"/>
                <a:cs typeface="Lucida Sans Unicode"/>
              </a:rPr>
              <a:t>easy </a:t>
            </a:r>
            <a:r>
              <a:rPr sz="1800" dirty="0">
                <a:latin typeface="Lucida Sans Unicode"/>
                <a:cs typeface="Lucida Sans Unicode"/>
              </a:rPr>
              <a:t>to </a:t>
            </a:r>
            <a:r>
              <a:rPr sz="1800" spc="5" dirty="0">
                <a:latin typeface="Lucida Sans Unicode"/>
                <a:cs typeface="Lucida Sans Unicode"/>
              </a:rPr>
              <a:t>improve</a:t>
            </a:r>
            <a:r>
              <a:rPr sz="1800" spc="-30" dirty="0">
                <a:latin typeface="Lucida Sans Unicode"/>
                <a:cs typeface="Lucida Sans Unicode"/>
              </a:rPr>
              <a:t> further.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7944" y="5529896"/>
            <a:ext cx="23425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5" dirty="0">
                <a:solidFill>
                  <a:srgbClr val="8D3124"/>
                </a:solidFill>
                <a:latin typeface="MS UI Gothic"/>
                <a:cs typeface="MS UI Gothic"/>
              </a:rPr>
              <a:t>†</a:t>
            </a:r>
            <a:r>
              <a:rPr sz="1200" spc="5" dirty="0">
                <a:solidFill>
                  <a:srgbClr val="8D3124"/>
                </a:solidFill>
                <a:latin typeface="MS UI Gothic"/>
                <a:cs typeface="MS UI Gothic"/>
              </a:rPr>
              <a:t> </a:t>
            </a:r>
            <a:r>
              <a:rPr sz="1200" spc="95" dirty="0">
                <a:solidFill>
                  <a:srgbClr val="8D3124"/>
                </a:solidFill>
                <a:latin typeface="MS UI Gothic"/>
                <a:cs typeface="MS UI Gothic"/>
              </a:rPr>
              <a:t>includes</a:t>
            </a:r>
            <a:r>
              <a:rPr sz="1200" spc="10" dirty="0">
                <a:solidFill>
                  <a:srgbClr val="8D3124"/>
                </a:solidFill>
                <a:latin typeface="MS UI Gothic"/>
                <a:cs typeface="MS UI Gothic"/>
              </a:rPr>
              <a:t> </a:t>
            </a:r>
            <a:r>
              <a:rPr sz="1200" spc="55" dirty="0">
                <a:solidFill>
                  <a:srgbClr val="8D3124"/>
                </a:solidFill>
                <a:latin typeface="MS UI Gothic"/>
                <a:cs typeface="MS UI Gothic"/>
              </a:rPr>
              <a:t>cost</a:t>
            </a:r>
            <a:r>
              <a:rPr sz="1200" spc="5" dirty="0">
                <a:solidFill>
                  <a:srgbClr val="8D3124"/>
                </a:solidFill>
                <a:latin typeface="MS UI Gothic"/>
                <a:cs typeface="MS UI Gothic"/>
              </a:rPr>
              <a:t> </a:t>
            </a:r>
            <a:r>
              <a:rPr sz="1200" spc="100" dirty="0">
                <a:solidFill>
                  <a:srgbClr val="8D3124"/>
                </a:solidFill>
                <a:latin typeface="MS UI Gothic"/>
                <a:cs typeface="MS UI Gothic"/>
              </a:rPr>
              <a:t>of</a:t>
            </a:r>
            <a:r>
              <a:rPr sz="1200" spc="10" dirty="0">
                <a:solidFill>
                  <a:srgbClr val="8D3124"/>
                </a:solidFill>
                <a:latin typeface="MS UI Gothic"/>
                <a:cs typeface="MS UI Gothic"/>
              </a:rPr>
              <a:t> </a:t>
            </a:r>
            <a:r>
              <a:rPr sz="1200" spc="125" dirty="0">
                <a:solidFill>
                  <a:srgbClr val="8D3124"/>
                </a:solidFill>
                <a:latin typeface="MS UI Gothic"/>
                <a:cs typeface="MS UI Gothic"/>
              </a:rPr>
              <a:t>finding</a:t>
            </a:r>
            <a:r>
              <a:rPr sz="1200" spc="5" dirty="0">
                <a:solidFill>
                  <a:srgbClr val="8D3124"/>
                </a:solidFill>
                <a:latin typeface="MS UI Gothic"/>
                <a:cs typeface="MS UI Gothic"/>
              </a:rPr>
              <a:t> </a:t>
            </a:r>
            <a:r>
              <a:rPr sz="1200" spc="80" dirty="0">
                <a:solidFill>
                  <a:srgbClr val="8D3124"/>
                </a:solidFill>
                <a:latin typeface="MS UI Gothic"/>
                <a:cs typeface="MS UI Gothic"/>
              </a:rPr>
              <a:t>roots</a:t>
            </a:r>
            <a:endParaRPr sz="12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369062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40" dirty="0">
                <a:latin typeface="Arial"/>
                <a:cs typeface="Arial"/>
              </a:rPr>
              <a:t>Weighted </a:t>
            </a:r>
            <a:r>
              <a:rPr sz="2100" b="0" spc="-5" dirty="0">
                <a:latin typeface="Arial"/>
                <a:cs typeface="Arial"/>
              </a:rPr>
              <a:t>quick-union</a:t>
            </a:r>
            <a:r>
              <a:rPr sz="2100" b="0" spc="90" dirty="0">
                <a:latin typeface="Arial"/>
                <a:cs typeface="Arial"/>
              </a:rPr>
              <a:t> </a:t>
            </a:r>
            <a:r>
              <a:rPr sz="2100" b="0" spc="-5" dirty="0">
                <a:latin typeface="Arial"/>
                <a:cs typeface="Arial"/>
              </a:rPr>
              <a:t>analysis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47900" y="3429000"/>
            <a:ext cx="5461000" cy="207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303026" y="3493015"/>
          <a:ext cx="5247003" cy="1850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2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25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500" spc="150" dirty="0">
                          <a:solidFill>
                            <a:srgbClr val="FFFFFF"/>
                          </a:solidFill>
                          <a:latin typeface="MS UI Gothic"/>
                          <a:cs typeface="MS UI Gothic"/>
                        </a:rPr>
                        <a:t>algorithm</a:t>
                      </a:r>
                      <a:endParaRPr sz="1500">
                        <a:latin typeface="MS UI Gothic"/>
                        <a:cs typeface="MS UI Gothic"/>
                      </a:endParaRPr>
                    </a:p>
                  </a:txBody>
                  <a:tcPr marL="0" marR="0" marT="104775" marB="0">
                    <a:lnR w="3175">
                      <a:solidFill>
                        <a:srgbClr val="E7EAEB"/>
                      </a:solidFill>
                      <a:prstDash val="solid"/>
                    </a:lnR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500" spc="114" dirty="0">
                          <a:solidFill>
                            <a:srgbClr val="FFFFFF"/>
                          </a:solidFill>
                          <a:latin typeface="MS UI Gothic"/>
                          <a:cs typeface="MS UI Gothic"/>
                        </a:rPr>
                        <a:t>initialize</a:t>
                      </a:r>
                      <a:endParaRPr sz="1500">
                        <a:latin typeface="MS UI Gothic"/>
                        <a:cs typeface="MS UI Gothic"/>
                      </a:endParaRPr>
                    </a:p>
                  </a:txBody>
                  <a:tcPr marL="0" marR="0" marT="104775" marB="0">
                    <a:lnL w="3175">
                      <a:solidFill>
                        <a:srgbClr val="E7EAEB"/>
                      </a:solidFill>
                      <a:prstDash val="solid"/>
                    </a:lnL>
                    <a:lnR w="3175">
                      <a:solidFill>
                        <a:srgbClr val="E7EAEB"/>
                      </a:solidFill>
                      <a:prstDash val="solid"/>
                    </a:lnR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500" spc="165" dirty="0">
                          <a:solidFill>
                            <a:srgbClr val="FFFFFF"/>
                          </a:solidFill>
                          <a:latin typeface="MS UI Gothic"/>
                          <a:cs typeface="MS UI Gothic"/>
                        </a:rPr>
                        <a:t>union</a:t>
                      </a:r>
                      <a:endParaRPr sz="1500">
                        <a:latin typeface="MS UI Gothic"/>
                        <a:cs typeface="MS UI Gothic"/>
                      </a:endParaRPr>
                    </a:p>
                  </a:txBody>
                  <a:tcPr marL="0" marR="0" marT="104775" marB="0">
                    <a:lnL w="3175">
                      <a:solidFill>
                        <a:srgbClr val="E7EAEB"/>
                      </a:solidFill>
                      <a:prstDash val="solid"/>
                    </a:lnL>
                    <a:lnR w="3175">
                      <a:solidFill>
                        <a:srgbClr val="E7EAEB"/>
                      </a:solidFill>
                      <a:prstDash val="solid"/>
                    </a:lnR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500" spc="105" dirty="0">
                          <a:solidFill>
                            <a:srgbClr val="FFFFFF"/>
                          </a:solidFill>
                          <a:latin typeface="MS UI Gothic"/>
                          <a:cs typeface="MS UI Gothic"/>
                        </a:rPr>
                        <a:t>connected</a:t>
                      </a:r>
                      <a:endParaRPr sz="1500">
                        <a:latin typeface="MS UI Gothic"/>
                        <a:cs typeface="MS UI Gothic"/>
                      </a:endParaRPr>
                    </a:p>
                  </a:txBody>
                  <a:tcPr marL="0" marR="0" marT="104775" marB="0">
                    <a:lnL w="3175">
                      <a:solidFill>
                        <a:srgbClr val="E7EAEB"/>
                      </a:solidFill>
                      <a:prstDash val="solid"/>
                    </a:lnL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564"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500" spc="135" dirty="0">
                          <a:latin typeface="MS UI Gothic"/>
                          <a:cs typeface="MS UI Gothic"/>
                        </a:rPr>
                        <a:t>quick-find</a:t>
                      </a:r>
                      <a:endParaRPr sz="1500">
                        <a:latin typeface="MS UI Gothic"/>
                        <a:cs typeface="MS UI Gothic"/>
                      </a:endParaRPr>
                    </a:p>
                  </a:txBody>
                  <a:tcPr marL="0" marR="0" marT="10604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500" dirty="0">
                          <a:latin typeface="MS UI Gothic"/>
                          <a:cs typeface="MS UI Gothic"/>
                        </a:rPr>
                        <a:t>N</a:t>
                      </a:r>
                      <a:endParaRPr sz="1500">
                        <a:latin typeface="MS UI Gothic"/>
                        <a:cs typeface="MS UI Gothic"/>
                      </a:endParaRPr>
                    </a:p>
                  </a:txBody>
                  <a:tcPr marL="0" marR="0" marT="106045" marB="0">
                    <a:lnL w="3175">
                      <a:solidFill>
                        <a:srgbClr val="E7EAEB"/>
                      </a:solidFill>
                      <a:prstDash val="solid"/>
                    </a:lnL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500" dirty="0">
                          <a:latin typeface="MS UI Gothic"/>
                          <a:cs typeface="MS UI Gothic"/>
                        </a:rPr>
                        <a:t>N</a:t>
                      </a:r>
                      <a:endParaRPr sz="1500">
                        <a:latin typeface="MS UI Gothic"/>
                        <a:cs typeface="MS UI Gothic"/>
                      </a:endParaRPr>
                    </a:p>
                  </a:txBody>
                  <a:tcPr marL="0" marR="0" marT="106045" marB="0">
                    <a:lnL w="3175">
                      <a:solidFill>
                        <a:srgbClr val="E7EAEB"/>
                      </a:solidFill>
                      <a:prstDash val="solid"/>
                    </a:lnL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500" dirty="0">
                          <a:latin typeface="MS UI Gothic"/>
                          <a:cs typeface="MS UI Gothic"/>
                        </a:rPr>
                        <a:t>1</a:t>
                      </a:r>
                      <a:endParaRPr sz="1500">
                        <a:latin typeface="MS UI Gothic"/>
                        <a:cs typeface="MS UI Gothic"/>
                      </a:endParaRPr>
                    </a:p>
                  </a:txBody>
                  <a:tcPr marL="0" marR="0" marT="10604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5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500" spc="145" dirty="0">
                          <a:latin typeface="MS UI Gothic"/>
                          <a:cs typeface="MS UI Gothic"/>
                        </a:rPr>
                        <a:t>quick-union</a:t>
                      </a:r>
                      <a:endParaRPr sz="1500">
                        <a:latin typeface="MS UI Gothic"/>
                        <a:cs typeface="MS UI Gothic"/>
                      </a:endParaRPr>
                    </a:p>
                  </a:txBody>
                  <a:tcPr marL="0" marR="0" marT="10604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500" dirty="0">
                          <a:latin typeface="MS UI Gothic"/>
                          <a:cs typeface="MS UI Gothic"/>
                        </a:rPr>
                        <a:t>N</a:t>
                      </a:r>
                      <a:endParaRPr sz="1500">
                        <a:latin typeface="MS UI Gothic"/>
                        <a:cs typeface="MS UI Gothic"/>
                      </a:endParaRPr>
                    </a:p>
                  </a:txBody>
                  <a:tcPr marL="0" marR="0" marT="106045" marB="0">
                    <a:lnL w="3175">
                      <a:solidFill>
                        <a:srgbClr val="E7EAEB"/>
                      </a:solidFill>
                      <a:prstDash val="solid"/>
                    </a:lnL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50" spc="217" baseline="-18518" dirty="0">
                          <a:latin typeface="MS UI Gothic"/>
                          <a:cs typeface="MS UI Gothic"/>
                        </a:rPr>
                        <a:t>N</a:t>
                      </a:r>
                      <a:r>
                        <a:rPr sz="2250" baseline="-18518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000" spc="130" dirty="0">
                          <a:latin typeface="MS UI Gothic"/>
                          <a:cs typeface="MS UI Gothic"/>
                        </a:rPr>
                        <a:t>†</a:t>
                      </a:r>
                      <a:endParaRPr sz="1000">
                        <a:latin typeface="MS UI Gothic"/>
                        <a:cs typeface="MS UI Gothic"/>
                      </a:endParaRPr>
                    </a:p>
                  </a:txBody>
                  <a:tcPr marL="0" marR="0" marT="44450" marB="0">
                    <a:lnL w="3175">
                      <a:solidFill>
                        <a:srgbClr val="E7EAEB"/>
                      </a:solidFill>
                      <a:prstDash val="solid"/>
                    </a:lnL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500" dirty="0">
                          <a:latin typeface="MS UI Gothic"/>
                          <a:cs typeface="MS UI Gothic"/>
                        </a:rPr>
                        <a:t>N</a:t>
                      </a:r>
                      <a:endParaRPr sz="1500">
                        <a:latin typeface="MS UI Gothic"/>
                        <a:cs typeface="MS UI Gothic"/>
                      </a:endParaRPr>
                    </a:p>
                  </a:txBody>
                  <a:tcPr marL="0" marR="0" marT="10604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5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500" spc="140" dirty="0">
                          <a:latin typeface="MS UI Gothic"/>
                          <a:cs typeface="MS UI Gothic"/>
                        </a:rPr>
                        <a:t>weighted</a:t>
                      </a:r>
                      <a:r>
                        <a:rPr sz="1500" dirty="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500" spc="90" dirty="0">
                          <a:latin typeface="MS UI Gothic"/>
                          <a:cs typeface="MS UI Gothic"/>
                        </a:rPr>
                        <a:t>QU</a:t>
                      </a:r>
                      <a:endParaRPr sz="1500">
                        <a:latin typeface="MS UI Gothic"/>
                        <a:cs typeface="MS UI Gothic"/>
                      </a:endParaRPr>
                    </a:p>
                  </a:txBody>
                  <a:tcPr marL="0" marR="0" marT="10604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500" dirty="0">
                          <a:latin typeface="MS UI Gothic"/>
                          <a:cs typeface="MS UI Gothic"/>
                        </a:rPr>
                        <a:t>N</a:t>
                      </a:r>
                      <a:endParaRPr sz="1500">
                        <a:latin typeface="MS UI Gothic"/>
                        <a:cs typeface="MS UI Gothic"/>
                      </a:endParaRPr>
                    </a:p>
                  </a:txBody>
                  <a:tcPr marL="0" marR="0" marT="106045" marB="0">
                    <a:lnL w="3175">
                      <a:solidFill>
                        <a:srgbClr val="E7EAEB"/>
                      </a:solidFill>
                      <a:prstDash val="solid"/>
                    </a:lnL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500" spc="180" dirty="0">
                          <a:solidFill>
                            <a:srgbClr val="8D3124"/>
                          </a:solidFill>
                          <a:latin typeface="MS UI Gothic"/>
                          <a:cs typeface="MS UI Gothic"/>
                        </a:rPr>
                        <a:t>lg </a:t>
                      </a:r>
                      <a:r>
                        <a:rPr sz="1500" spc="145" dirty="0">
                          <a:solidFill>
                            <a:srgbClr val="8D3124"/>
                          </a:solidFill>
                          <a:latin typeface="MS UI Gothic"/>
                          <a:cs typeface="MS UI Gothic"/>
                        </a:rPr>
                        <a:t>N</a:t>
                      </a:r>
                      <a:r>
                        <a:rPr sz="1500" spc="-170" dirty="0">
                          <a:solidFill>
                            <a:srgbClr val="8D3124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500" spc="195" baseline="27777" dirty="0">
                          <a:solidFill>
                            <a:srgbClr val="8D3124"/>
                          </a:solidFill>
                          <a:latin typeface="MS UI Gothic"/>
                          <a:cs typeface="MS UI Gothic"/>
                        </a:rPr>
                        <a:t>†</a:t>
                      </a:r>
                      <a:endParaRPr sz="1500" baseline="27777">
                        <a:latin typeface="MS UI Gothic"/>
                        <a:cs typeface="MS UI Gothic"/>
                      </a:endParaRPr>
                    </a:p>
                  </a:txBody>
                  <a:tcPr marL="0" marR="0" marT="106045" marB="0">
                    <a:lnL w="3175">
                      <a:solidFill>
                        <a:srgbClr val="E7EAEB"/>
                      </a:solidFill>
                      <a:prstDash val="solid"/>
                    </a:lnL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500" spc="180" dirty="0">
                          <a:solidFill>
                            <a:srgbClr val="8D3124"/>
                          </a:solidFill>
                          <a:latin typeface="MS UI Gothic"/>
                          <a:cs typeface="MS UI Gothic"/>
                        </a:rPr>
                        <a:t>lg</a:t>
                      </a:r>
                      <a:r>
                        <a:rPr sz="1500" dirty="0">
                          <a:solidFill>
                            <a:srgbClr val="8D3124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1500" spc="145" dirty="0">
                          <a:solidFill>
                            <a:srgbClr val="8D3124"/>
                          </a:solidFill>
                          <a:latin typeface="MS UI Gothic"/>
                          <a:cs typeface="MS UI Gothic"/>
                        </a:rPr>
                        <a:t>N</a:t>
                      </a:r>
                      <a:endParaRPr sz="1500">
                        <a:latin typeface="MS UI Gothic"/>
                        <a:cs typeface="MS UI Gothic"/>
                      </a:endParaRPr>
                    </a:p>
                  </a:txBody>
                  <a:tcPr marL="0" marR="0" marT="10604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40555" y="3688886"/>
            <a:ext cx="860425" cy="846455"/>
          </a:xfrm>
          <a:custGeom>
            <a:avLst/>
            <a:gdLst/>
            <a:ahLst/>
            <a:cxnLst/>
            <a:rect l="l" t="t" r="r" b="b"/>
            <a:pathLst>
              <a:path w="860425" h="846454">
                <a:moveTo>
                  <a:pt x="0" y="846416"/>
                </a:moveTo>
                <a:lnTo>
                  <a:pt x="85984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9351" y="1131247"/>
            <a:ext cx="7986395" cy="76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600"/>
              </a:lnSpc>
              <a:spcBef>
                <a:spcPts val="100"/>
              </a:spcBef>
              <a:tabLst>
                <a:tab pos="4189095" algn="l"/>
              </a:tabLst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Quick union </a:t>
            </a:r>
            <a:r>
              <a:rPr sz="1800" spc="30" dirty="0">
                <a:solidFill>
                  <a:srgbClr val="005493"/>
                </a:solidFill>
                <a:latin typeface="Lucida Sans Unicode"/>
                <a:cs typeface="Lucida Sans Unicode"/>
              </a:rPr>
              <a:t>with</a:t>
            </a:r>
            <a:r>
              <a:rPr sz="1800" spc="3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path</a:t>
            </a:r>
            <a:r>
              <a:rPr sz="1800" spc="1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compression.	</a:t>
            </a:r>
            <a:r>
              <a:rPr sz="1800" dirty="0">
                <a:latin typeface="Lucida Sans Unicode"/>
                <a:cs typeface="Lucida Sans Unicode"/>
              </a:rPr>
              <a:t>Just after computing the </a:t>
            </a:r>
            <a:r>
              <a:rPr sz="1800" spc="-10" dirty="0">
                <a:latin typeface="Lucida Sans Unicode"/>
                <a:cs typeface="Lucida Sans Unicode"/>
              </a:rPr>
              <a:t>root </a:t>
            </a:r>
            <a:r>
              <a:rPr sz="1800" dirty="0">
                <a:latin typeface="Lucida Sans Unicode"/>
                <a:cs typeface="Lucida Sans Unicode"/>
              </a:rPr>
              <a:t>of</a:t>
            </a:r>
            <a:r>
              <a:rPr sz="1800" spc="-55" dirty="0">
                <a:latin typeface="Lucida Sans Unicode"/>
                <a:cs typeface="Lucida Sans Unicode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Lucida Sans Unicode"/>
                <a:cs typeface="Lucida Sans Unicode"/>
              </a:rPr>
              <a:t>,  set the id of each examined node to point to that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root.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420814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8830" algn="l"/>
              </a:tabLst>
            </a:pPr>
            <a:r>
              <a:rPr sz="2100" b="0" dirty="0">
                <a:latin typeface="Arial"/>
                <a:cs typeface="Arial"/>
              </a:rPr>
              <a:t>Improvement</a:t>
            </a:r>
            <a:r>
              <a:rPr sz="2100" b="0" spc="75" dirty="0">
                <a:latin typeface="Arial"/>
                <a:cs typeface="Arial"/>
              </a:rPr>
              <a:t> </a:t>
            </a:r>
            <a:r>
              <a:rPr sz="2100" b="0" spc="95" dirty="0">
                <a:latin typeface="Arial"/>
                <a:cs typeface="Arial"/>
              </a:rPr>
              <a:t>2:	</a:t>
            </a:r>
            <a:r>
              <a:rPr sz="2100" b="0" spc="50" dirty="0">
                <a:latin typeface="Arial"/>
                <a:cs typeface="Arial"/>
              </a:rPr>
              <a:t>path</a:t>
            </a:r>
            <a:r>
              <a:rPr sz="2100" b="0" spc="-15" dirty="0">
                <a:latin typeface="Arial"/>
                <a:cs typeface="Arial"/>
              </a:rPr>
              <a:t> </a:t>
            </a:r>
            <a:r>
              <a:rPr sz="2100" b="0" spc="-10" dirty="0">
                <a:latin typeface="Arial"/>
                <a:cs typeface="Arial"/>
              </a:rPr>
              <a:t>compression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77010" y="5270487"/>
            <a:ext cx="421640" cy="793750"/>
          </a:xfrm>
          <a:custGeom>
            <a:avLst/>
            <a:gdLst/>
            <a:ahLst/>
            <a:cxnLst/>
            <a:rect l="l" t="t" r="r" b="b"/>
            <a:pathLst>
              <a:path w="421639" h="793750">
                <a:moveTo>
                  <a:pt x="421440" y="793131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6203" y="6204121"/>
            <a:ext cx="265430" cy="685165"/>
          </a:xfrm>
          <a:custGeom>
            <a:avLst/>
            <a:gdLst/>
            <a:ahLst/>
            <a:cxnLst/>
            <a:rect l="l" t="t" r="r" b="b"/>
            <a:pathLst>
              <a:path w="265429" h="685165">
                <a:moveTo>
                  <a:pt x="265147" y="684733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6986" y="6207502"/>
            <a:ext cx="267335" cy="648970"/>
          </a:xfrm>
          <a:custGeom>
            <a:avLst/>
            <a:gdLst/>
            <a:ahLst/>
            <a:cxnLst/>
            <a:rect l="l" t="t" r="r" b="b"/>
            <a:pathLst>
              <a:path w="267335" h="648970">
                <a:moveTo>
                  <a:pt x="0" y="648543"/>
                </a:moveTo>
                <a:lnTo>
                  <a:pt x="267047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3997" y="6877832"/>
            <a:ext cx="340995" cy="314960"/>
          </a:xfrm>
          <a:custGeom>
            <a:avLst/>
            <a:gdLst/>
            <a:ahLst/>
            <a:cxnLst/>
            <a:rect l="l" t="t" r="r" b="b"/>
            <a:pathLst>
              <a:path w="340995" h="314959">
                <a:moveTo>
                  <a:pt x="170491" y="0"/>
                </a:moveTo>
                <a:lnTo>
                  <a:pt x="127241" y="5121"/>
                </a:lnTo>
                <a:lnTo>
                  <a:pt x="86290" y="20485"/>
                </a:lnTo>
                <a:lnTo>
                  <a:pt x="49935" y="46091"/>
                </a:lnTo>
                <a:lnTo>
                  <a:pt x="22193" y="79647"/>
                </a:lnTo>
                <a:lnTo>
                  <a:pt x="5548" y="117446"/>
                </a:lnTo>
                <a:lnTo>
                  <a:pt x="0" y="157366"/>
                </a:lnTo>
                <a:lnTo>
                  <a:pt x="5548" y="197287"/>
                </a:lnTo>
                <a:lnTo>
                  <a:pt x="22193" y="235085"/>
                </a:lnTo>
                <a:lnTo>
                  <a:pt x="49935" y="268642"/>
                </a:lnTo>
                <a:lnTo>
                  <a:pt x="86290" y="294248"/>
                </a:lnTo>
                <a:lnTo>
                  <a:pt x="127241" y="309612"/>
                </a:lnTo>
                <a:lnTo>
                  <a:pt x="170491" y="314733"/>
                </a:lnTo>
                <a:lnTo>
                  <a:pt x="213740" y="309612"/>
                </a:lnTo>
                <a:lnTo>
                  <a:pt x="254692" y="294248"/>
                </a:lnTo>
                <a:lnTo>
                  <a:pt x="291047" y="268642"/>
                </a:lnTo>
                <a:lnTo>
                  <a:pt x="318789" y="235085"/>
                </a:lnTo>
                <a:lnTo>
                  <a:pt x="335434" y="197287"/>
                </a:lnTo>
                <a:lnTo>
                  <a:pt x="340982" y="157366"/>
                </a:lnTo>
                <a:lnTo>
                  <a:pt x="335434" y="117446"/>
                </a:lnTo>
                <a:lnTo>
                  <a:pt x="318789" y="79647"/>
                </a:lnTo>
                <a:lnTo>
                  <a:pt x="291047" y="46091"/>
                </a:lnTo>
                <a:lnTo>
                  <a:pt x="254692" y="20485"/>
                </a:lnTo>
                <a:lnTo>
                  <a:pt x="213740" y="5121"/>
                </a:lnTo>
                <a:lnTo>
                  <a:pt x="170491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3998" y="6877833"/>
            <a:ext cx="340995" cy="314960"/>
          </a:xfrm>
          <a:custGeom>
            <a:avLst/>
            <a:gdLst/>
            <a:ahLst/>
            <a:cxnLst/>
            <a:rect l="l" t="t" r="r" b="b"/>
            <a:pathLst>
              <a:path w="340995" h="314959">
                <a:moveTo>
                  <a:pt x="291046" y="46092"/>
                </a:moveTo>
                <a:lnTo>
                  <a:pt x="318788" y="79648"/>
                </a:lnTo>
                <a:lnTo>
                  <a:pt x="335433" y="117446"/>
                </a:lnTo>
                <a:lnTo>
                  <a:pt x="340982" y="157366"/>
                </a:lnTo>
                <a:lnTo>
                  <a:pt x="335433" y="197286"/>
                </a:lnTo>
                <a:lnTo>
                  <a:pt x="318788" y="235085"/>
                </a:lnTo>
                <a:lnTo>
                  <a:pt x="291046" y="268641"/>
                </a:lnTo>
                <a:lnTo>
                  <a:pt x="254691" y="294248"/>
                </a:lnTo>
                <a:lnTo>
                  <a:pt x="213740" y="309612"/>
                </a:lnTo>
                <a:lnTo>
                  <a:pt x="170491" y="314733"/>
                </a:lnTo>
                <a:lnTo>
                  <a:pt x="127241" y="309612"/>
                </a:lnTo>
                <a:lnTo>
                  <a:pt x="86290" y="294248"/>
                </a:lnTo>
                <a:lnTo>
                  <a:pt x="49935" y="268641"/>
                </a:lnTo>
                <a:lnTo>
                  <a:pt x="22193" y="235085"/>
                </a:lnTo>
                <a:lnTo>
                  <a:pt x="5548" y="197286"/>
                </a:lnTo>
                <a:lnTo>
                  <a:pt x="0" y="157366"/>
                </a:lnTo>
                <a:lnTo>
                  <a:pt x="5548" y="117446"/>
                </a:lnTo>
                <a:lnTo>
                  <a:pt x="22193" y="79648"/>
                </a:lnTo>
                <a:lnTo>
                  <a:pt x="49935" y="46092"/>
                </a:lnTo>
                <a:lnTo>
                  <a:pt x="86290" y="20485"/>
                </a:lnTo>
                <a:lnTo>
                  <a:pt x="127241" y="5121"/>
                </a:lnTo>
                <a:lnTo>
                  <a:pt x="170491" y="0"/>
                </a:lnTo>
                <a:lnTo>
                  <a:pt x="213740" y="5121"/>
                </a:lnTo>
                <a:lnTo>
                  <a:pt x="254691" y="20485"/>
                </a:lnTo>
                <a:lnTo>
                  <a:pt x="291046" y="4609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19791" y="6877832"/>
            <a:ext cx="340995" cy="314960"/>
          </a:xfrm>
          <a:custGeom>
            <a:avLst/>
            <a:gdLst/>
            <a:ahLst/>
            <a:cxnLst/>
            <a:rect l="l" t="t" r="r" b="b"/>
            <a:pathLst>
              <a:path w="340995" h="314959">
                <a:moveTo>
                  <a:pt x="170491" y="0"/>
                </a:moveTo>
                <a:lnTo>
                  <a:pt x="127241" y="5121"/>
                </a:lnTo>
                <a:lnTo>
                  <a:pt x="86290" y="20485"/>
                </a:lnTo>
                <a:lnTo>
                  <a:pt x="49935" y="46091"/>
                </a:lnTo>
                <a:lnTo>
                  <a:pt x="22193" y="79647"/>
                </a:lnTo>
                <a:lnTo>
                  <a:pt x="5548" y="117446"/>
                </a:lnTo>
                <a:lnTo>
                  <a:pt x="0" y="157366"/>
                </a:lnTo>
                <a:lnTo>
                  <a:pt x="5548" y="197287"/>
                </a:lnTo>
                <a:lnTo>
                  <a:pt x="22193" y="235085"/>
                </a:lnTo>
                <a:lnTo>
                  <a:pt x="49935" y="268642"/>
                </a:lnTo>
                <a:lnTo>
                  <a:pt x="86290" y="294248"/>
                </a:lnTo>
                <a:lnTo>
                  <a:pt x="127241" y="309612"/>
                </a:lnTo>
                <a:lnTo>
                  <a:pt x="170491" y="314733"/>
                </a:lnTo>
                <a:lnTo>
                  <a:pt x="213740" y="309612"/>
                </a:lnTo>
                <a:lnTo>
                  <a:pt x="254691" y="294248"/>
                </a:lnTo>
                <a:lnTo>
                  <a:pt x="291046" y="268642"/>
                </a:lnTo>
                <a:lnTo>
                  <a:pt x="318788" y="235085"/>
                </a:lnTo>
                <a:lnTo>
                  <a:pt x="335433" y="197287"/>
                </a:lnTo>
                <a:lnTo>
                  <a:pt x="340982" y="157366"/>
                </a:lnTo>
                <a:lnTo>
                  <a:pt x="335433" y="117446"/>
                </a:lnTo>
                <a:lnTo>
                  <a:pt x="318788" y="79647"/>
                </a:lnTo>
                <a:lnTo>
                  <a:pt x="291046" y="46091"/>
                </a:lnTo>
                <a:lnTo>
                  <a:pt x="254691" y="20485"/>
                </a:lnTo>
                <a:lnTo>
                  <a:pt x="213740" y="5121"/>
                </a:lnTo>
                <a:lnTo>
                  <a:pt x="170491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19791" y="6877833"/>
            <a:ext cx="340995" cy="314960"/>
          </a:xfrm>
          <a:custGeom>
            <a:avLst/>
            <a:gdLst/>
            <a:ahLst/>
            <a:cxnLst/>
            <a:rect l="l" t="t" r="r" b="b"/>
            <a:pathLst>
              <a:path w="340995" h="314959">
                <a:moveTo>
                  <a:pt x="291046" y="46092"/>
                </a:moveTo>
                <a:lnTo>
                  <a:pt x="318789" y="79648"/>
                </a:lnTo>
                <a:lnTo>
                  <a:pt x="335434" y="117446"/>
                </a:lnTo>
                <a:lnTo>
                  <a:pt x="340982" y="157366"/>
                </a:lnTo>
                <a:lnTo>
                  <a:pt x="335434" y="197286"/>
                </a:lnTo>
                <a:lnTo>
                  <a:pt x="318789" y="235085"/>
                </a:lnTo>
                <a:lnTo>
                  <a:pt x="291046" y="268641"/>
                </a:lnTo>
                <a:lnTo>
                  <a:pt x="254692" y="294248"/>
                </a:lnTo>
                <a:lnTo>
                  <a:pt x="213740" y="309612"/>
                </a:lnTo>
                <a:lnTo>
                  <a:pt x="170491" y="314733"/>
                </a:lnTo>
                <a:lnTo>
                  <a:pt x="127241" y="309612"/>
                </a:lnTo>
                <a:lnTo>
                  <a:pt x="86290" y="294248"/>
                </a:lnTo>
                <a:lnTo>
                  <a:pt x="49935" y="268641"/>
                </a:lnTo>
                <a:lnTo>
                  <a:pt x="22193" y="235085"/>
                </a:lnTo>
                <a:lnTo>
                  <a:pt x="5548" y="197286"/>
                </a:lnTo>
                <a:lnTo>
                  <a:pt x="0" y="157366"/>
                </a:lnTo>
                <a:lnTo>
                  <a:pt x="5548" y="117446"/>
                </a:lnTo>
                <a:lnTo>
                  <a:pt x="22193" y="79648"/>
                </a:lnTo>
                <a:lnTo>
                  <a:pt x="49935" y="46092"/>
                </a:lnTo>
                <a:lnTo>
                  <a:pt x="86290" y="20485"/>
                </a:lnTo>
                <a:lnTo>
                  <a:pt x="127241" y="5121"/>
                </a:lnTo>
                <a:lnTo>
                  <a:pt x="170491" y="0"/>
                </a:lnTo>
                <a:lnTo>
                  <a:pt x="213740" y="5121"/>
                </a:lnTo>
                <a:lnTo>
                  <a:pt x="254692" y="20485"/>
                </a:lnTo>
                <a:lnTo>
                  <a:pt x="291046" y="4609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41082" y="6039113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179611" y="0"/>
                </a:moveTo>
                <a:lnTo>
                  <a:pt x="131435" y="0"/>
                </a:lnTo>
                <a:lnTo>
                  <a:pt x="85093" y="14749"/>
                </a:lnTo>
                <a:lnTo>
                  <a:pt x="44248" y="44248"/>
                </a:lnTo>
                <a:lnTo>
                  <a:pt x="14749" y="85092"/>
                </a:lnTo>
                <a:lnTo>
                  <a:pt x="0" y="131435"/>
                </a:lnTo>
                <a:lnTo>
                  <a:pt x="0" y="179611"/>
                </a:lnTo>
                <a:lnTo>
                  <a:pt x="14749" y="225954"/>
                </a:lnTo>
                <a:lnTo>
                  <a:pt x="44248" y="266798"/>
                </a:lnTo>
                <a:lnTo>
                  <a:pt x="85093" y="296296"/>
                </a:lnTo>
                <a:lnTo>
                  <a:pt x="131435" y="311046"/>
                </a:lnTo>
                <a:lnTo>
                  <a:pt x="179611" y="311046"/>
                </a:lnTo>
                <a:lnTo>
                  <a:pt x="225954" y="296296"/>
                </a:lnTo>
                <a:lnTo>
                  <a:pt x="266798" y="266798"/>
                </a:lnTo>
                <a:lnTo>
                  <a:pt x="296296" y="225954"/>
                </a:lnTo>
                <a:lnTo>
                  <a:pt x="311046" y="179611"/>
                </a:lnTo>
                <a:lnTo>
                  <a:pt x="311046" y="131435"/>
                </a:lnTo>
                <a:lnTo>
                  <a:pt x="296296" y="85092"/>
                </a:lnTo>
                <a:lnTo>
                  <a:pt x="266798" y="44248"/>
                </a:lnTo>
                <a:lnTo>
                  <a:pt x="225954" y="14749"/>
                </a:lnTo>
                <a:lnTo>
                  <a:pt x="179611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41083" y="6039113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266798" y="44248"/>
                </a:moveTo>
                <a:lnTo>
                  <a:pt x="296296" y="85092"/>
                </a:lnTo>
                <a:lnTo>
                  <a:pt x="311046" y="131435"/>
                </a:lnTo>
                <a:lnTo>
                  <a:pt x="311046" y="179611"/>
                </a:lnTo>
                <a:lnTo>
                  <a:pt x="296296" y="225954"/>
                </a:lnTo>
                <a:lnTo>
                  <a:pt x="266798" y="266798"/>
                </a:lnTo>
                <a:lnTo>
                  <a:pt x="225953" y="296297"/>
                </a:lnTo>
                <a:lnTo>
                  <a:pt x="179611" y="311046"/>
                </a:lnTo>
                <a:lnTo>
                  <a:pt x="131435" y="311046"/>
                </a:lnTo>
                <a:lnTo>
                  <a:pt x="85092" y="296297"/>
                </a:lnTo>
                <a:lnTo>
                  <a:pt x="44248" y="266798"/>
                </a:lnTo>
                <a:lnTo>
                  <a:pt x="14749" y="225954"/>
                </a:lnTo>
                <a:lnTo>
                  <a:pt x="0" y="179611"/>
                </a:lnTo>
                <a:lnTo>
                  <a:pt x="0" y="131435"/>
                </a:lnTo>
                <a:lnTo>
                  <a:pt x="14749" y="85092"/>
                </a:lnTo>
                <a:lnTo>
                  <a:pt x="44248" y="44248"/>
                </a:lnTo>
                <a:lnTo>
                  <a:pt x="85092" y="14749"/>
                </a:lnTo>
                <a:lnTo>
                  <a:pt x="131435" y="0"/>
                </a:lnTo>
                <a:lnTo>
                  <a:pt x="179611" y="0"/>
                </a:lnTo>
                <a:lnTo>
                  <a:pt x="225953" y="14749"/>
                </a:lnTo>
                <a:lnTo>
                  <a:pt x="266798" y="442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75176" y="4432870"/>
            <a:ext cx="835025" cy="798195"/>
          </a:xfrm>
          <a:custGeom>
            <a:avLst/>
            <a:gdLst/>
            <a:ahLst/>
            <a:cxnLst/>
            <a:rect l="l" t="t" r="r" b="b"/>
            <a:pathLst>
              <a:path w="835025" h="798195">
                <a:moveTo>
                  <a:pt x="0" y="797633"/>
                </a:moveTo>
                <a:lnTo>
                  <a:pt x="834951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10756" y="6304870"/>
            <a:ext cx="0" cy="666115"/>
          </a:xfrm>
          <a:custGeom>
            <a:avLst/>
            <a:gdLst/>
            <a:ahLst/>
            <a:cxnLst/>
            <a:rect l="l" t="t" r="r" b="b"/>
            <a:pathLst>
              <a:path h="666115">
                <a:moveTo>
                  <a:pt x="0" y="665623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14109" y="5242212"/>
            <a:ext cx="546735" cy="934719"/>
          </a:xfrm>
          <a:custGeom>
            <a:avLst/>
            <a:gdLst/>
            <a:ahLst/>
            <a:cxnLst/>
            <a:rect l="l" t="t" r="r" b="b"/>
            <a:pathLst>
              <a:path w="546735" h="934720">
                <a:moveTo>
                  <a:pt x="0" y="934568"/>
                </a:moveTo>
                <a:lnTo>
                  <a:pt x="546244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2635" y="6877832"/>
            <a:ext cx="340995" cy="314960"/>
          </a:xfrm>
          <a:custGeom>
            <a:avLst/>
            <a:gdLst/>
            <a:ahLst/>
            <a:cxnLst/>
            <a:rect l="l" t="t" r="r" b="b"/>
            <a:pathLst>
              <a:path w="340995" h="314959">
                <a:moveTo>
                  <a:pt x="170491" y="0"/>
                </a:moveTo>
                <a:lnTo>
                  <a:pt x="127242" y="5121"/>
                </a:lnTo>
                <a:lnTo>
                  <a:pt x="86290" y="20485"/>
                </a:lnTo>
                <a:lnTo>
                  <a:pt x="49935" y="46091"/>
                </a:lnTo>
                <a:lnTo>
                  <a:pt x="22193" y="79647"/>
                </a:lnTo>
                <a:lnTo>
                  <a:pt x="5548" y="117446"/>
                </a:lnTo>
                <a:lnTo>
                  <a:pt x="0" y="157366"/>
                </a:lnTo>
                <a:lnTo>
                  <a:pt x="5548" y="197287"/>
                </a:lnTo>
                <a:lnTo>
                  <a:pt x="22193" y="235085"/>
                </a:lnTo>
                <a:lnTo>
                  <a:pt x="49935" y="268642"/>
                </a:lnTo>
                <a:lnTo>
                  <a:pt x="86290" y="294248"/>
                </a:lnTo>
                <a:lnTo>
                  <a:pt x="127242" y="309612"/>
                </a:lnTo>
                <a:lnTo>
                  <a:pt x="170491" y="314733"/>
                </a:lnTo>
                <a:lnTo>
                  <a:pt x="213741" y="309612"/>
                </a:lnTo>
                <a:lnTo>
                  <a:pt x="254692" y="294248"/>
                </a:lnTo>
                <a:lnTo>
                  <a:pt x="291047" y="268642"/>
                </a:lnTo>
                <a:lnTo>
                  <a:pt x="318789" y="235085"/>
                </a:lnTo>
                <a:lnTo>
                  <a:pt x="335435" y="197287"/>
                </a:lnTo>
                <a:lnTo>
                  <a:pt x="340983" y="157366"/>
                </a:lnTo>
                <a:lnTo>
                  <a:pt x="335435" y="117446"/>
                </a:lnTo>
                <a:lnTo>
                  <a:pt x="318789" y="79647"/>
                </a:lnTo>
                <a:lnTo>
                  <a:pt x="291047" y="46091"/>
                </a:lnTo>
                <a:lnTo>
                  <a:pt x="254692" y="20485"/>
                </a:lnTo>
                <a:lnTo>
                  <a:pt x="213741" y="5121"/>
                </a:lnTo>
                <a:lnTo>
                  <a:pt x="170491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42636" y="6877833"/>
            <a:ext cx="340995" cy="314960"/>
          </a:xfrm>
          <a:custGeom>
            <a:avLst/>
            <a:gdLst/>
            <a:ahLst/>
            <a:cxnLst/>
            <a:rect l="l" t="t" r="r" b="b"/>
            <a:pathLst>
              <a:path w="340995" h="314959">
                <a:moveTo>
                  <a:pt x="291047" y="46092"/>
                </a:moveTo>
                <a:lnTo>
                  <a:pt x="318789" y="79648"/>
                </a:lnTo>
                <a:lnTo>
                  <a:pt x="335434" y="117446"/>
                </a:lnTo>
                <a:lnTo>
                  <a:pt x="340983" y="157366"/>
                </a:lnTo>
                <a:lnTo>
                  <a:pt x="335434" y="197286"/>
                </a:lnTo>
                <a:lnTo>
                  <a:pt x="318789" y="235085"/>
                </a:lnTo>
                <a:lnTo>
                  <a:pt x="291047" y="268641"/>
                </a:lnTo>
                <a:lnTo>
                  <a:pt x="254692" y="294248"/>
                </a:lnTo>
                <a:lnTo>
                  <a:pt x="213741" y="309612"/>
                </a:lnTo>
                <a:lnTo>
                  <a:pt x="170491" y="314733"/>
                </a:lnTo>
                <a:lnTo>
                  <a:pt x="127241" y="309612"/>
                </a:lnTo>
                <a:lnTo>
                  <a:pt x="86290" y="294248"/>
                </a:lnTo>
                <a:lnTo>
                  <a:pt x="49935" y="268641"/>
                </a:lnTo>
                <a:lnTo>
                  <a:pt x="22193" y="235085"/>
                </a:lnTo>
                <a:lnTo>
                  <a:pt x="5548" y="197286"/>
                </a:lnTo>
                <a:lnTo>
                  <a:pt x="0" y="157366"/>
                </a:lnTo>
                <a:lnTo>
                  <a:pt x="5548" y="117446"/>
                </a:lnTo>
                <a:lnTo>
                  <a:pt x="22193" y="79648"/>
                </a:lnTo>
                <a:lnTo>
                  <a:pt x="49935" y="46092"/>
                </a:lnTo>
                <a:lnTo>
                  <a:pt x="86290" y="20485"/>
                </a:lnTo>
                <a:lnTo>
                  <a:pt x="127241" y="5121"/>
                </a:lnTo>
                <a:lnTo>
                  <a:pt x="170491" y="0"/>
                </a:lnTo>
                <a:lnTo>
                  <a:pt x="213741" y="5121"/>
                </a:lnTo>
                <a:lnTo>
                  <a:pt x="254692" y="20485"/>
                </a:lnTo>
                <a:lnTo>
                  <a:pt x="291047" y="4609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4664" y="6044597"/>
            <a:ext cx="311150" cy="306705"/>
          </a:xfrm>
          <a:custGeom>
            <a:avLst/>
            <a:gdLst/>
            <a:ahLst/>
            <a:cxnLst/>
            <a:rect l="l" t="t" r="r" b="b"/>
            <a:pathLst>
              <a:path w="311150" h="306704">
                <a:moveTo>
                  <a:pt x="179611" y="0"/>
                </a:moveTo>
                <a:lnTo>
                  <a:pt x="131435" y="0"/>
                </a:lnTo>
                <a:lnTo>
                  <a:pt x="85092" y="14540"/>
                </a:lnTo>
                <a:lnTo>
                  <a:pt x="44247" y="43622"/>
                </a:lnTo>
                <a:lnTo>
                  <a:pt x="14749" y="83889"/>
                </a:lnTo>
                <a:lnTo>
                  <a:pt x="0" y="129577"/>
                </a:lnTo>
                <a:lnTo>
                  <a:pt x="0" y="177072"/>
                </a:lnTo>
                <a:lnTo>
                  <a:pt x="14749" y="222759"/>
                </a:lnTo>
                <a:lnTo>
                  <a:pt x="44247" y="263026"/>
                </a:lnTo>
                <a:lnTo>
                  <a:pt x="85092" y="292107"/>
                </a:lnTo>
                <a:lnTo>
                  <a:pt x="131435" y="306648"/>
                </a:lnTo>
                <a:lnTo>
                  <a:pt x="179611" y="306648"/>
                </a:lnTo>
                <a:lnTo>
                  <a:pt x="225954" y="292107"/>
                </a:lnTo>
                <a:lnTo>
                  <a:pt x="266798" y="263026"/>
                </a:lnTo>
                <a:lnTo>
                  <a:pt x="296297" y="222759"/>
                </a:lnTo>
                <a:lnTo>
                  <a:pt x="311046" y="177072"/>
                </a:lnTo>
                <a:lnTo>
                  <a:pt x="311046" y="129577"/>
                </a:lnTo>
                <a:lnTo>
                  <a:pt x="296297" y="83889"/>
                </a:lnTo>
                <a:lnTo>
                  <a:pt x="266798" y="43622"/>
                </a:lnTo>
                <a:lnTo>
                  <a:pt x="225954" y="14540"/>
                </a:lnTo>
                <a:lnTo>
                  <a:pt x="179611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64664" y="6044598"/>
            <a:ext cx="311150" cy="306705"/>
          </a:xfrm>
          <a:custGeom>
            <a:avLst/>
            <a:gdLst/>
            <a:ahLst/>
            <a:cxnLst/>
            <a:rect l="l" t="t" r="r" b="b"/>
            <a:pathLst>
              <a:path w="311150" h="306704">
                <a:moveTo>
                  <a:pt x="266799" y="43622"/>
                </a:moveTo>
                <a:lnTo>
                  <a:pt x="296297" y="83889"/>
                </a:lnTo>
                <a:lnTo>
                  <a:pt x="311046" y="129576"/>
                </a:lnTo>
                <a:lnTo>
                  <a:pt x="311046" y="177071"/>
                </a:lnTo>
                <a:lnTo>
                  <a:pt x="296297" y="222758"/>
                </a:lnTo>
                <a:lnTo>
                  <a:pt x="266799" y="263026"/>
                </a:lnTo>
                <a:lnTo>
                  <a:pt x="225954" y="292107"/>
                </a:lnTo>
                <a:lnTo>
                  <a:pt x="179611" y="306648"/>
                </a:lnTo>
                <a:lnTo>
                  <a:pt x="131435" y="306648"/>
                </a:lnTo>
                <a:lnTo>
                  <a:pt x="85092" y="292107"/>
                </a:lnTo>
                <a:lnTo>
                  <a:pt x="44247" y="263026"/>
                </a:lnTo>
                <a:lnTo>
                  <a:pt x="14749" y="222758"/>
                </a:lnTo>
                <a:lnTo>
                  <a:pt x="0" y="177071"/>
                </a:lnTo>
                <a:lnTo>
                  <a:pt x="0" y="129576"/>
                </a:lnTo>
                <a:lnTo>
                  <a:pt x="14749" y="83889"/>
                </a:lnTo>
                <a:lnTo>
                  <a:pt x="44247" y="43622"/>
                </a:lnTo>
                <a:lnTo>
                  <a:pt x="85092" y="14540"/>
                </a:lnTo>
                <a:lnTo>
                  <a:pt x="131435" y="0"/>
                </a:lnTo>
                <a:lnTo>
                  <a:pt x="179611" y="0"/>
                </a:lnTo>
                <a:lnTo>
                  <a:pt x="225954" y="14540"/>
                </a:lnTo>
                <a:lnTo>
                  <a:pt x="266799" y="4362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265226" y="6087305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8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08269" y="5197066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177071" y="0"/>
                </a:moveTo>
                <a:lnTo>
                  <a:pt x="129577" y="0"/>
                </a:lnTo>
                <a:lnTo>
                  <a:pt x="83889" y="14749"/>
                </a:lnTo>
                <a:lnTo>
                  <a:pt x="43622" y="44248"/>
                </a:lnTo>
                <a:lnTo>
                  <a:pt x="14540" y="85093"/>
                </a:lnTo>
                <a:lnTo>
                  <a:pt x="0" y="131435"/>
                </a:lnTo>
                <a:lnTo>
                  <a:pt x="0" y="179611"/>
                </a:lnTo>
                <a:lnTo>
                  <a:pt x="14540" y="225954"/>
                </a:lnTo>
                <a:lnTo>
                  <a:pt x="43622" y="266798"/>
                </a:lnTo>
                <a:lnTo>
                  <a:pt x="83889" y="296297"/>
                </a:lnTo>
                <a:lnTo>
                  <a:pt x="129577" y="311047"/>
                </a:lnTo>
                <a:lnTo>
                  <a:pt x="177071" y="311047"/>
                </a:lnTo>
                <a:lnTo>
                  <a:pt x="222759" y="296297"/>
                </a:lnTo>
                <a:lnTo>
                  <a:pt x="263026" y="266798"/>
                </a:lnTo>
                <a:lnTo>
                  <a:pt x="292107" y="225954"/>
                </a:lnTo>
                <a:lnTo>
                  <a:pt x="306648" y="179611"/>
                </a:lnTo>
                <a:lnTo>
                  <a:pt x="306648" y="131435"/>
                </a:lnTo>
                <a:lnTo>
                  <a:pt x="292107" y="85093"/>
                </a:lnTo>
                <a:lnTo>
                  <a:pt x="263026" y="44248"/>
                </a:lnTo>
                <a:lnTo>
                  <a:pt x="222759" y="14749"/>
                </a:lnTo>
                <a:lnTo>
                  <a:pt x="177071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08270" y="5197067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263025" y="44247"/>
                </a:moveTo>
                <a:lnTo>
                  <a:pt x="292107" y="85092"/>
                </a:lnTo>
                <a:lnTo>
                  <a:pt x="306648" y="131435"/>
                </a:lnTo>
                <a:lnTo>
                  <a:pt x="306648" y="179610"/>
                </a:lnTo>
                <a:lnTo>
                  <a:pt x="292107" y="225953"/>
                </a:lnTo>
                <a:lnTo>
                  <a:pt x="263025" y="266798"/>
                </a:lnTo>
                <a:lnTo>
                  <a:pt x="222758" y="296297"/>
                </a:lnTo>
                <a:lnTo>
                  <a:pt x="177071" y="311046"/>
                </a:lnTo>
                <a:lnTo>
                  <a:pt x="129576" y="311046"/>
                </a:lnTo>
                <a:lnTo>
                  <a:pt x="83888" y="296297"/>
                </a:lnTo>
                <a:lnTo>
                  <a:pt x="43622" y="266798"/>
                </a:lnTo>
                <a:lnTo>
                  <a:pt x="14540" y="225953"/>
                </a:lnTo>
                <a:lnTo>
                  <a:pt x="0" y="179610"/>
                </a:lnTo>
                <a:lnTo>
                  <a:pt x="0" y="131435"/>
                </a:lnTo>
                <a:lnTo>
                  <a:pt x="14540" y="85092"/>
                </a:lnTo>
                <a:lnTo>
                  <a:pt x="43622" y="44247"/>
                </a:lnTo>
                <a:lnTo>
                  <a:pt x="83888" y="14749"/>
                </a:lnTo>
                <a:lnTo>
                  <a:pt x="129576" y="0"/>
                </a:lnTo>
                <a:lnTo>
                  <a:pt x="177071" y="0"/>
                </a:lnTo>
                <a:lnTo>
                  <a:pt x="222758" y="14749"/>
                </a:lnTo>
                <a:lnTo>
                  <a:pt x="263025" y="442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06633" y="5239747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6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16527" y="4513871"/>
            <a:ext cx="0" cy="755015"/>
          </a:xfrm>
          <a:custGeom>
            <a:avLst/>
            <a:gdLst/>
            <a:ahLst/>
            <a:cxnLst/>
            <a:rect l="l" t="t" r="r" b="b"/>
            <a:pathLst>
              <a:path h="755014">
                <a:moveTo>
                  <a:pt x="0" y="754670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63906" y="5197067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179611" y="0"/>
                </a:moveTo>
                <a:lnTo>
                  <a:pt x="131435" y="0"/>
                </a:lnTo>
                <a:lnTo>
                  <a:pt x="85092" y="14749"/>
                </a:lnTo>
                <a:lnTo>
                  <a:pt x="44247" y="44247"/>
                </a:lnTo>
                <a:lnTo>
                  <a:pt x="14749" y="85092"/>
                </a:lnTo>
                <a:lnTo>
                  <a:pt x="0" y="131435"/>
                </a:lnTo>
                <a:lnTo>
                  <a:pt x="0" y="179611"/>
                </a:lnTo>
                <a:lnTo>
                  <a:pt x="14749" y="225954"/>
                </a:lnTo>
                <a:lnTo>
                  <a:pt x="44247" y="266798"/>
                </a:lnTo>
                <a:lnTo>
                  <a:pt x="85092" y="296297"/>
                </a:lnTo>
                <a:lnTo>
                  <a:pt x="131435" y="311046"/>
                </a:lnTo>
                <a:lnTo>
                  <a:pt x="179611" y="311046"/>
                </a:lnTo>
                <a:lnTo>
                  <a:pt x="225954" y="296297"/>
                </a:lnTo>
                <a:lnTo>
                  <a:pt x="266798" y="266798"/>
                </a:lnTo>
                <a:lnTo>
                  <a:pt x="296297" y="225954"/>
                </a:lnTo>
                <a:lnTo>
                  <a:pt x="311046" y="179611"/>
                </a:lnTo>
                <a:lnTo>
                  <a:pt x="311046" y="131435"/>
                </a:lnTo>
                <a:lnTo>
                  <a:pt x="296297" y="85092"/>
                </a:lnTo>
                <a:lnTo>
                  <a:pt x="266798" y="44247"/>
                </a:lnTo>
                <a:lnTo>
                  <a:pt x="225954" y="14749"/>
                </a:lnTo>
                <a:lnTo>
                  <a:pt x="179611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63907" y="5197067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266798" y="44248"/>
                </a:moveTo>
                <a:lnTo>
                  <a:pt x="296297" y="85092"/>
                </a:lnTo>
                <a:lnTo>
                  <a:pt x="311046" y="131435"/>
                </a:lnTo>
                <a:lnTo>
                  <a:pt x="311046" y="179611"/>
                </a:lnTo>
                <a:lnTo>
                  <a:pt x="296297" y="225954"/>
                </a:lnTo>
                <a:lnTo>
                  <a:pt x="266798" y="266798"/>
                </a:lnTo>
                <a:lnTo>
                  <a:pt x="225954" y="296297"/>
                </a:lnTo>
                <a:lnTo>
                  <a:pt x="179611" y="311046"/>
                </a:lnTo>
                <a:lnTo>
                  <a:pt x="131435" y="311046"/>
                </a:lnTo>
                <a:lnTo>
                  <a:pt x="85092" y="296297"/>
                </a:lnTo>
                <a:lnTo>
                  <a:pt x="44248" y="266798"/>
                </a:lnTo>
                <a:lnTo>
                  <a:pt x="14749" y="225954"/>
                </a:lnTo>
                <a:lnTo>
                  <a:pt x="0" y="179611"/>
                </a:lnTo>
                <a:lnTo>
                  <a:pt x="0" y="131435"/>
                </a:lnTo>
                <a:lnTo>
                  <a:pt x="14749" y="85092"/>
                </a:lnTo>
                <a:lnTo>
                  <a:pt x="44248" y="44248"/>
                </a:lnTo>
                <a:lnTo>
                  <a:pt x="85092" y="14749"/>
                </a:lnTo>
                <a:lnTo>
                  <a:pt x="131435" y="0"/>
                </a:lnTo>
                <a:lnTo>
                  <a:pt x="179611" y="0"/>
                </a:lnTo>
                <a:lnTo>
                  <a:pt x="225954" y="14749"/>
                </a:lnTo>
                <a:lnTo>
                  <a:pt x="266798" y="442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664469" y="5239747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7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66847" y="4359021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177071" y="0"/>
                </a:moveTo>
                <a:lnTo>
                  <a:pt x="129577" y="0"/>
                </a:lnTo>
                <a:lnTo>
                  <a:pt x="83889" y="14541"/>
                </a:lnTo>
                <a:lnTo>
                  <a:pt x="43622" y="43623"/>
                </a:lnTo>
                <a:lnTo>
                  <a:pt x="14540" y="83889"/>
                </a:lnTo>
                <a:lnTo>
                  <a:pt x="0" y="129576"/>
                </a:lnTo>
                <a:lnTo>
                  <a:pt x="0" y="177071"/>
                </a:lnTo>
                <a:lnTo>
                  <a:pt x="14540" y="222758"/>
                </a:lnTo>
                <a:lnTo>
                  <a:pt x="43622" y="263025"/>
                </a:lnTo>
                <a:lnTo>
                  <a:pt x="83889" y="292107"/>
                </a:lnTo>
                <a:lnTo>
                  <a:pt x="129577" y="306648"/>
                </a:lnTo>
                <a:lnTo>
                  <a:pt x="177071" y="306648"/>
                </a:lnTo>
                <a:lnTo>
                  <a:pt x="222759" y="292107"/>
                </a:lnTo>
                <a:lnTo>
                  <a:pt x="263026" y="263025"/>
                </a:lnTo>
                <a:lnTo>
                  <a:pt x="292107" y="222758"/>
                </a:lnTo>
                <a:lnTo>
                  <a:pt x="306648" y="177071"/>
                </a:lnTo>
                <a:lnTo>
                  <a:pt x="306648" y="129576"/>
                </a:lnTo>
                <a:lnTo>
                  <a:pt x="292107" y="83889"/>
                </a:lnTo>
                <a:lnTo>
                  <a:pt x="263026" y="43623"/>
                </a:lnTo>
                <a:lnTo>
                  <a:pt x="222759" y="14541"/>
                </a:lnTo>
                <a:lnTo>
                  <a:pt x="177071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66848" y="4359021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263025" y="43622"/>
                </a:moveTo>
                <a:lnTo>
                  <a:pt x="292107" y="83888"/>
                </a:lnTo>
                <a:lnTo>
                  <a:pt x="306648" y="129576"/>
                </a:lnTo>
                <a:lnTo>
                  <a:pt x="306648" y="177071"/>
                </a:lnTo>
                <a:lnTo>
                  <a:pt x="292107" y="222758"/>
                </a:lnTo>
                <a:lnTo>
                  <a:pt x="263025" y="263025"/>
                </a:lnTo>
                <a:lnTo>
                  <a:pt x="222758" y="292107"/>
                </a:lnTo>
                <a:lnTo>
                  <a:pt x="177071" y="306648"/>
                </a:lnTo>
                <a:lnTo>
                  <a:pt x="129576" y="306648"/>
                </a:lnTo>
                <a:lnTo>
                  <a:pt x="83889" y="292107"/>
                </a:lnTo>
                <a:lnTo>
                  <a:pt x="43622" y="263025"/>
                </a:lnTo>
                <a:lnTo>
                  <a:pt x="14540" y="222758"/>
                </a:lnTo>
                <a:lnTo>
                  <a:pt x="0" y="177071"/>
                </a:lnTo>
                <a:lnTo>
                  <a:pt x="0" y="129576"/>
                </a:lnTo>
                <a:lnTo>
                  <a:pt x="14540" y="83888"/>
                </a:lnTo>
                <a:lnTo>
                  <a:pt x="43622" y="43622"/>
                </a:lnTo>
                <a:lnTo>
                  <a:pt x="83889" y="14540"/>
                </a:lnTo>
                <a:lnTo>
                  <a:pt x="129576" y="0"/>
                </a:lnTo>
                <a:lnTo>
                  <a:pt x="177071" y="0"/>
                </a:lnTo>
                <a:lnTo>
                  <a:pt x="222758" y="14540"/>
                </a:lnTo>
                <a:lnTo>
                  <a:pt x="263025" y="4362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665212" y="4401727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3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16079" y="6050003"/>
            <a:ext cx="435609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7820" algn="l"/>
              </a:tabLst>
            </a:pPr>
            <a:r>
              <a:rPr sz="1350" dirty="0">
                <a:latin typeface="Lucida Sans Unicode"/>
                <a:cs typeface="Lucida Sans Unicode"/>
              </a:rPr>
              <a:t>x	</a:t>
            </a:r>
            <a:r>
              <a:rPr sz="1575" baseline="2645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1575" baseline="2645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557090" y="3616041"/>
            <a:ext cx="0" cy="801370"/>
          </a:xfrm>
          <a:custGeom>
            <a:avLst/>
            <a:gdLst/>
            <a:ahLst/>
            <a:cxnLst/>
            <a:rect l="l" t="t" r="r" b="b"/>
            <a:pathLst>
              <a:path h="801370">
                <a:moveTo>
                  <a:pt x="0" y="801194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53434" y="2857350"/>
            <a:ext cx="0" cy="761365"/>
          </a:xfrm>
          <a:custGeom>
            <a:avLst/>
            <a:gdLst/>
            <a:ahLst/>
            <a:cxnLst/>
            <a:rect l="l" t="t" r="r" b="b"/>
            <a:pathLst>
              <a:path h="761364">
                <a:moveTo>
                  <a:pt x="0" y="761035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28303" y="2902092"/>
            <a:ext cx="962660" cy="744855"/>
          </a:xfrm>
          <a:custGeom>
            <a:avLst/>
            <a:gdLst/>
            <a:ahLst/>
            <a:cxnLst/>
            <a:rect l="l" t="t" r="r" b="b"/>
            <a:pathLst>
              <a:path w="962659" h="744854">
                <a:moveTo>
                  <a:pt x="962145" y="744555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67940" y="3621297"/>
            <a:ext cx="783590" cy="789305"/>
          </a:xfrm>
          <a:custGeom>
            <a:avLst/>
            <a:gdLst/>
            <a:ahLst/>
            <a:cxnLst/>
            <a:rect l="l" t="t" r="r" b="b"/>
            <a:pathLst>
              <a:path w="783590" h="789304">
                <a:moveTo>
                  <a:pt x="783142" y="789164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40841" y="3526537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177070" y="0"/>
                </a:moveTo>
                <a:lnTo>
                  <a:pt x="129576" y="0"/>
                </a:lnTo>
                <a:lnTo>
                  <a:pt x="83889" y="14749"/>
                </a:lnTo>
                <a:lnTo>
                  <a:pt x="43622" y="44247"/>
                </a:lnTo>
                <a:lnTo>
                  <a:pt x="14540" y="85092"/>
                </a:lnTo>
                <a:lnTo>
                  <a:pt x="0" y="131435"/>
                </a:lnTo>
                <a:lnTo>
                  <a:pt x="0" y="179611"/>
                </a:lnTo>
                <a:lnTo>
                  <a:pt x="14540" y="225954"/>
                </a:lnTo>
                <a:lnTo>
                  <a:pt x="43622" y="266798"/>
                </a:lnTo>
                <a:lnTo>
                  <a:pt x="83889" y="296297"/>
                </a:lnTo>
                <a:lnTo>
                  <a:pt x="129576" y="311046"/>
                </a:lnTo>
                <a:lnTo>
                  <a:pt x="177070" y="311046"/>
                </a:lnTo>
                <a:lnTo>
                  <a:pt x="222758" y="296297"/>
                </a:lnTo>
                <a:lnTo>
                  <a:pt x="263025" y="266798"/>
                </a:lnTo>
                <a:lnTo>
                  <a:pt x="292106" y="225954"/>
                </a:lnTo>
                <a:lnTo>
                  <a:pt x="306647" y="179611"/>
                </a:lnTo>
                <a:lnTo>
                  <a:pt x="306647" y="131435"/>
                </a:lnTo>
                <a:lnTo>
                  <a:pt x="292106" y="85092"/>
                </a:lnTo>
                <a:lnTo>
                  <a:pt x="263025" y="44247"/>
                </a:lnTo>
                <a:lnTo>
                  <a:pt x="222758" y="14749"/>
                </a:lnTo>
                <a:lnTo>
                  <a:pt x="17707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40842" y="3526537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263025" y="44247"/>
                </a:moveTo>
                <a:lnTo>
                  <a:pt x="292107" y="85092"/>
                </a:lnTo>
                <a:lnTo>
                  <a:pt x="306648" y="131435"/>
                </a:lnTo>
                <a:lnTo>
                  <a:pt x="306648" y="179611"/>
                </a:lnTo>
                <a:lnTo>
                  <a:pt x="292107" y="225954"/>
                </a:lnTo>
                <a:lnTo>
                  <a:pt x="263025" y="266799"/>
                </a:lnTo>
                <a:lnTo>
                  <a:pt x="222758" y="296297"/>
                </a:lnTo>
                <a:lnTo>
                  <a:pt x="177071" y="311046"/>
                </a:lnTo>
                <a:lnTo>
                  <a:pt x="129576" y="311046"/>
                </a:lnTo>
                <a:lnTo>
                  <a:pt x="83889" y="296297"/>
                </a:lnTo>
                <a:lnTo>
                  <a:pt x="43622" y="266799"/>
                </a:lnTo>
                <a:lnTo>
                  <a:pt x="14540" y="225954"/>
                </a:lnTo>
                <a:lnTo>
                  <a:pt x="0" y="179611"/>
                </a:lnTo>
                <a:lnTo>
                  <a:pt x="0" y="131435"/>
                </a:lnTo>
                <a:lnTo>
                  <a:pt x="14540" y="85092"/>
                </a:lnTo>
                <a:lnTo>
                  <a:pt x="43622" y="44247"/>
                </a:lnTo>
                <a:lnTo>
                  <a:pt x="83889" y="14749"/>
                </a:lnTo>
                <a:lnTo>
                  <a:pt x="129576" y="0"/>
                </a:lnTo>
                <a:lnTo>
                  <a:pt x="177071" y="0"/>
                </a:lnTo>
                <a:lnTo>
                  <a:pt x="222758" y="14749"/>
                </a:lnTo>
                <a:lnTo>
                  <a:pt x="263025" y="442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539204" y="356921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2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197531" y="4362861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177071" y="0"/>
                </a:moveTo>
                <a:lnTo>
                  <a:pt x="129577" y="0"/>
                </a:lnTo>
                <a:lnTo>
                  <a:pt x="83889" y="14749"/>
                </a:lnTo>
                <a:lnTo>
                  <a:pt x="43622" y="44247"/>
                </a:lnTo>
                <a:lnTo>
                  <a:pt x="14540" y="85092"/>
                </a:lnTo>
                <a:lnTo>
                  <a:pt x="0" y="131435"/>
                </a:lnTo>
                <a:lnTo>
                  <a:pt x="0" y="179611"/>
                </a:lnTo>
                <a:lnTo>
                  <a:pt x="14540" y="225954"/>
                </a:lnTo>
                <a:lnTo>
                  <a:pt x="43622" y="266798"/>
                </a:lnTo>
                <a:lnTo>
                  <a:pt x="83889" y="296297"/>
                </a:lnTo>
                <a:lnTo>
                  <a:pt x="129577" y="311047"/>
                </a:lnTo>
                <a:lnTo>
                  <a:pt x="177071" y="311047"/>
                </a:lnTo>
                <a:lnTo>
                  <a:pt x="222759" y="296297"/>
                </a:lnTo>
                <a:lnTo>
                  <a:pt x="263026" y="266798"/>
                </a:lnTo>
                <a:lnTo>
                  <a:pt x="292107" y="225954"/>
                </a:lnTo>
                <a:lnTo>
                  <a:pt x="306648" y="179611"/>
                </a:lnTo>
                <a:lnTo>
                  <a:pt x="306648" y="131435"/>
                </a:lnTo>
                <a:lnTo>
                  <a:pt x="292107" y="85092"/>
                </a:lnTo>
                <a:lnTo>
                  <a:pt x="263026" y="44247"/>
                </a:lnTo>
                <a:lnTo>
                  <a:pt x="222759" y="14749"/>
                </a:lnTo>
                <a:lnTo>
                  <a:pt x="177071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97532" y="4362862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263025" y="44247"/>
                </a:moveTo>
                <a:lnTo>
                  <a:pt x="292106" y="85092"/>
                </a:lnTo>
                <a:lnTo>
                  <a:pt x="306647" y="131435"/>
                </a:lnTo>
                <a:lnTo>
                  <a:pt x="306647" y="179611"/>
                </a:lnTo>
                <a:lnTo>
                  <a:pt x="292106" y="225954"/>
                </a:lnTo>
                <a:lnTo>
                  <a:pt x="263025" y="266799"/>
                </a:lnTo>
                <a:lnTo>
                  <a:pt x="222758" y="296297"/>
                </a:lnTo>
                <a:lnTo>
                  <a:pt x="177071" y="311046"/>
                </a:lnTo>
                <a:lnTo>
                  <a:pt x="129576" y="311046"/>
                </a:lnTo>
                <a:lnTo>
                  <a:pt x="83888" y="296297"/>
                </a:lnTo>
                <a:lnTo>
                  <a:pt x="43622" y="266799"/>
                </a:lnTo>
                <a:lnTo>
                  <a:pt x="14540" y="225954"/>
                </a:lnTo>
                <a:lnTo>
                  <a:pt x="0" y="179611"/>
                </a:lnTo>
                <a:lnTo>
                  <a:pt x="0" y="131435"/>
                </a:lnTo>
                <a:lnTo>
                  <a:pt x="14540" y="85092"/>
                </a:lnTo>
                <a:lnTo>
                  <a:pt x="43622" y="44247"/>
                </a:lnTo>
                <a:lnTo>
                  <a:pt x="83888" y="14749"/>
                </a:lnTo>
                <a:lnTo>
                  <a:pt x="129576" y="0"/>
                </a:lnTo>
                <a:lnTo>
                  <a:pt x="177071" y="0"/>
                </a:lnTo>
                <a:lnTo>
                  <a:pt x="222758" y="14749"/>
                </a:lnTo>
                <a:lnTo>
                  <a:pt x="263025" y="442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295896" y="4405543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5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404656" y="4362861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177070" y="0"/>
                </a:moveTo>
                <a:lnTo>
                  <a:pt x="129576" y="0"/>
                </a:lnTo>
                <a:lnTo>
                  <a:pt x="83889" y="14749"/>
                </a:lnTo>
                <a:lnTo>
                  <a:pt x="43622" y="44247"/>
                </a:lnTo>
                <a:lnTo>
                  <a:pt x="14540" y="85092"/>
                </a:lnTo>
                <a:lnTo>
                  <a:pt x="0" y="131435"/>
                </a:lnTo>
                <a:lnTo>
                  <a:pt x="0" y="179611"/>
                </a:lnTo>
                <a:lnTo>
                  <a:pt x="14540" y="225954"/>
                </a:lnTo>
                <a:lnTo>
                  <a:pt x="43622" y="266798"/>
                </a:lnTo>
                <a:lnTo>
                  <a:pt x="83889" y="296297"/>
                </a:lnTo>
                <a:lnTo>
                  <a:pt x="129576" y="311047"/>
                </a:lnTo>
                <a:lnTo>
                  <a:pt x="177070" y="311047"/>
                </a:lnTo>
                <a:lnTo>
                  <a:pt x="222758" y="296297"/>
                </a:lnTo>
                <a:lnTo>
                  <a:pt x="263025" y="266798"/>
                </a:lnTo>
                <a:lnTo>
                  <a:pt x="292106" y="225954"/>
                </a:lnTo>
                <a:lnTo>
                  <a:pt x="306647" y="179611"/>
                </a:lnTo>
                <a:lnTo>
                  <a:pt x="306647" y="131435"/>
                </a:lnTo>
                <a:lnTo>
                  <a:pt x="292106" y="85092"/>
                </a:lnTo>
                <a:lnTo>
                  <a:pt x="263025" y="44247"/>
                </a:lnTo>
                <a:lnTo>
                  <a:pt x="222758" y="14749"/>
                </a:lnTo>
                <a:lnTo>
                  <a:pt x="17707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04656" y="4362862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263025" y="44247"/>
                </a:moveTo>
                <a:lnTo>
                  <a:pt x="292107" y="85092"/>
                </a:lnTo>
                <a:lnTo>
                  <a:pt x="306648" y="131435"/>
                </a:lnTo>
                <a:lnTo>
                  <a:pt x="306648" y="179611"/>
                </a:lnTo>
                <a:lnTo>
                  <a:pt x="292107" y="225954"/>
                </a:lnTo>
                <a:lnTo>
                  <a:pt x="263025" y="266799"/>
                </a:lnTo>
                <a:lnTo>
                  <a:pt x="222758" y="296297"/>
                </a:lnTo>
                <a:lnTo>
                  <a:pt x="177071" y="311046"/>
                </a:lnTo>
                <a:lnTo>
                  <a:pt x="129576" y="311046"/>
                </a:lnTo>
                <a:lnTo>
                  <a:pt x="83888" y="296297"/>
                </a:lnTo>
                <a:lnTo>
                  <a:pt x="43622" y="266799"/>
                </a:lnTo>
                <a:lnTo>
                  <a:pt x="14540" y="225954"/>
                </a:lnTo>
                <a:lnTo>
                  <a:pt x="0" y="179611"/>
                </a:lnTo>
                <a:lnTo>
                  <a:pt x="0" y="131435"/>
                </a:lnTo>
                <a:lnTo>
                  <a:pt x="14540" y="85092"/>
                </a:lnTo>
                <a:lnTo>
                  <a:pt x="43622" y="44247"/>
                </a:lnTo>
                <a:lnTo>
                  <a:pt x="83888" y="14749"/>
                </a:lnTo>
                <a:lnTo>
                  <a:pt x="129576" y="0"/>
                </a:lnTo>
                <a:lnTo>
                  <a:pt x="177071" y="0"/>
                </a:lnTo>
                <a:lnTo>
                  <a:pt x="222758" y="14749"/>
                </a:lnTo>
                <a:lnTo>
                  <a:pt x="263025" y="442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503020" y="4405543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4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405953" y="2682796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179611" y="0"/>
                </a:moveTo>
                <a:lnTo>
                  <a:pt x="131435" y="0"/>
                </a:lnTo>
                <a:lnTo>
                  <a:pt x="85092" y="14748"/>
                </a:lnTo>
                <a:lnTo>
                  <a:pt x="44247" y="44246"/>
                </a:lnTo>
                <a:lnTo>
                  <a:pt x="14749" y="85091"/>
                </a:lnTo>
                <a:lnTo>
                  <a:pt x="0" y="131435"/>
                </a:lnTo>
                <a:lnTo>
                  <a:pt x="0" y="179611"/>
                </a:lnTo>
                <a:lnTo>
                  <a:pt x="14749" y="225954"/>
                </a:lnTo>
                <a:lnTo>
                  <a:pt x="44247" y="266799"/>
                </a:lnTo>
                <a:lnTo>
                  <a:pt x="85092" y="296297"/>
                </a:lnTo>
                <a:lnTo>
                  <a:pt x="131435" y="311046"/>
                </a:lnTo>
                <a:lnTo>
                  <a:pt x="179611" y="311046"/>
                </a:lnTo>
                <a:lnTo>
                  <a:pt x="225954" y="296297"/>
                </a:lnTo>
                <a:lnTo>
                  <a:pt x="266798" y="266799"/>
                </a:lnTo>
                <a:lnTo>
                  <a:pt x="296297" y="225954"/>
                </a:lnTo>
                <a:lnTo>
                  <a:pt x="311046" y="179611"/>
                </a:lnTo>
                <a:lnTo>
                  <a:pt x="311046" y="131435"/>
                </a:lnTo>
                <a:lnTo>
                  <a:pt x="296297" y="85091"/>
                </a:lnTo>
                <a:lnTo>
                  <a:pt x="266798" y="44246"/>
                </a:lnTo>
                <a:lnTo>
                  <a:pt x="225954" y="14748"/>
                </a:lnTo>
                <a:lnTo>
                  <a:pt x="1796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05954" y="2682796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266798" y="44247"/>
                </a:moveTo>
                <a:lnTo>
                  <a:pt x="296297" y="85092"/>
                </a:lnTo>
                <a:lnTo>
                  <a:pt x="311047" y="131434"/>
                </a:lnTo>
                <a:lnTo>
                  <a:pt x="311047" y="179610"/>
                </a:lnTo>
                <a:lnTo>
                  <a:pt x="296297" y="225953"/>
                </a:lnTo>
                <a:lnTo>
                  <a:pt x="266798" y="266798"/>
                </a:lnTo>
                <a:lnTo>
                  <a:pt x="225954" y="296297"/>
                </a:lnTo>
                <a:lnTo>
                  <a:pt x="179611" y="311046"/>
                </a:lnTo>
                <a:lnTo>
                  <a:pt x="131435" y="311046"/>
                </a:lnTo>
                <a:lnTo>
                  <a:pt x="85092" y="296297"/>
                </a:lnTo>
                <a:lnTo>
                  <a:pt x="44248" y="266798"/>
                </a:lnTo>
                <a:lnTo>
                  <a:pt x="14749" y="225953"/>
                </a:lnTo>
                <a:lnTo>
                  <a:pt x="0" y="179610"/>
                </a:lnTo>
                <a:lnTo>
                  <a:pt x="0" y="131434"/>
                </a:lnTo>
                <a:lnTo>
                  <a:pt x="14749" y="85092"/>
                </a:lnTo>
                <a:lnTo>
                  <a:pt x="44248" y="44247"/>
                </a:lnTo>
                <a:lnTo>
                  <a:pt x="85092" y="14749"/>
                </a:lnTo>
                <a:lnTo>
                  <a:pt x="131435" y="0"/>
                </a:lnTo>
                <a:lnTo>
                  <a:pt x="179611" y="0"/>
                </a:lnTo>
                <a:lnTo>
                  <a:pt x="225954" y="14749"/>
                </a:lnTo>
                <a:lnTo>
                  <a:pt x="266798" y="442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506516" y="2725476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404656" y="3522484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177070" y="0"/>
                </a:moveTo>
                <a:lnTo>
                  <a:pt x="129576" y="0"/>
                </a:lnTo>
                <a:lnTo>
                  <a:pt x="83889" y="14540"/>
                </a:lnTo>
                <a:lnTo>
                  <a:pt x="43622" y="43622"/>
                </a:lnTo>
                <a:lnTo>
                  <a:pt x="14540" y="83889"/>
                </a:lnTo>
                <a:lnTo>
                  <a:pt x="0" y="129577"/>
                </a:lnTo>
                <a:lnTo>
                  <a:pt x="0" y="177071"/>
                </a:lnTo>
                <a:lnTo>
                  <a:pt x="14540" y="222759"/>
                </a:lnTo>
                <a:lnTo>
                  <a:pt x="43622" y="263026"/>
                </a:lnTo>
                <a:lnTo>
                  <a:pt x="83889" y="292107"/>
                </a:lnTo>
                <a:lnTo>
                  <a:pt x="129576" y="306648"/>
                </a:lnTo>
                <a:lnTo>
                  <a:pt x="177070" y="306648"/>
                </a:lnTo>
                <a:lnTo>
                  <a:pt x="222758" y="292107"/>
                </a:lnTo>
                <a:lnTo>
                  <a:pt x="263025" y="263026"/>
                </a:lnTo>
                <a:lnTo>
                  <a:pt x="292106" y="222759"/>
                </a:lnTo>
                <a:lnTo>
                  <a:pt x="306647" y="177071"/>
                </a:lnTo>
                <a:lnTo>
                  <a:pt x="306647" y="129577"/>
                </a:lnTo>
                <a:lnTo>
                  <a:pt x="292106" y="83889"/>
                </a:lnTo>
                <a:lnTo>
                  <a:pt x="263025" y="43622"/>
                </a:lnTo>
                <a:lnTo>
                  <a:pt x="222758" y="14540"/>
                </a:lnTo>
                <a:lnTo>
                  <a:pt x="177070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04656" y="3522484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263025" y="43622"/>
                </a:moveTo>
                <a:lnTo>
                  <a:pt x="292107" y="83889"/>
                </a:lnTo>
                <a:lnTo>
                  <a:pt x="306648" y="129577"/>
                </a:lnTo>
                <a:lnTo>
                  <a:pt x="306648" y="177071"/>
                </a:lnTo>
                <a:lnTo>
                  <a:pt x="292107" y="222759"/>
                </a:lnTo>
                <a:lnTo>
                  <a:pt x="263025" y="263026"/>
                </a:lnTo>
                <a:lnTo>
                  <a:pt x="222758" y="292107"/>
                </a:lnTo>
                <a:lnTo>
                  <a:pt x="177071" y="306648"/>
                </a:lnTo>
                <a:lnTo>
                  <a:pt x="129576" y="306648"/>
                </a:lnTo>
                <a:lnTo>
                  <a:pt x="83888" y="292107"/>
                </a:lnTo>
                <a:lnTo>
                  <a:pt x="43622" y="263026"/>
                </a:lnTo>
                <a:lnTo>
                  <a:pt x="14540" y="222759"/>
                </a:lnTo>
                <a:lnTo>
                  <a:pt x="0" y="177071"/>
                </a:lnTo>
                <a:lnTo>
                  <a:pt x="0" y="129577"/>
                </a:lnTo>
                <a:lnTo>
                  <a:pt x="14540" y="83889"/>
                </a:lnTo>
                <a:lnTo>
                  <a:pt x="43622" y="43622"/>
                </a:lnTo>
                <a:lnTo>
                  <a:pt x="83888" y="14540"/>
                </a:lnTo>
                <a:lnTo>
                  <a:pt x="129576" y="0"/>
                </a:lnTo>
                <a:lnTo>
                  <a:pt x="177071" y="0"/>
                </a:lnTo>
                <a:lnTo>
                  <a:pt x="222758" y="14540"/>
                </a:lnTo>
                <a:lnTo>
                  <a:pt x="263025" y="4362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503020" y="3565191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1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215907" y="6940439"/>
            <a:ext cx="194945" cy="1841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dirty="0">
                <a:latin typeface="Lucida Sans Unicode"/>
                <a:cs typeface="Lucida Sans Unicode"/>
              </a:rPr>
              <a:t>10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893062" y="6940439"/>
            <a:ext cx="194945" cy="1841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dirty="0">
                <a:latin typeface="Lucida Sans Unicode"/>
                <a:cs typeface="Lucida Sans Unicode"/>
              </a:rPr>
              <a:t>11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487268" y="6940439"/>
            <a:ext cx="194945" cy="1841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dirty="0">
                <a:latin typeface="Lucida Sans Unicode"/>
                <a:cs typeface="Lucida Sans Unicode"/>
              </a:rPr>
              <a:t>12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6883751" y="2678212"/>
            <a:ext cx="3676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0" dirty="0">
                <a:latin typeface="Lucida Sans Unicode"/>
                <a:cs typeface="Lucida Sans Unicode"/>
              </a:rPr>
              <a:t>r</a:t>
            </a:r>
            <a:r>
              <a:rPr sz="1350" dirty="0">
                <a:latin typeface="Lucida Sans Unicode"/>
                <a:cs typeface="Lucida Sans Unicode"/>
              </a:rPr>
              <a:t>oot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7767" y="5749256"/>
            <a:ext cx="1339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p</a:t>
            </a:r>
            <a:endParaRPr sz="1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40555" y="3688886"/>
            <a:ext cx="860425" cy="846455"/>
          </a:xfrm>
          <a:custGeom>
            <a:avLst/>
            <a:gdLst/>
            <a:ahLst/>
            <a:cxnLst/>
            <a:rect l="l" t="t" r="r" b="b"/>
            <a:pathLst>
              <a:path w="860425" h="846454">
                <a:moveTo>
                  <a:pt x="0" y="846416"/>
                </a:moveTo>
                <a:lnTo>
                  <a:pt x="85984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9351" y="1131247"/>
            <a:ext cx="7986395" cy="76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600"/>
              </a:lnSpc>
              <a:spcBef>
                <a:spcPts val="100"/>
              </a:spcBef>
              <a:tabLst>
                <a:tab pos="4189095" algn="l"/>
              </a:tabLst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Quick union </a:t>
            </a:r>
            <a:r>
              <a:rPr sz="1800" spc="30" dirty="0">
                <a:solidFill>
                  <a:srgbClr val="005493"/>
                </a:solidFill>
                <a:latin typeface="Lucida Sans Unicode"/>
                <a:cs typeface="Lucida Sans Unicode"/>
              </a:rPr>
              <a:t>with</a:t>
            </a:r>
            <a:r>
              <a:rPr sz="1800" spc="3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path</a:t>
            </a:r>
            <a:r>
              <a:rPr sz="1800" spc="1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compression.	</a:t>
            </a:r>
            <a:r>
              <a:rPr sz="1800" dirty="0">
                <a:latin typeface="Lucida Sans Unicode"/>
                <a:cs typeface="Lucida Sans Unicode"/>
              </a:rPr>
              <a:t>Just after computing the </a:t>
            </a:r>
            <a:r>
              <a:rPr sz="1800" spc="-10" dirty="0">
                <a:latin typeface="Lucida Sans Unicode"/>
                <a:cs typeface="Lucida Sans Unicode"/>
              </a:rPr>
              <a:t>root </a:t>
            </a:r>
            <a:r>
              <a:rPr sz="1800" dirty="0">
                <a:latin typeface="Lucida Sans Unicode"/>
                <a:cs typeface="Lucida Sans Unicode"/>
              </a:rPr>
              <a:t>of</a:t>
            </a:r>
            <a:r>
              <a:rPr sz="1800" spc="-55" dirty="0">
                <a:latin typeface="Lucida Sans Unicode"/>
                <a:cs typeface="Lucida Sans Unicode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Lucida Sans Unicode"/>
                <a:cs typeface="Lucida Sans Unicode"/>
              </a:rPr>
              <a:t>,  set the id of each examined node to point to that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root.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8509" y="3490963"/>
            <a:ext cx="884555" cy="156210"/>
          </a:xfrm>
          <a:custGeom>
            <a:avLst/>
            <a:gdLst/>
            <a:ahLst/>
            <a:cxnLst/>
            <a:rect l="l" t="t" r="r" b="b"/>
            <a:pathLst>
              <a:path w="884555" h="156210">
                <a:moveTo>
                  <a:pt x="0" y="155721"/>
                </a:moveTo>
                <a:lnTo>
                  <a:pt x="884544" y="0"/>
                </a:lnTo>
              </a:path>
            </a:pathLst>
          </a:custGeom>
          <a:ln w="3814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420814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8830" algn="l"/>
              </a:tabLst>
            </a:pPr>
            <a:r>
              <a:rPr sz="2100" b="0" dirty="0">
                <a:latin typeface="Arial"/>
                <a:cs typeface="Arial"/>
              </a:rPr>
              <a:t>Improvement</a:t>
            </a:r>
            <a:r>
              <a:rPr sz="2100" b="0" spc="75" dirty="0">
                <a:latin typeface="Arial"/>
                <a:cs typeface="Arial"/>
              </a:rPr>
              <a:t> </a:t>
            </a:r>
            <a:r>
              <a:rPr sz="2100" b="0" spc="95" dirty="0">
                <a:latin typeface="Arial"/>
                <a:cs typeface="Arial"/>
              </a:rPr>
              <a:t>2:	</a:t>
            </a:r>
            <a:r>
              <a:rPr sz="2100" b="0" spc="50" dirty="0">
                <a:latin typeface="Arial"/>
                <a:cs typeface="Arial"/>
              </a:rPr>
              <a:t>path</a:t>
            </a:r>
            <a:r>
              <a:rPr sz="2100" b="0" spc="-15" dirty="0">
                <a:latin typeface="Arial"/>
                <a:cs typeface="Arial"/>
              </a:rPr>
              <a:t> </a:t>
            </a:r>
            <a:r>
              <a:rPr sz="2100" b="0" spc="-10" dirty="0">
                <a:latin typeface="Arial"/>
                <a:cs typeface="Arial"/>
              </a:rPr>
              <a:t>compression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5176" y="4432870"/>
            <a:ext cx="835025" cy="798195"/>
          </a:xfrm>
          <a:custGeom>
            <a:avLst/>
            <a:gdLst/>
            <a:ahLst/>
            <a:cxnLst/>
            <a:rect l="l" t="t" r="r" b="b"/>
            <a:pathLst>
              <a:path w="835025" h="798195">
                <a:moveTo>
                  <a:pt x="0" y="797633"/>
                </a:moveTo>
                <a:lnTo>
                  <a:pt x="834951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10756" y="6304870"/>
            <a:ext cx="0" cy="666115"/>
          </a:xfrm>
          <a:custGeom>
            <a:avLst/>
            <a:gdLst/>
            <a:ahLst/>
            <a:cxnLst/>
            <a:rect l="l" t="t" r="r" b="b"/>
            <a:pathLst>
              <a:path h="666115">
                <a:moveTo>
                  <a:pt x="0" y="665623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14109" y="5242212"/>
            <a:ext cx="546735" cy="934719"/>
          </a:xfrm>
          <a:custGeom>
            <a:avLst/>
            <a:gdLst/>
            <a:ahLst/>
            <a:cxnLst/>
            <a:rect l="l" t="t" r="r" b="b"/>
            <a:pathLst>
              <a:path w="546735" h="934720">
                <a:moveTo>
                  <a:pt x="0" y="934568"/>
                </a:moveTo>
                <a:lnTo>
                  <a:pt x="546244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42635" y="6877832"/>
            <a:ext cx="340995" cy="314960"/>
          </a:xfrm>
          <a:custGeom>
            <a:avLst/>
            <a:gdLst/>
            <a:ahLst/>
            <a:cxnLst/>
            <a:rect l="l" t="t" r="r" b="b"/>
            <a:pathLst>
              <a:path w="340995" h="314959">
                <a:moveTo>
                  <a:pt x="170491" y="0"/>
                </a:moveTo>
                <a:lnTo>
                  <a:pt x="127242" y="5121"/>
                </a:lnTo>
                <a:lnTo>
                  <a:pt x="86290" y="20485"/>
                </a:lnTo>
                <a:lnTo>
                  <a:pt x="49935" y="46091"/>
                </a:lnTo>
                <a:lnTo>
                  <a:pt x="22193" y="79647"/>
                </a:lnTo>
                <a:lnTo>
                  <a:pt x="5548" y="117446"/>
                </a:lnTo>
                <a:lnTo>
                  <a:pt x="0" y="157366"/>
                </a:lnTo>
                <a:lnTo>
                  <a:pt x="5548" y="197287"/>
                </a:lnTo>
                <a:lnTo>
                  <a:pt x="22193" y="235085"/>
                </a:lnTo>
                <a:lnTo>
                  <a:pt x="49935" y="268642"/>
                </a:lnTo>
                <a:lnTo>
                  <a:pt x="86290" y="294248"/>
                </a:lnTo>
                <a:lnTo>
                  <a:pt x="127242" y="309612"/>
                </a:lnTo>
                <a:lnTo>
                  <a:pt x="170491" y="314733"/>
                </a:lnTo>
                <a:lnTo>
                  <a:pt x="213741" y="309612"/>
                </a:lnTo>
                <a:lnTo>
                  <a:pt x="254692" y="294248"/>
                </a:lnTo>
                <a:lnTo>
                  <a:pt x="291047" y="268642"/>
                </a:lnTo>
                <a:lnTo>
                  <a:pt x="318789" y="235085"/>
                </a:lnTo>
                <a:lnTo>
                  <a:pt x="335435" y="197287"/>
                </a:lnTo>
                <a:lnTo>
                  <a:pt x="340983" y="157366"/>
                </a:lnTo>
                <a:lnTo>
                  <a:pt x="335435" y="117446"/>
                </a:lnTo>
                <a:lnTo>
                  <a:pt x="318789" y="79647"/>
                </a:lnTo>
                <a:lnTo>
                  <a:pt x="291047" y="46091"/>
                </a:lnTo>
                <a:lnTo>
                  <a:pt x="254692" y="20485"/>
                </a:lnTo>
                <a:lnTo>
                  <a:pt x="213741" y="5121"/>
                </a:lnTo>
                <a:lnTo>
                  <a:pt x="170491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42636" y="6877833"/>
            <a:ext cx="340995" cy="314960"/>
          </a:xfrm>
          <a:custGeom>
            <a:avLst/>
            <a:gdLst/>
            <a:ahLst/>
            <a:cxnLst/>
            <a:rect l="l" t="t" r="r" b="b"/>
            <a:pathLst>
              <a:path w="340995" h="314959">
                <a:moveTo>
                  <a:pt x="291047" y="46092"/>
                </a:moveTo>
                <a:lnTo>
                  <a:pt x="318789" y="79648"/>
                </a:lnTo>
                <a:lnTo>
                  <a:pt x="335434" y="117446"/>
                </a:lnTo>
                <a:lnTo>
                  <a:pt x="340983" y="157366"/>
                </a:lnTo>
                <a:lnTo>
                  <a:pt x="335434" y="197286"/>
                </a:lnTo>
                <a:lnTo>
                  <a:pt x="318789" y="235085"/>
                </a:lnTo>
                <a:lnTo>
                  <a:pt x="291047" y="268641"/>
                </a:lnTo>
                <a:lnTo>
                  <a:pt x="254692" y="294248"/>
                </a:lnTo>
                <a:lnTo>
                  <a:pt x="213741" y="309612"/>
                </a:lnTo>
                <a:lnTo>
                  <a:pt x="170491" y="314733"/>
                </a:lnTo>
                <a:lnTo>
                  <a:pt x="127241" y="309612"/>
                </a:lnTo>
                <a:lnTo>
                  <a:pt x="86290" y="294248"/>
                </a:lnTo>
                <a:lnTo>
                  <a:pt x="49935" y="268641"/>
                </a:lnTo>
                <a:lnTo>
                  <a:pt x="22193" y="235085"/>
                </a:lnTo>
                <a:lnTo>
                  <a:pt x="5548" y="197286"/>
                </a:lnTo>
                <a:lnTo>
                  <a:pt x="0" y="157366"/>
                </a:lnTo>
                <a:lnTo>
                  <a:pt x="5548" y="117446"/>
                </a:lnTo>
                <a:lnTo>
                  <a:pt x="22193" y="79648"/>
                </a:lnTo>
                <a:lnTo>
                  <a:pt x="49935" y="46092"/>
                </a:lnTo>
                <a:lnTo>
                  <a:pt x="86290" y="20485"/>
                </a:lnTo>
                <a:lnTo>
                  <a:pt x="127241" y="5121"/>
                </a:lnTo>
                <a:lnTo>
                  <a:pt x="170491" y="0"/>
                </a:lnTo>
                <a:lnTo>
                  <a:pt x="213741" y="5121"/>
                </a:lnTo>
                <a:lnTo>
                  <a:pt x="254692" y="20485"/>
                </a:lnTo>
                <a:lnTo>
                  <a:pt x="291047" y="4609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64664" y="6044597"/>
            <a:ext cx="311150" cy="306705"/>
          </a:xfrm>
          <a:custGeom>
            <a:avLst/>
            <a:gdLst/>
            <a:ahLst/>
            <a:cxnLst/>
            <a:rect l="l" t="t" r="r" b="b"/>
            <a:pathLst>
              <a:path w="311150" h="306704">
                <a:moveTo>
                  <a:pt x="179611" y="0"/>
                </a:moveTo>
                <a:lnTo>
                  <a:pt x="131435" y="0"/>
                </a:lnTo>
                <a:lnTo>
                  <a:pt x="85092" y="14540"/>
                </a:lnTo>
                <a:lnTo>
                  <a:pt x="44247" y="43622"/>
                </a:lnTo>
                <a:lnTo>
                  <a:pt x="14749" y="83889"/>
                </a:lnTo>
                <a:lnTo>
                  <a:pt x="0" y="129577"/>
                </a:lnTo>
                <a:lnTo>
                  <a:pt x="0" y="177072"/>
                </a:lnTo>
                <a:lnTo>
                  <a:pt x="14749" y="222759"/>
                </a:lnTo>
                <a:lnTo>
                  <a:pt x="44247" y="263026"/>
                </a:lnTo>
                <a:lnTo>
                  <a:pt x="85092" y="292107"/>
                </a:lnTo>
                <a:lnTo>
                  <a:pt x="131435" y="306648"/>
                </a:lnTo>
                <a:lnTo>
                  <a:pt x="179611" y="306648"/>
                </a:lnTo>
                <a:lnTo>
                  <a:pt x="225954" y="292107"/>
                </a:lnTo>
                <a:lnTo>
                  <a:pt x="266798" y="263026"/>
                </a:lnTo>
                <a:lnTo>
                  <a:pt x="296297" y="222759"/>
                </a:lnTo>
                <a:lnTo>
                  <a:pt x="311046" y="177072"/>
                </a:lnTo>
                <a:lnTo>
                  <a:pt x="311046" y="129577"/>
                </a:lnTo>
                <a:lnTo>
                  <a:pt x="296297" y="83889"/>
                </a:lnTo>
                <a:lnTo>
                  <a:pt x="266798" y="43622"/>
                </a:lnTo>
                <a:lnTo>
                  <a:pt x="225954" y="14540"/>
                </a:lnTo>
                <a:lnTo>
                  <a:pt x="179611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64664" y="6044598"/>
            <a:ext cx="311150" cy="306705"/>
          </a:xfrm>
          <a:custGeom>
            <a:avLst/>
            <a:gdLst/>
            <a:ahLst/>
            <a:cxnLst/>
            <a:rect l="l" t="t" r="r" b="b"/>
            <a:pathLst>
              <a:path w="311150" h="306704">
                <a:moveTo>
                  <a:pt x="266799" y="43622"/>
                </a:moveTo>
                <a:lnTo>
                  <a:pt x="296297" y="83889"/>
                </a:lnTo>
                <a:lnTo>
                  <a:pt x="311046" y="129576"/>
                </a:lnTo>
                <a:lnTo>
                  <a:pt x="311046" y="177071"/>
                </a:lnTo>
                <a:lnTo>
                  <a:pt x="296297" y="222758"/>
                </a:lnTo>
                <a:lnTo>
                  <a:pt x="266799" y="263026"/>
                </a:lnTo>
                <a:lnTo>
                  <a:pt x="225954" y="292107"/>
                </a:lnTo>
                <a:lnTo>
                  <a:pt x="179611" y="306648"/>
                </a:lnTo>
                <a:lnTo>
                  <a:pt x="131435" y="306648"/>
                </a:lnTo>
                <a:lnTo>
                  <a:pt x="85092" y="292107"/>
                </a:lnTo>
                <a:lnTo>
                  <a:pt x="44247" y="263026"/>
                </a:lnTo>
                <a:lnTo>
                  <a:pt x="14749" y="222758"/>
                </a:lnTo>
                <a:lnTo>
                  <a:pt x="0" y="177071"/>
                </a:lnTo>
                <a:lnTo>
                  <a:pt x="0" y="129576"/>
                </a:lnTo>
                <a:lnTo>
                  <a:pt x="14749" y="83889"/>
                </a:lnTo>
                <a:lnTo>
                  <a:pt x="44247" y="43622"/>
                </a:lnTo>
                <a:lnTo>
                  <a:pt x="85092" y="14540"/>
                </a:lnTo>
                <a:lnTo>
                  <a:pt x="131435" y="0"/>
                </a:lnTo>
                <a:lnTo>
                  <a:pt x="179611" y="0"/>
                </a:lnTo>
                <a:lnTo>
                  <a:pt x="225954" y="14540"/>
                </a:lnTo>
                <a:lnTo>
                  <a:pt x="266799" y="4362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65226" y="6087305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8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08269" y="5197066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177071" y="0"/>
                </a:moveTo>
                <a:lnTo>
                  <a:pt x="129577" y="0"/>
                </a:lnTo>
                <a:lnTo>
                  <a:pt x="83889" y="14749"/>
                </a:lnTo>
                <a:lnTo>
                  <a:pt x="43622" y="44248"/>
                </a:lnTo>
                <a:lnTo>
                  <a:pt x="14540" y="85093"/>
                </a:lnTo>
                <a:lnTo>
                  <a:pt x="0" y="131435"/>
                </a:lnTo>
                <a:lnTo>
                  <a:pt x="0" y="179611"/>
                </a:lnTo>
                <a:lnTo>
                  <a:pt x="14540" y="225954"/>
                </a:lnTo>
                <a:lnTo>
                  <a:pt x="43622" y="266798"/>
                </a:lnTo>
                <a:lnTo>
                  <a:pt x="83889" y="296297"/>
                </a:lnTo>
                <a:lnTo>
                  <a:pt x="129577" y="311047"/>
                </a:lnTo>
                <a:lnTo>
                  <a:pt x="177071" y="311047"/>
                </a:lnTo>
                <a:lnTo>
                  <a:pt x="222759" y="296297"/>
                </a:lnTo>
                <a:lnTo>
                  <a:pt x="263026" y="266798"/>
                </a:lnTo>
                <a:lnTo>
                  <a:pt x="292107" y="225954"/>
                </a:lnTo>
                <a:lnTo>
                  <a:pt x="306648" y="179611"/>
                </a:lnTo>
                <a:lnTo>
                  <a:pt x="306648" y="131435"/>
                </a:lnTo>
                <a:lnTo>
                  <a:pt x="292107" y="85093"/>
                </a:lnTo>
                <a:lnTo>
                  <a:pt x="263026" y="44248"/>
                </a:lnTo>
                <a:lnTo>
                  <a:pt x="222759" y="14749"/>
                </a:lnTo>
                <a:lnTo>
                  <a:pt x="177071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08270" y="5197067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263025" y="44247"/>
                </a:moveTo>
                <a:lnTo>
                  <a:pt x="292107" y="85092"/>
                </a:lnTo>
                <a:lnTo>
                  <a:pt x="306648" y="131435"/>
                </a:lnTo>
                <a:lnTo>
                  <a:pt x="306648" y="179610"/>
                </a:lnTo>
                <a:lnTo>
                  <a:pt x="292107" y="225953"/>
                </a:lnTo>
                <a:lnTo>
                  <a:pt x="263025" y="266798"/>
                </a:lnTo>
                <a:lnTo>
                  <a:pt x="222758" y="296297"/>
                </a:lnTo>
                <a:lnTo>
                  <a:pt x="177071" y="311046"/>
                </a:lnTo>
                <a:lnTo>
                  <a:pt x="129576" y="311046"/>
                </a:lnTo>
                <a:lnTo>
                  <a:pt x="83888" y="296297"/>
                </a:lnTo>
                <a:lnTo>
                  <a:pt x="43622" y="266798"/>
                </a:lnTo>
                <a:lnTo>
                  <a:pt x="14540" y="225953"/>
                </a:lnTo>
                <a:lnTo>
                  <a:pt x="0" y="179610"/>
                </a:lnTo>
                <a:lnTo>
                  <a:pt x="0" y="131435"/>
                </a:lnTo>
                <a:lnTo>
                  <a:pt x="14540" y="85092"/>
                </a:lnTo>
                <a:lnTo>
                  <a:pt x="43622" y="44247"/>
                </a:lnTo>
                <a:lnTo>
                  <a:pt x="83888" y="14749"/>
                </a:lnTo>
                <a:lnTo>
                  <a:pt x="129576" y="0"/>
                </a:lnTo>
                <a:lnTo>
                  <a:pt x="177071" y="0"/>
                </a:lnTo>
                <a:lnTo>
                  <a:pt x="222758" y="14749"/>
                </a:lnTo>
                <a:lnTo>
                  <a:pt x="263025" y="442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16527" y="4513871"/>
            <a:ext cx="0" cy="755015"/>
          </a:xfrm>
          <a:custGeom>
            <a:avLst/>
            <a:gdLst/>
            <a:ahLst/>
            <a:cxnLst/>
            <a:rect l="l" t="t" r="r" b="b"/>
            <a:pathLst>
              <a:path h="755014">
                <a:moveTo>
                  <a:pt x="0" y="754670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63906" y="5197067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179611" y="0"/>
                </a:moveTo>
                <a:lnTo>
                  <a:pt x="131435" y="0"/>
                </a:lnTo>
                <a:lnTo>
                  <a:pt x="85092" y="14749"/>
                </a:lnTo>
                <a:lnTo>
                  <a:pt x="44247" y="44247"/>
                </a:lnTo>
                <a:lnTo>
                  <a:pt x="14749" y="85092"/>
                </a:lnTo>
                <a:lnTo>
                  <a:pt x="0" y="131435"/>
                </a:lnTo>
                <a:lnTo>
                  <a:pt x="0" y="179611"/>
                </a:lnTo>
                <a:lnTo>
                  <a:pt x="14749" y="225954"/>
                </a:lnTo>
                <a:lnTo>
                  <a:pt x="44247" y="266798"/>
                </a:lnTo>
                <a:lnTo>
                  <a:pt x="85092" y="296297"/>
                </a:lnTo>
                <a:lnTo>
                  <a:pt x="131435" y="311046"/>
                </a:lnTo>
                <a:lnTo>
                  <a:pt x="179611" y="311046"/>
                </a:lnTo>
                <a:lnTo>
                  <a:pt x="225954" y="296297"/>
                </a:lnTo>
                <a:lnTo>
                  <a:pt x="266798" y="266798"/>
                </a:lnTo>
                <a:lnTo>
                  <a:pt x="296297" y="225954"/>
                </a:lnTo>
                <a:lnTo>
                  <a:pt x="311046" y="179611"/>
                </a:lnTo>
                <a:lnTo>
                  <a:pt x="311046" y="131435"/>
                </a:lnTo>
                <a:lnTo>
                  <a:pt x="296297" y="85092"/>
                </a:lnTo>
                <a:lnTo>
                  <a:pt x="266798" y="44247"/>
                </a:lnTo>
                <a:lnTo>
                  <a:pt x="225954" y="14749"/>
                </a:lnTo>
                <a:lnTo>
                  <a:pt x="179611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63907" y="5197067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266798" y="44248"/>
                </a:moveTo>
                <a:lnTo>
                  <a:pt x="296297" y="85092"/>
                </a:lnTo>
                <a:lnTo>
                  <a:pt x="311046" y="131435"/>
                </a:lnTo>
                <a:lnTo>
                  <a:pt x="311046" y="179611"/>
                </a:lnTo>
                <a:lnTo>
                  <a:pt x="296297" y="225954"/>
                </a:lnTo>
                <a:lnTo>
                  <a:pt x="266798" y="266798"/>
                </a:lnTo>
                <a:lnTo>
                  <a:pt x="225954" y="296297"/>
                </a:lnTo>
                <a:lnTo>
                  <a:pt x="179611" y="311046"/>
                </a:lnTo>
                <a:lnTo>
                  <a:pt x="131435" y="311046"/>
                </a:lnTo>
                <a:lnTo>
                  <a:pt x="85092" y="296297"/>
                </a:lnTo>
                <a:lnTo>
                  <a:pt x="44248" y="266798"/>
                </a:lnTo>
                <a:lnTo>
                  <a:pt x="14749" y="225954"/>
                </a:lnTo>
                <a:lnTo>
                  <a:pt x="0" y="179611"/>
                </a:lnTo>
                <a:lnTo>
                  <a:pt x="0" y="131435"/>
                </a:lnTo>
                <a:lnTo>
                  <a:pt x="14749" y="85092"/>
                </a:lnTo>
                <a:lnTo>
                  <a:pt x="44248" y="44248"/>
                </a:lnTo>
                <a:lnTo>
                  <a:pt x="85092" y="14749"/>
                </a:lnTo>
                <a:lnTo>
                  <a:pt x="131435" y="0"/>
                </a:lnTo>
                <a:lnTo>
                  <a:pt x="179611" y="0"/>
                </a:lnTo>
                <a:lnTo>
                  <a:pt x="225954" y="14749"/>
                </a:lnTo>
                <a:lnTo>
                  <a:pt x="266798" y="442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64469" y="5239747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7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66847" y="4359021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177071" y="0"/>
                </a:moveTo>
                <a:lnTo>
                  <a:pt x="129577" y="0"/>
                </a:lnTo>
                <a:lnTo>
                  <a:pt x="83889" y="14541"/>
                </a:lnTo>
                <a:lnTo>
                  <a:pt x="43622" y="43623"/>
                </a:lnTo>
                <a:lnTo>
                  <a:pt x="14540" y="83889"/>
                </a:lnTo>
                <a:lnTo>
                  <a:pt x="0" y="129576"/>
                </a:lnTo>
                <a:lnTo>
                  <a:pt x="0" y="177071"/>
                </a:lnTo>
                <a:lnTo>
                  <a:pt x="14540" y="222758"/>
                </a:lnTo>
                <a:lnTo>
                  <a:pt x="43622" y="263025"/>
                </a:lnTo>
                <a:lnTo>
                  <a:pt x="83889" y="292107"/>
                </a:lnTo>
                <a:lnTo>
                  <a:pt x="129577" y="306648"/>
                </a:lnTo>
                <a:lnTo>
                  <a:pt x="177071" y="306648"/>
                </a:lnTo>
                <a:lnTo>
                  <a:pt x="222759" y="292107"/>
                </a:lnTo>
                <a:lnTo>
                  <a:pt x="263026" y="263025"/>
                </a:lnTo>
                <a:lnTo>
                  <a:pt x="292107" y="222758"/>
                </a:lnTo>
                <a:lnTo>
                  <a:pt x="306648" y="177071"/>
                </a:lnTo>
                <a:lnTo>
                  <a:pt x="306648" y="129576"/>
                </a:lnTo>
                <a:lnTo>
                  <a:pt x="292107" y="83889"/>
                </a:lnTo>
                <a:lnTo>
                  <a:pt x="263026" y="43623"/>
                </a:lnTo>
                <a:lnTo>
                  <a:pt x="222759" y="14541"/>
                </a:lnTo>
                <a:lnTo>
                  <a:pt x="177071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66848" y="4359021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263025" y="43622"/>
                </a:moveTo>
                <a:lnTo>
                  <a:pt x="292107" y="83888"/>
                </a:lnTo>
                <a:lnTo>
                  <a:pt x="306648" y="129576"/>
                </a:lnTo>
                <a:lnTo>
                  <a:pt x="306648" y="177071"/>
                </a:lnTo>
                <a:lnTo>
                  <a:pt x="292107" y="222758"/>
                </a:lnTo>
                <a:lnTo>
                  <a:pt x="263025" y="263025"/>
                </a:lnTo>
                <a:lnTo>
                  <a:pt x="222758" y="292107"/>
                </a:lnTo>
                <a:lnTo>
                  <a:pt x="177071" y="306648"/>
                </a:lnTo>
                <a:lnTo>
                  <a:pt x="129576" y="306648"/>
                </a:lnTo>
                <a:lnTo>
                  <a:pt x="83889" y="292107"/>
                </a:lnTo>
                <a:lnTo>
                  <a:pt x="43622" y="263025"/>
                </a:lnTo>
                <a:lnTo>
                  <a:pt x="14540" y="222758"/>
                </a:lnTo>
                <a:lnTo>
                  <a:pt x="0" y="177071"/>
                </a:lnTo>
                <a:lnTo>
                  <a:pt x="0" y="129576"/>
                </a:lnTo>
                <a:lnTo>
                  <a:pt x="14540" y="83888"/>
                </a:lnTo>
                <a:lnTo>
                  <a:pt x="43622" y="43622"/>
                </a:lnTo>
                <a:lnTo>
                  <a:pt x="83889" y="14540"/>
                </a:lnTo>
                <a:lnTo>
                  <a:pt x="129576" y="0"/>
                </a:lnTo>
                <a:lnTo>
                  <a:pt x="177071" y="0"/>
                </a:lnTo>
                <a:lnTo>
                  <a:pt x="222758" y="14540"/>
                </a:lnTo>
                <a:lnTo>
                  <a:pt x="263025" y="4362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65212" y="4401727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3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57278" y="2813998"/>
            <a:ext cx="4517390" cy="850265"/>
          </a:xfrm>
          <a:custGeom>
            <a:avLst/>
            <a:gdLst/>
            <a:ahLst/>
            <a:cxnLst/>
            <a:rect l="l" t="t" r="r" b="b"/>
            <a:pathLst>
              <a:path w="4517390" h="850264">
                <a:moveTo>
                  <a:pt x="0" y="849893"/>
                </a:moveTo>
                <a:lnTo>
                  <a:pt x="4517176" y="0"/>
                </a:lnTo>
              </a:path>
            </a:pathLst>
          </a:custGeom>
          <a:ln w="3814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78112" y="3686244"/>
            <a:ext cx="265430" cy="685165"/>
          </a:xfrm>
          <a:custGeom>
            <a:avLst/>
            <a:gdLst/>
            <a:ahLst/>
            <a:cxnLst/>
            <a:rect l="l" t="t" r="r" b="b"/>
            <a:pathLst>
              <a:path w="265430" h="685164">
                <a:moveTo>
                  <a:pt x="265147" y="684734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68895" y="3689626"/>
            <a:ext cx="267335" cy="648970"/>
          </a:xfrm>
          <a:custGeom>
            <a:avLst/>
            <a:gdLst/>
            <a:ahLst/>
            <a:cxnLst/>
            <a:rect l="l" t="t" r="r" b="b"/>
            <a:pathLst>
              <a:path w="267335" h="648970">
                <a:moveTo>
                  <a:pt x="0" y="648543"/>
                </a:moveTo>
                <a:lnTo>
                  <a:pt x="267047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75907" y="4359956"/>
            <a:ext cx="340995" cy="314960"/>
          </a:xfrm>
          <a:custGeom>
            <a:avLst/>
            <a:gdLst/>
            <a:ahLst/>
            <a:cxnLst/>
            <a:rect l="l" t="t" r="r" b="b"/>
            <a:pathLst>
              <a:path w="340994" h="314960">
                <a:moveTo>
                  <a:pt x="170491" y="0"/>
                </a:moveTo>
                <a:lnTo>
                  <a:pt x="127241" y="5121"/>
                </a:lnTo>
                <a:lnTo>
                  <a:pt x="86290" y="20485"/>
                </a:lnTo>
                <a:lnTo>
                  <a:pt x="49935" y="46091"/>
                </a:lnTo>
                <a:lnTo>
                  <a:pt x="22193" y="79648"/>
                </a:lnTo>
                <a:lnTo>
                  <a:pt x="5548" y="117447"/>
                </a:lnTo>
                <a:lnTo>
                  <a:pt x="0" y="157367"/>
                </a:lnTo>
                <a:lnTo>
                  <a:pt x="5548" y="197287"/>
                </a:lnTo>
                <a:lnTo>
                  <a:pt x="22193" y="235086"/>
                </a:lnTo>
                <a:lnTo>
                  <a:pt x="49935" y="268642"/>
                </a:lnTo>
                <a:lnTo>
                  <a:pt x="86290" y="294248"/>
                </a:lnTo>
                <a:lnTo>
                  <a:pt x="127241" y="309612"/>
                </a:lnTo>
                <a:lnTo>
                  <a:pt x="170491" y="314733"/>
                </a:lnTo>
                <a:lnTo>
                  <a:pt x="213740" y="309612"/>
                </a:lnTo>
                <a:lnTo>
                  <a:pt x="254692" y="294248"/>
                </a:lnTo>
                <a:lnTo>
                  <a:pt x="291047" y="268642"/>
                </a:lnTo>
                <a:lnTo>
                  <a:pt x="318789" y="235086"/>
                </a:lnTo>
                <a:lnTo>
                  <a:pt x="335435" y="197287"/>
                </a:lnTo>
                <a:lnTo>
                  <a:pt x="340983" y="157367"/>
                </a:lnTo>
                <a:lnTo>
                  <a:pt x="335435" y="117447"/>
                </a:lnTo>
                <a:lnTo>
                  <a:pt x="318789" y="79648"/>
                </a:lnTo>
                <a:lnTo>
                  <a:pt x="291047" y="46091"/>
                </a:lnTo>
                <a:lnTo>
                  <a:pt x="254692" y="20485"/>
                </a:lnTo>
                <a:lnTo>
                  <a:pt x="213740" y="5121"/>
                </a:lnTo>
                <a:lnTo>
                  <a:pt x="170491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75907" y="4359956"/>
            <a:ext cx="340995" cy="314960"/>
          </a:xfrm>
          <a:custGeom>
            <a:avLst/>
            <a:gdLst/>
            <a:ahLst/>
            <a:cxnLst/>
            <a:rect l="l" t="t" r="r" b="b"/>
            <a:pathLst>
              <a:path w="340994" h="314960">
                <a:moveTo>
                  <a:pt x="291047" y="46092"/>
                </a:moveTo>
                <a:lnTo>
                  <a:pt x="318789" y="79648"/>
                </a:lnTo>
                <a:lnTo>
                  <a:pt x="335435" y="117447"/>
                </a:lnTo>
                <a:lnTo>
                  <a:pt x="340983" y="157367"/>
                </a:lnTo>
                <a:lnTo>
                  <a:pt x="335435" y="197287"/>
                </a:lnTo>
                <a:lnTo>
                  <a:pt x="318789" y="235086"/>
                </a:lnTo>
                <a:lnTo>
                  <a:pt x="291047" y="268642"/>
                </a:lnTo>
                <a:lnTo>
                  <a:pt x="254692" y="294248"/>
                </a:lnTo>
                <a:lnTo>
                  <a:pt x="213741" y="309612"/>
                </a:lnTo>
                <a:lnTo>
                  <a:pt x="170491" y="314734"/>
                </a:lnTo>
                <a:lnTo>
                  <a:pt x="127242" y="309612"/>
                </a:lnTo>
                <a:lnTo>
                  <a:pt x="86290" y="294248"/>
                </a:lnTo>
                <a:lnTo>
                  <a:pt x="49936" y="268642"/>
                </a:lnTo>
                <a:lnTo>
                  <a:pt x="22193" y="235086"/>
                </a:lnTo>
                <a:lnTo>
                  <a:pt x="5548" y="197287"/>
                </a:lnTo>
                <a:lnTo>
                  <a:pt x="0" y="157367"/>
                </a:lnTo>
                <a:lnTo>
                  <a:pt x="5548" y="117447"/>
                </a:lnTo>
                <a:lnTo>
                  <a:pt x="22193" y="79648"/>
                </a:lnTo>
                <a:lnTo>
                  <a:pt x="49936" y="46092"/>
                </a:lnTo>
                <a:lnTo>
                  <a:pt x="86290" y="20485"/>
                </a:lnTo>
                <a:lnTo>
                  <a:pt x="127242" y="5121"/>
                </a:lnTo>
                <a:lnTo>
                  <a:pt x="170491" y="0"/>
                </a:lnTo>
                <a:lnTo>
                  <a:pt x="213741" y="5121"/>
                </a:lnTo>
                <a:lnTo>
                  <a:pt x="254692" y="20485"/>
                </a:lnTo>
                <a:lnTo>
                  <a:pt x="291047" y="4609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149177" y="4414017"/>
            <a:ext cx="19494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12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81700" y="4359956"/>
            <a:ext cx="340995" cy="314960"/>
          </a:xfrm>
          <a:custGeom>
            <a:avLst/>
            <a:gdLst/>
            <a:ahLst/>
            <a:cxnLst/>
            <a:rect l="l" t="t" r="r" b="b"/>
            <a:pathLst>
              <a:path w="340994" h="314960">
                <a:moveTo>
                  <a:pt x="170491" y="0"/>
                </a:moveTo>
                <a:lnTo>
                  <a:pt x="127241" y="5121"/>
                </a:lnTo>
                <a:lnTo>
                  <a:pt x="86290" y="20485"/>
                </a:lnTo>
                <a:lnTo>
                  <a:pt x="49935" y="46091"/>
                </a:lnTo>
                <a:lnTo>
                  <a:pt x="22193" y="79648"/>
                </a:lnTo>
                <a:lnTo>
                  <a:pt x="5548" y="117447"/>
                </a:lnTo>
                <a:lnTo>
                  <a:pt x="0" y="157367"/>
                </a:lnTo>
                <a:lnTo>
                  <a:pt x="5548" y="197287"/>
                </a:lnTo>
                <a:lnTo>
                  <a:pt x="22193" y="235086"/>
                </a:lnTo>
                <a:lnTo>
                  <a:pt x="49935" y="268642"/>
                </a:lnTo>
                <a:lnTo>
                  <a:pt x="86290" y="294248"/>
                </a:lnTo>
                <a:lnTo>
                  <a:pt x="127241" y="309612"/>
                </a:lnTo>
                <a:lnTo>
                  <a:pt x="170491" y="314733"/>
                </a:lnTo>
                <a:lnTo>
                  <a:pt x="213740" y="309612"/>
                </a:lnTo>
                <a:lnTo>
                  <a:pt x="254691" y="294248"/>
                </a:lnTo>
                <a:lnTo>
                  <a:pt x="291046" y="268642"/>
                </a:lnTo>
                <a:lnTo>
                  <a:pt x="318788" y="235086"/>
                </a:lnTo>
                <a:lnTo>
                  <a:pt x="335433" y="197287"/>
                </a:lnTo>
                <a:lnTo>
                  <a:pt x="340982" y="157367"/>
                </a:lnTo>
                <a:lnTo>
                  <a:pt x="335433" y="117447"/>
                </a:lnTo>
                <a:lnTo>
                  <a:pt x="318788" y="79648"/>
                </a:lnTo>
                <a:lnTo>
                  <a:pt x="291046" y="46091"/>
                </a:lnTo>
                <a:lnTo>
                  <a:pt x="254691" y="20485"/>
                </a:lnTo>
                <a:lnTo>
                  <a:pt x="213740" y="5121"/>
                </a:lnTo>
                <a:lnTo>
                  <a:pt x="170491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81700" y="4359956"/>
            <a:ext cx="340995" cy="314960"/>
          </a:xfrm>
          <a:custGeom>
            <a:avLst/>
            <a:gdLst/>
            <a:ahLst/>
            <a:cxnLst/>
            <a:rect l="l" t="t" r="r" b="b"/>
            <a:pathLst>
              <a:path w="340994" h="314960">
                <a:moveTo>
                  <a:pt x="291047" y="46092"/>
                </a:moveTo>
                <a:lnTo>
                  <a:pt x="318789" y="79648"/>
                </a:lnTo>
                <a:lnTo>
                  <a:pt x="335434" y="117447"/>
                </a:lnTo>
                <a:lnTo>
                  <a:pt x="340983" y="157367"/>
                </a:lnTo>
                <a:lnTo>
                  <a:pt x="335434" y="197287"/>
                </a:lnTo>
                <a:lnTo>
                  <a:pt x="318789" y="235086"/>
                </a:lnTo>
                <a:lnTo>
                  <a:pt x="291047" y="268642"/>
                </a:lnTo>
                <a:lnTo>
                  <a:pt x="254692" y="294248"/>
                </a:lnTo>
                <a:lnTo>
                  <a:pt x="213741" y="309612"/>
                </a:lnTo>
                <a:lnTo>
                  <a:pt x="170491" y="314734"/>
                </a:lnTo>
                <a:lnTo>
                  <a:pt x="127241" y="309612"/>
                </a:lnTo>
                <a:lnTo>
                  <a:pt x="86290" y="294248"/>
                </a:lnTo>
                <a:lnTo>
                  <a:pt x="49935" y="268642"/>
                </a:lnTo>
                <a:lnTo>
                  <a:pt x="22193" y="235086"/>
                </a:lnTo>
                <a:lnTo>
                  <a:pt x="5548" y="197287"/>
                </a:lnTo>
                <a:lnTo>
                  <a:pt x="0" y="157367"/>
                </a:lnTo>
                <a:lnTo>
                  <a:pt x="5548" y="117447"/>
                </a:lnTo>
                <a:lnTo>
                  <a:pt x="22193" y="79648"/>
                </a:lnTo>
                <a:lnTo>
                  <a:pt x="49935" y="46092"/>
                </a:lnTo>
                <a:lnTo>
                  <a:pt x="86290" y="20485"/>
                </a:lnTo>
                <a:lnTo>
                  <a:pt x="127241" y="5121"/>
                </a:lnTo>
                <a:lnTo>
                  <a:pt x="170491" y="0"/>
                </a:lnTo>
                <a:lnTo>
                  <a:pt x="213741" y="5121"/>
                </a:lnTo>
                <a:lnTo>
                  <a:pt x="254692" y="20485"/>
                </a:lnTo>
                <a:lnTo>
                  <a:pt x="291047" y="4609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554971" y="4414017"/>
            <a:ext cx="19494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11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02991" y="3521236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179611" y="0"/>
                </a:moveTo>
                <a:lnTo>
                  <a:pt x="131435" y="0"/>
                </a:lnTo>
                <a:lnTo>
                  <a:pt x="85092" y="14749"/>
                </a:lnTo>
                <a:lnTo>
                  <a:pt x="44247" y="44247"/>
                </a:lnTo>
                <a:lnTo>
                  <a:pt x="14749" y="85092"/>
                </a:lnTo>
                <a:lnTo>
                  <a:pt x="0" y="131435"/>
                </a:lnTo>
                <a:lnTo>
                  <a:pt x="0" y="179611"/>
                </a:lnTo>
                <a:lnTo>
                  <a:pt x="14749" y="225954"/>
                </a:lnTo>
                <a:lnTo>
                  <a:pt x="44247" y="266798"/>
                </a:lnTo>
                <a:lnTo>
                  <a:pt x="85092" y="296297"/>
                </a:lnTo>
                <a:lnTo>
                  <a:pt x="131435" y="311046"/>
                </a:lnTo>
                <a:lnTo>
                  <a:pt x="179611" y="311046"/>
                </a:lnTo>
                <a:lnTo>
                  <a:pt x="225954" y="296297"/>
                </a:lnTo>
                <a:lnTo>
                  <a:pt x="266798" y="266798"/>
                </a:lnTo>
                <a:lnTo>
                  <a:pt x="296297" y="225954"/>
                </a:lnTo>
                <a:lnTo>
                  <a:pt x="311047" y="179611"/>
                </a:lnTo>
                <a:lnTo>
                  <a:pt x="311047" y="131435"/>
                </a:lnTo>
                <a:lnTo>
                  <a:pt x="296297" y="85092"/>
                </a:lnTo>
                <a:lnTo>
                  <a:pt x="266798" y="44247"/>
                </a:lnTo>
                <a:lnTo>
                  <a:pt x="225954" y="14749"/>
                </a:lnTo>
                <a:lnTo>
                  <a:pt x="179611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02991" y="3521237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266799" y="44247"/>
                </a:moveTo>
                <a:lnTo>
                  <a:pt x="296297" y="85092"/>
                </a:lnTo>
                <a:lnTo>
                  <a:pt x="311046" y="131435"/>
                </a:lnTo>
                <a:lnTo>
                  <a:pt x="311046" y="179611"/>
                </a:lnTo>
                <a:lnTo>
                  <a:pt x="296297" y="225954"/>
                </a:lnTo>
                <a:lnTo>
                  <a:pt x="266799" y="266798"/>
                </a:lnTo>
                <a:lnTo>
                  <a:pt x="225954" y="296297"/>
                </a:lnTo>
                <a:lnTo>
                  <a:pt x="179611" y="311046"/>
                </a:lnTo>
                <a:lnTo>
                  <a:pt x="131435" y="311046"/>
                </a:lnTo>
                <a:lnTo>
                  <a:pt x="85092" y="296297"/>
                </a:lnTo>
                <a:lnTo>
                  <a:pt x="44247" y="266798"/>
                </a:lnTo>
                <a:lnTo>
                  <a:pt x="14749" y="225954"/>
                </a:lnTo>
                <a:lnTo>
                  <a:pt x="0" y="179611"/>
                </a:lnTo>
                <a:lnTo>
                  <a:pt x="0" y="131435"/>
                </a:lnTo>
                <a:lnTo>
                  <a:pt x="14749" y="85092"/>
                </a:lnTo>
                <a:lnTo>
                  <a:pt x="44247" y="44247"/>
                </a:lnTo>
                <a:lnTo>
                  <a:pt x="85092" y="14749"/>
                </a:lnTo>
                <a:lnTo>
                  <a:pt x="131435" y="0"/>
                </a:lnTo>
                <a:lnTo>
                  <a:pt x="179611" y="0"/>
                </a:lnTo>
                <a:lnTo>
                  <a:pt x="225954" y="14749"/>
                </a:lnTo>
                <a:lnTo>
                  <a:pt x="266799" y="442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57090" y="3616041"/>
            <a:ext cx="0" cy="801370"/>
          </a:xfrm>
          <a:custGeom>
            <a:avLst/>
            <a:gdLst/>
            <a:ahLst/>
            <a:cxnLst/>
            <a:rect l="l" t="t" r="r" b="b"/>
            <a:pathLst>
              <a:path h="801370">
                <a:moveTo>
                  <a:pt x="0" y="801194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53434" y="2857350"/>
            <a:ext cx="0" cy="761365"/>
          </a:xfrm>
          <a:custGeom>
            <a:avLst/>
            <a:gdLst/>
            <a:ahLst/>
            <a:cxnLst/>
            <a:rect l="l" t="t" r="r" b="b"/>
            <a:pathLst>
              <a:path h="761364">
                <a:moveTo>
                  <a:pt x="0" y="761035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28303" y="2902092"/>
            <a:ext cx="962660" cy="744855"/>
          </a:xfrm>
          <a:custGeom>
            <a:avLst/>
            <a:gdLst/>
            <a:ahLst/>
            <a:cxnLst/>
            <a:rect l="l" t="t" r="r" b="b"/>
            <a:pathLst>
              <a:path w="962659" h="744854">
                <a:moveTo>
                  <a:pt x="962145" y="744555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67940" y="3621297"/>
            <a:ext cx="783590" cy="789305"/>
          </a:xfrm>
          <a:custGeom>
            <a:avLst/>
            <a:gdLst/>
            <a:ahLst/>
            <a:cxnLst/>
            <a:rect l="l" t="t" r="r" b="b"/>
            <a:pathLst>
              <a:path w="783590" h="789304">
                <a:moveTo>
                  <a:pt x="783142" y="789164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40841" y="3526537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177070" y="0"/>
                </a:moveTo>
                <a:lnTo>
                  <a:pt x="129576" y="0"/>
                </a:lnTo>
                <a:lnTo>
                  <a:pt x="83889" y="14749"/>
                </a:lnTo>
                <a:lnTo>
                  <a:pt x="43622" y="44247"/>
                </a:lnTo>
                <a:lnTo>
                  <a:pt x="14540" y="85092"/>
                </a:lnTo>
                <a:lnTo>
                  <a:pt x="0" y="131435"/>
                </a:lnTo>
                <a:lnTo>
                  <a:pt x="0" y="179611"/>
                </a:lnTo>
                <a:lnTo>
                  <a:pt x="14540" y="225954"/>
                </a:lnTo>
                <a:lnTo>
                  <a:pt x="43622" y="266798"/>
                </a:lnTo>
                <a:lnTo>
                  <a:pt x="83889" y="296297"/>
                </a:lnTo>
                <a:lnTo>
                  <a:pt x="129576" y="311046"/>
                </a:lnTo>
                <a:lnTo>
                  <a:pt x="177070" y="311046"/>
                </a:lnTo>
                <a:lnTo>
                  <a:pt x="222758" y="296297"/>
                </a:lnTo>
                <a:lnTo>
                  <a:pt x="263025" y="266798"/>
                </a:lnTo>
                <a:lnTo>
                  <a:pt x="292106" y="225954"/>
                </a:lnTo>
                <a:lnTo>
                  <a:pt x="306647" y="179611"/>
                </a:lnTo>
                <a:lnTo>
                  <a:pt x="306647" y="131435"/>
                </a:lnTo>
                <a:lnTo>
                  <a:pt x="292106" y="85092"/>
                </a:lnTo>
                <a:lnTo>
                  <a:pt x="263025" y="44247"/>
                </a:lnTo>
                <a:lnTo>
                  <a:pt x="222758" y="14749"/>
                </a:lnTo>
                <a:lnTo>
                  <a:pt x="17707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40842" y="3526537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263025" y="44247"/>
                </a:moveTo>
                <a:lnTo>
                  <a:pt x="292107" y="85092"/>
                </a:lnTo>
                <a:lnTo>
                  <a:pt x="306648" y="131435"/>
                </a:lnTo>
                <a:lnTo>
                  <a:pt x="306648" y="179611"/>
                </a:lnTo>
                <a:lnTo>
                  <a:pt x="292107" y="225954"/>
                </a:lnTo>
                <a:lnTo>
                  <a:pt x="263025" y="266799"/>
                </a:lnTo>
                <a:lnTo>
                  <a:pt x="222758" y="296297"/>
                </a:lnTo>
                <a:lnTo>
                  <a:pt x="177071" y="311046"/>
                </a:lnTo>
                <a:lnTo>
                  <a:pt x="129576" y="311046"/>
                </a:lnTo>
                <a:lnTo>
                  <a:pt x="83889" y="296297"/>
                </a:lnTo>
                <a:lnTo>
                  <a:pt x="43622" y="266799"/>
                </a:lnTo>
                <a:lnTo>
                  <a:pt x="14540" y="225954"/>
                </a:lnTo>
                <a:lnTo>
                  <a:pt x="0" y="179611"/>
                </a:lnTo>
                <a:lnTo>
                  <a:pt x="0" y="131435"/>
                </a:lnTo>
                <a:lnTo>
                  <a:pt x="14540" y="85092"/>
                </a:lnTo>
                <a:lnTo>
                  <a:pt x="43622" y="44247"/>
                </a:lnTo>
                <a:lnTo>
                  <a:pt x="83889" y="14749"/>
                </a:lnTo>
                <a:lnTo>
                  <a:pt x="129576" y="0"/>
                </a:lnTo>
                <a:lnTo>
                  <a:pt x="177071" y="0"/>
                </a:lnTo>
                <a:lnTo>
                  <a:pt x="222758" y="14749"/>
                </a:lnTo>
                <a:lnTo>
                  <a:pt x="263025" y="442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539204" y="356921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2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197531" y="4362861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177071" y="0"/>
                </a:moveTo>
                <a:lnTo>
                  <a:pt x="129577" y="0"/>
                </a:lnTo>
                <a:lnTo>
                  <a:pt x="83889" y="14749"/>
                </a:lnTo>
                <a:lnTo>
                  <a:pt x="43622" y="44247"/>
                </a:lnTo>
                <a:lnTo>
                  <a:pt x="14540" y="85092"/>
                </a:lnTo>
                <a:lnTo>
                  <a:pt x="0" y="131435"/>
                </a:lnTo>
                <a:lnTo>
                  <a:pt x="0" y="179611"/>
                </a:lnTo>
                <a:lnTo>
                  <a:pt x="14540" y="225954"/>
                </a:lnTo>
                <a:lnTo>
                  <a:pt x="43622" y="266798"/>
                </a:lnTo>
                <a:lnTo>
                  <a:pt x="83889" y="296297"/>
                </a:lnTo>
                <a:lnTo>
                  <a:pt x="129577" y="311047"/>
                </a:lnTo>
                <a:lnTo>
                  <a:pt x="177071" y="311047"/>
                </a:lnTo>
                <a:lnTo>
                  <a:pt x="222759" y="296297"/>
                </a:lnTo>
                <a:lnTo>
                  <a:pt x="263026" y="266798"/>
                </a:lnTo>
                <a:lnTo>
                  <a:pt x="292107" y="225954"/>
                </a:lnTo>
                <a:lnTo>
                  <a:pt x="306648" y="179611"/>
                </a:lnTo>
                <a:lnTo>
                  <a:pt x="306648" y="131435"/>
                </a:lnTo>
                <a:lnTo>
                  <a:pt x="292107" y="85092"/>
                </a:lnTo>
                <a:lnTo>
                  <a:pt x="263026" y="44247"/>
                </a:lnTo>
                <a:lnTo>
                  <a:pt x="222759" y="14749"/>
                </a:lnTo>
                <a:lnTo>
                  <a:pt x="177071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97532" y="4362862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263025" y="44247"/>
                </a:moveTo>
                <a:lnTo>
                  <a:pt x="292106" y="85092"/>
                </a:lnTo>
                <a:lnTo>
                  <a:pt x="306647" y="131435"/>
                </a:lnTo>
                <a:lnTo>
                  <a:pt x="306647" y="179611"/>
                </a:lnTo>
                <a:lnTo>
                  <a:pt x="292106" y="225954"/>
                </a:lnTo>
                <a:lnTo>
                  <a:pt x="263025" y="266799"/>
                </a:lnTo>
                <a:lnTo>
                  <a:pt x="222758" y="296297"/>
                </a:lnTo>
                <a:lnTo>
                  <a:pt x="177071" y="311046"/>
                </a:lnTo>
                <a:lnTo>
                  <a:pt x="129576" y="311046"/>
                </a:lnTo>
                <a:lnTo>
                  <a:pt x="83888" y="296297"/>
                </a:lnTo>
                <a:lnTo>
                  <a:pt x="43622" y="266799"/>
                </a:lnTo>
                <a:lnTo>
                  <a:pt x="14540" y="225954"/>
                </a:lnTo>
                <a:lnTo>
                  <a:pt x="0" y="179611"/>
                </a:lnTo>
                <a:lnTo>
                  <a:pt x="0" y="131435"/>
                </a:lnTo>
                <a:lnTo>
                  <a:pt x="14540" y="85092"/>
                </a:lnTo>
                <a:lnTo>
                  <a:pt x="43622" y="44247"/>
                </a:lnTo>
                <a:lnTo>
                  <a:pt x="83888" y="14749"/>
                </a:lnTo>
                <a:lnTo>
                  <a:pt x="129576" y="0"/>
                </a:lnTo>
                <a:lnTo>
                  <a:pt x="177071" y="0"/>
                </a:lnTo>
                <a:lnTo>
                  <a:pt x="222758" y="14749"/>
                </a:lnTo>
                <a:lnTo>
                  <a:pt x="263025" y="442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295896" y="4405543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5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404656" y="4362861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177070" y="0"/>
                </a:moveTo>
                <a:lnTo>
                  <a:pt x="129576" y="0"/>
                </a:lnTo>
                <a:lnTo>
                  <a:pt x="83889" y="14749"/>
                </a:lnTo>
                <a:lnTo>
                  <a:pt x="43622" y="44247"/>
                </a:lnTo>
                <a:lnTo>
                  <a:pt x="14540" y="85092"/>
                </a:lnTo>
                <a:lnTo>
                  <a:pt x="0" y="131435"/>
                </a:lnTo>
                <a:lnTo>
                  <a:pt x="0" y="179611"/>
                </a:lnTo>
                <a:lnTo>
                  <a:pt x="14540" y="225954"/>
                </a:lnTo>
                <a:lnTo>
                  <a:pt x="43622" y="266798"/>
                </a:lnTo>
                <a:lnTo>
                  <a:pt x="83889" y="296297"/>
                </a:lnTo>
                <a:lnTo>
                  <a:pt x="129576" y="311047"/>
                </a:lnTo>
                <a:lnTo>
                  <a:pt x="177070" y="311047"/>
                </a:lnTo>
                <a:lnTo>
                  <a:pt x="222758" y="296297"/>
                </a:lnTo>
                <a:lnTo>
                  <a:pt x="263025" y="266798"/>
                </a:lnTo>
                <a:lnTo>
                  <a:pt x="292106" y="225954"/>
                </a:lnTo>
                <a:lnTo>
                  <a:pt x="306647" y="179611"/>
                </a:lnTo>
                <a:lnTo>
                  <a:pt x="306647" y="131435"/>
                </a:lnTo>
                <a:lnTo>
                  <a:pt x="292106" y="85092"/>
                </a:lnTo>
                <a:lnTo>
                  <a:pt x="263025" y="44247"/>
                </a:lnTo>
                <a:lnTo>
                  <a:pt x="222758" y="14749"/>
                </a:lnTo>
                <a:lnTo>
                  <a:pt x="17707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4656" y="4362862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263025" y="44247"/>
                </a:moveTo>
                <a:lnTo>
                  <a:pt x="292107" y="85092"/>
                </a:lnTo>
                <a:lnTo>
                  <a:pt x="306648" y="131435"/>
                </a:lnTo>
                <a:lnTo>
                  <a:pt x="306648" y="179611"/>
                </a:lnTo>
                <a:lnTo>
                  <a:pt x="292107" y="225954"/>
                </a:lnTo>
                <a:lnTo>
                  <a:pt x="263025" y="266799"/>
                </a:lnTo>
                <a:lnTo>
                  <a:pt x="222758" y="296297"/>
                </a:lnTo>
                <a:lnTo>
                  <a:pt x="177071" y="311046"/>
                </a:lnTo>
                <a:lnTo>
                  <a:pt x="129576" y="311046"/>
                </a:lnTo>
                <a:lnTo>
                  <a:pt x="83888" y="296297"/>
                </a:lnTo>
                <a:lnTo>
                  <a:pt x="43622" y="266799"/>
                </a:lnTo>
                <a:lnTo>
                  <a:pt x="14540" y="225954"/>
                </a:lnTo>
                <a:lnTo>
                  <a:pt x="0" y="179611"/>
                </a:lnTo>
                <a:lnTo>
                  <a:pt x="0" y="131435"/>
                </a:lnTo>
                <a:lnTo>
                  <a:pt x="14540" y="85092"/>
                </a:lnTo>
                <a:lnTo>
                  <a:pt x="43622" y="44247"/>
                </a:lnTo>
                <a:lnTo>
                  <a:pt x="83888" y="14749"/>
                </a:lnTo>
                <a:lnTo>
                  <a:pt x="129576" y="0"/>
                </a:lnTo>
                <a:lnTo>
                  <a:pt x="177071" y="0"/>
                </a:lnTo>
                <a:lnTo>
                  <a:pt x="222758" y="14749"/>
                </a:lnTo>
                <a:lnTo>
                  <a:pt x="263025" y="442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503020" y="4405543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4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405953" y="2682796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179611" y="0"/>
                </a:moveTo>
                <a:lnTo>
                  <a:pt x="131435" y="0"/>
                </a:lnTo>
                <a:lnTo>
                  <a:pt x="85092" y="14748"/>
                </a:lnTo>
                <a:lnTo>
                  <a:pt x="44247" y="44246"/>
                </a:lnTo>
                <a:lnTo>
                  <a:pt x="14749" y="85091"/>
                </a:lnTo>
                <a:lnTo>
                  <a:pt x="0" y="131435"/>
                </a:lnTo>
                <a:lnTo>
                  <a:pt x="0" y="179611"/>
                </a:lnTo>
                <a:lnTo>
                  <a:pt x="14749" y="225954"/>
                </a:lnTo>
                <a:lnTo>
                  <a:pt x="44247" y="266799"/>
                </a:lnTo>
                <a:lnTo>
                  <a:pt x="85092" y="296297"/>
                </a:lnTo>
                <a:lnTo>
                  <a:pt x="131435" y="311046"/>
                </a:lnTo>
                <a:lnTo>
                  <a:pt x="179611" y="311046"/>
                </a:lnTo>
                <a:lnTo>
                  <a:pt x="225954" y="296297"/>
                </a:lnTo>
                <a:lnTo>
                  <a:pt x="266798" y="266799"/>
                </a:lnTo>
                <a:lnTo>
                  <a:pt x="296297" y="225954"/>
                </a:lnTo>
                <a:lnTo>
                  <a:pt x="311046" y="179611"/>
                </a:lnTo>
                <a:lnTo>
                  <a:pt x="311046" y="131435"/>
                </a:lnTo>
                <a:lnTo>
                  <a:pt x="296297" y="85091"/>
                </a:lnTo>
                <a:lnTo>
                  <a:pt x="266798" y="44246"/>
                </a:lnTo>
                <a:lnTo>
                  <a:pt x="225954" y="14748"/>
                </a:lnTo>
                <a:lnTo>
                  <a:pt x="1796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05954" y="2682796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266798" y="44247"/>
                </a:moveTo>
                <a:lnTo>
                  <a:pt x="296297" y="85092"/>
                </a:lnTo>
                <a:lnTo>
                  <a:pt x="311047" y="131434"/>
                </a:lnTo>
                <a:lnTo>
                  <a:pt x="311047" y="179610"/>
                </a:lnTo>
                <a:lnTo>
                  <a:pt x="296297" y="225953"/>
                </a:lnTo>
                <a:lnTo>
                  <a:pt x="266798" y="266798"/>
                </a:lnTo>
                <a:lnTo>
                  <a:pt x="225954" y="296297"/>
                </a:lnTo>
                <a:lnTo>
                  <a:pt x="179611" y="311046"/>
                </a:lnTo>
                <a:lnTo>
                  <a:pt x="131435" y="311046"/>
                </a:lnTo>
                <a:lnTo>
                  <a:pt x="85092" y="296297"/>
                </a:lnTo>
                <a:lnTo>
                  <a:pt x="44248" y="266798"/>
                </a:lnTo>
                <a:lnTo>
                  <a:pt x="14749" y="225953"/>
                </a:lnTo>
                <a:lnTo>
                  <a:pt x="0" y="179610"/>
                </a:lnTo>
                <a:lnTo>
                  <a:pt x="0" y="131434"/>
                </a:lnTo>
                <a:lnTo>
                  <a:pt x="14749" y="85092"/>
                </a:lnTo>
                <a:lnTo>
                  <a:pt x="44248" y="44247"/>
                </a:lnTo>
                <a:lnTo>
                  <a:pt x="85092" y="14749"/>
                </a:lnTo>
                <a:lnTo>
                  <a:pt x="131435" y="0"/>
                </a:lnTo>
                <a:lnTo>
                  <a:pt x="179611" y="0"/>
                </a:lnTo>
                <a:lnTo>
                  <a:pt x="225954" y="14749"/>
                </a:lnTo>
                <a:lnTo>
                  <a:pt x="266798" y="442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506516" y="2725476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404656" y="3522484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177070" y="0"/>
                </a:moveTo>
                <a:lnTo>
                  <a:pt x="129576" y="0"/>
                </a:lnTo>
                <a:lnTo>
                  <a:pt x="83889" y="14540"/>
                </a:lnTo>
                <a:lnTo>
                  <a:pt x="43622" y="43622"/>
                </a:lnTo>
                <a:lnTo>
                  <a:pt x="14540" y="83889"/>
                </a:lnTo>
                <a:lnTo>
                  <a:pt x="0" y="129577"/>
                </a:lnTo>
                <a:lnTo>
                  <a:pt x="0" y="177071"/>
                </a:lnTo>
                <a:lnTo>
                  <a:pt x="14540" y="222759"/>
                </a:lnTo>
                <a:lnTo>
                  <a:pt x="43622" y="263026"/>
                </a:lnTo>
                <a:lnTo>
                  <a:pt x="83889" y="292107"/>
                </a:lnTo>
                <a:lnTo>
                  <a:pt x="129576" y="306648"/>
                </a:lnTo>
                <a:lnTo>
                  <a:pt x="177070" y="306648"/>
                </a:lnTo>
                <a:lnTo>
                  <a:pt x="222758" y="292107"/>
                </a:lnTo>
                <a:lnTo>
                  <a:pt x="263025" y="263026"/>
                </a:lnTo>
                <a:lnTo>
                  <a:pt x="292106" y="222759"/>
                </a:lnTo>
                <a:lnTo>
                  <a:pt x="306647" y="177071"/>
                </a:lnTo>
                <a:lnTo>
                  <a:pt x="306647" y="129577"/>
                </a:lnTo>
                <a:lnTo>
                  <a:pt x="292106" y="83889"/>
                </a:lnTo>
                <a:lnTo>
                  <a:pt x="263025" y="43622"/>
                </a:lnTo>
                <a:lnTo>
                  <a:pt x="222758" y="14540"/>
                </a:lnTo>
                <a:lnTo>
                  <a:pt x="177070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04656" y="3522484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263025" y="43622"/>
                </a:moveTo>
                <a:lnTo>
                  <a:pt x="292107" y="83889"/>
                </a:lnTo>
                <a:lnTo>
                  <a:pt x="306648" y="129577"/>
                </a:lnTo>
                <a:lnTo>
                  <a:pt x="306648" y="177071"/>
                </a:lnTo>
                <a:lnTo>
                  <a:pt x="292107" y="222759"/>
                </a:lnTo>
                <a:lnTo>
                  <a:pt x="263025" y="263026"/>
                </a:lnTo>
                <a:lnTo>
                  <a:pt x="222758" y="292107"/>
                </a:lnTo>
                <a:lnTo>
                  <a:pt x="177071" y="306648"/>
                </a:lnTo>
                <a:lnTo>
                  <a:pt x="129576" y="306648"/>
                </a:lnTo>
                <a:lnTo>
                  <a:pt x="83888" y="292107"/>
                </a:lnTo>
                <a:lnTo>
                  <a:pt x="43622" y="263026"/>
                </a:lnTo>
                <a:lnTo>
                  <a:pt x="14540" y="222759"/>
                </a:lnTo>
                <a:lnTo>
                  <a:pt x="0" y="177071"/>
                </a:lnTo>
                <a:lnTo>
                  <a:pt x="0" y="129577"/>
                </a:lnTo>
                <a:lnTo>
                  <a:pt x="14540" y="83889"/>
                </a:lnTo>
                <a:lnTo>
                  <a:pt x="43622" y="43622"/>
                </a:lnTo>
                <a:lnTo>
                  <a:pt x="83888" y="14540"/>
                </a:lnTo>
                <a:lnTo>
                  <a:pt x="129576" y="0"/>
                </a:lnTo>
                <a:lnTo>
                  <a:pt x="177071" y="0"/>
                </a:lnTo>
                <a:lnTo>
                  <a:pt x="222758" y="14540"/>
                </a:lnTo>
                <a:lnTo>
                  <a:pt x="263025" y="4362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503020" y="3565191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1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215907" y="6940439"/>
            <a:ext cx="194945" cy="1841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dirty="0">
                <a:latin typeface="Lucida Sans Unicode"/>
                <a:cs typeface="Lucida Sans Unicode"/>
              </a:rPr>
              <a:t>10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6883751" y="2678212"/>
            <a:ext cx="3676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0" dirty="0">
                <a:latin typeface="Lucida Sans Unicode"/>
                <a:cs typeface="Lucida Sans Unicode"/>
              </a:rPr>
              <a:t>r</a:t>
            </a:r>
            <a:r>
              <a:rPr sz="1350" dirty="0">
                <a:latin typeface="Lucida Sans Unicode"/>
                <a:cs typeface="Lucida Sans Unicode"/>
              </a:rPr>
              <a:t>oot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458285" y="5201598"/>
            <a:ext cx="45847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0680" algn="l"/>
              </a:tabLst>
            </a:pPr>
            <a:r>
              <a:rPr sz="1350" dirty="0">
                <a:latin typeface="Lucida Sans Unicode"/>
                <a:cs typeface="Lucida Sans Unicode"/>
              </a:rPr>
              <a:t>x	</a:t>
            </a:r>
            <a:r>
              <a:rPr sz="1050" dirty="0">
                <a:latin typeface="Lucida Sans Unicode"/>
                <a:cs typeface="Lucida Sans Unicode"/>
              </a:rPr>
              <a:t>6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903555" y="3183695"/>
            <a:ext cx="13525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p</a:t>
            </a:r>
            <a:endParaRPr sz="13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050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1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40555" y="3688886"/>
            <a:ext cx="860425" cy="846455"/>
          </a:xfrm>
          <a:custGeom>
            <a:avLst/>
            <a:gdLst/>
            <a:ahLst/>
            <a:cxnLst/>
            <a:rect l="l" t="t" r="r" b="b"/>
            <a:pathLst>
              <a:path w="860425" h="846454">
                <a:moveTo>
                  <a:pt x="0" y="846416"/>
                </a:moveTo>
                <a:lnTo>
                  <a:pt x="85984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9351" y="1131247"/>
            <a:ext cx="7986395" cy="76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600"/>
              </a:lnSpc>
              <a:spcBef>
                <a:spcPts val="100"/>
              </a:spcBef>
              <a:tabLst>
                <a:tab pos="4189095" algn="l"/>
              </a:tabLst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Quick union </a:t>
            </a:r>
            <a:r>
              <a:rPr sz="1800" spc="30" dirty="0">
                <a:solidFill>
                  <a:srgbClr val="005493"/>
                </a:solidFill>
                <a:latin typeface="Lucida Sans Unicode"/>
                <a:cs typeface="Lucida Sans Unicode"/>
              </a:rPr>
              <a:t>with</a:t>
            </a:r>
            <a:r>
              <a:rPr sz="1800" spc="3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path</a:t>
            </a:r>
            <a:r>
              <a:rPr sz="1800" spc="1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compression.	</a:t>
            </a:r>
            <a:r>
              <a:rPr sz="1800" dirty="0">
                <a:latin typeface="Lucida Sans Unicode"/>
                <a:cs typeface="Lucida Sans Unicode"/>
              </a:rPr>
              <a:t>Just after computing the </a:t>
            </a:r>
            <a:r>
              <a:rPr sz="1800" spc="-10" dirty="0">
                <a:latin typeface="Lucida Sans Unicode"/>
                <a:cs typeface="Lucida Sans Unicode"/>
              </a:rPr>
              <a:t>root </a:t>
            </a:r>
            <a:r>
              <a:rPr sz="1800" dirty="0">
                <a:latin typeface="Lucida Sans Unicode"/>
                <a:cs typeface="Lucida Sans Unicode"/>
              </a:rPr>
              <a:t>of</a:t>
            </a:r>
            <a:r>
              <a:rPr sz="1800" spc="-55" dirty="0">
                <a:latin typeface="Lucida Sans Unicode"/>
                <a:cs typeface="Lucida Sans Unicode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Lucida Sans Unicode"/>
                <a:cs typeface="Lucida Sans Unicode"/>
              </a:rPr>
              <a:t>,  set the id of each examined node to point to that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root.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46025" y="2914979"/>
            <a:ext cx="2543175" cy="758825"/>
          </a:xfrm>
          <a:custGeom>
            <a:avLst/>
            <a:gdLst/>
            <a:ahLst/>
            <a:cxnLst/>
            <a:rect l="l" t="t" r="r" b="b"/>
            <a:pathLst>
              <a:path w="2543175" h="758825">
                <a:moveTo>
                  <a:pt x="0" y="758681"/>
                </a:moveTo>
                <a:lnTo>
                  <a:pt x="2542681" y="0"/>
                </a:lnTo>
              </a:path>
            </a:pathLst>
          </a:custGeom>
          <a:ln w="3814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57278" y="2813998"/>
            <a:ext cx="4517390" cy="850265"/>
          </a:xfrm>
          <a:custGeom>
            <a:avLst/>
            <a:gdLst/>
            <a:ahLst/>
            <a:cxnLst/>
            <a:rect l="l" t="t" r="r" b="b"/>
            <a:pathLst>
              <a:path w="4517390" h="850264">
                <a:moveTo>
                  <a:pt x="0" y="849893"/>
                </a:moveTo>
                <a:lnTo>
                  <a:pt x="4517176" y="0"/>
                </a:lnTo>
              </a:path>
            </a:pathLst>
          </a:custGeom>
          <a:ln w="3814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420814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8830" algn="l"/>
              </a:tabLst>
            </a:pPr>
            <a:r>
              <a:rPr sz="2100" b="0" dirty="0">
                <a:latin typeface="Arial"/>
                <a:cs typeface="Arial"/>
              </a:rPr>
              <a:t>Improvement</a:t>
            </a:r>
            <a:r>
              <a:rPr sz="2100" b="0" spc="75" dirty="0">
                <a:latin typeface="Arial"/>
                <a:cs typeface="Arial"/>
              </a:rPr>
              <a:t> </a:t>
            </a:r>
            <a:r>
              <a:rPr sz="2100" b="0" spc="95" dirty="0">
                <a:latin typeface="Arial"/>
                <a:cs typeface="Arial"/>
              </a:rPr>
              <a:t>2:	</a:t>
            </a:r>
            <a:r>
              <a:rPr sz="2100" b="0" spc="50" dirty="0">
                <a:latin typeface="Arial"/>
                <a:cs typeface="Arial"/>
              </a:rPr>
              <a:t>path</a:t>
            </a:r>
            <a:r>
              <a:rPr sz="2100" b="0" spc="-15" dirty="0">
                <a:latin typeface="Arial"/>
                <a:cs typeface="Arial"/>
              </a:rPr>
              <a:t> </a:t>
            </a:r>
            <a:r>
              <a:rPr sz="2100" b="0" spc="-10" dirty="0">
                <a:latin typeface="Arial"/>
                <a:cs typeface="Arial"/>
              </a:rPr>
              <a:t>compression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6527" y="4513871"/>
            <a:ext cx="0" cy="755015"/>
          </a:xfrm>
          <a:custGeom>
            <a:avLst/>
            <a:gdLst/>
            <a:ahLst/>
            <a:cxnLst/>
            <a:rect l="l" t="t" r="r" b="b"/>
            <a:pathLst>
              <a:path h="755014">
                <a:moveTo>
                  <a:pt x="0" y="754670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63906" y="5197067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179611" y="0"/>
                </a:moveTo>
                <a:lnTo>
                  <a:pt x="131435" y="0"/>
                </a:lnTo>
                <a:lnTo>
                  <a:pt x="85092" y="14749"/>
                </a:lnTo>
                <a:lnTo>
                  <a:pt x="44247" y="44247"/>
                </a:lnTo>
                <a:lnTo>
                  <a:pt x="14749" y="85092"/>
                </a:lnTo>
                <a:lnTo>
                  <a:pt x="0" y="131435"/>
                </a:lnTo>
                <a:lnTo>
                  <a:pt x="0" y="179611"/>
                </a:lnTo>
                <a:lnTo>
                  <a:pt x="14749" y="225954"/>
                </a:lnTo>
                <a:lnTo>
                  <a:pt x="44247" y="266798"/>
                </a:lnTo>
                <a:lnTo>
                  <a:pt x="85092" y="296297"/>
                </a:lnTo>
                <a:lnTo>
                  <a:pt x="131435" y="311046"/>
                </a:lnTo>
                <a:lnTo>
                  <a:pt x="179611" y="311046"/>
                </a:lnTo>
                <a:lnTo>
                  <a:pt x="225954" y="296297"/>
                </a:lnTo>
                <a:lnTo>
                  <a:pt x="266798" y="266798"/>
                </a:lnTo>
                <a:lnTo>
                  <a:pt x="296297" y="225954"/>
                </a:lnTo>
                <a:lnTo>
                  <a:pt x="311046" y="179611"/>
                </a:lnTo>
                <a:lnTo>
                  <a:pt x="311046" y="131435"/>
                </a:lnTo>
                <a:lnTo>
                  <a:pt x="296297" y="85092"/>
                </a:lnTo>
                <a:lnTo>
                  <a:pt x="266798" y="44247"/>
                </a:lnTo>
                <a:lnTo>
                  <a:pt x="225954" y="14749"/>
                </a:lnTo>
                <a:lnTo>
                  <a:pt x="179611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63907" y="5197067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266798" y="44248"/>
                </a:moveTo>
                <a:lnTo>
                  <a:pt x="296297" y="85092"/>
                </a:lnTo>
                <a:lnTo>
                  <a:pt x="311046" y="131435"/>
                </a:lnTo>
                <a:lnTo>
                  <a:pt x="311046" y="179611"/>
                </a:lnTo>
                <a:lnTo>
                  <a:pt x="296297" y="225954"/>
                </a:lnTo>
                <a:lnTo>
                  <a:pt x="266798" y="266798"/>
                </a:lnTo>
                <a:lnTo>
                  <a:pt x="225954" y="296297"/>
                </a:lnTo>
                <a:lnTo>
                  <a:pt x="179611" y="311046"/>
                </a:lnTo>
                <a:lnTo>
                  <a:pt x="131435" y="311046"/>
                </a:lnTo>
                <a:lnTo>
                  <a:pt x="85092" y="296297"/>
                </a:lnTo>
                <a:lnTo>
                  <a:pt x="44248" y="266798"/>
                </a:lnTo>
                <a:lnTo>
                  <a:pt x="14749" y="225954"/>
                </a:lnTo>
                <a:lnTo>
                  <a:pt x="0" y="179611"/>
                </a:lnTo>
                <a:lnTo>
                  <a:pt x="0" y="131435"/>
                </a:lnTo>
                <a:lnTo>
                  <a:pt x="14749" y="85092"/>
                </a:lnTo>
                <a:lnTo>
                  <a:pt x="44248" y="44248"/>
                </a:lnTo>
                <a:lnTo>
                  <a:pt x="85092" y="14749"/>
                </a:lnTo>
                <a:lnTo>
                  <a:pt x="131435" y="0"/>
                </a:lnTo>
                <a:lnTo>
                  <a:pt x="179611" y="0"/>
                </a:lnTo>
                <a:lnTo>
                  <a:pt x="225954" y="14749"/>
                </a:lnTo>
                <a:lnTo>
                  <a:pt x="266798" y="442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64469" y="5239747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7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66847" y="4359021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177071" y="0"/>
                </a:moveTo>
                <a:lnTo>
                  <a:pt x="129577" y="0"/>
                </a:lnTo>
                <a:lnTo>
                  <a:pt x="83889" y="14541"/>
                </a:lnTo>
                <a:lnTo>
                  <a:pt x="43622" y="43623"/>
                </a:lnTo>
                <a:lnTo>
                  <a:pt x="14540" y="83889"/>
                </a:lnTo>
                <a:lnTo>
                  <a:pt x="0" y="129576"/>
                </a:lnTo>
                <a:lnTo>
                  <a:pt x="0" y="177071"/>
                </a:lnTo>
                <a:lnTo>
                  <a:pt x="14540" y="222758"/>
                </a:lnTo>
                <a:lnTo>
                  <a:pt x="43622" y="263025"/>
                </a:lnTo>
                <a:lnTo>
                  <a:pt x="83889" y="292107"/>
                </a:lnTo>
                <a:lnTo>
                  <a:pt x="129577" y="306648"/>
                </a:lnTo>
                <a:lnTo>
                  <a:pt x="177071" y="306648"/>
                </a:lnTo>
                <a:lnTo>
                  <a:pt x="222759" y="292107"/>
                </a:lnTo>
                <a:lnTo>
                  <a:pt x="263026" y="263025"/>
                </a:lnTo>
                <a:lnTo>
                  <a:pt x="292107" y="222758"/>
                </a:lnTo>
                <a:lnTo>
                  <a:pt x="306648" y="177071"/>
                </a:lnTo>
                <a:lnTo>
                  <a:pt x="306648" y="129576"/>
                </a:lnTo>
                <a:lnTo>
                  <a:pt x="292107" y="83889"/>
                </a:lnTo>
                <a:lnTo>
                  <a:pt x="263026" y="43623"/>
                </a:lnTo>
                <a:lnTo>
                  <a:pt x="222759" y="14541"/>
                </a:lnTo>
                <a:lnTo>
                  <a:pt x="177071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66848" y="4359021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263025" y="43622"/>
                </a:moveTo>
                <a:lnTo>
                  <a:pt x="292107" y="83888"/>
                </a:lnTo>
                <a:lnTo>
                  <a:pt x="306648" y="129576"/>
                </a:lnTo>
                <a:lnTo>
                  <a:pt x="306648" y="177071"/>
                </a:lnTo>
                <a:lnTo>
                  <a:pt x="292107" y="222758"/>
                </a:lnTo>
                <a:lnTo>
                  <a:pt x="263025" y="263025"/>
                </a:lnTo>
                <a:lnTo>
                  <a:pt x="222758" y="292107"/>
                </a:lnTo>
                <a:lnTo>
                  <a:pt x="177071" y="306648"/>
                </a:lnTo>
                <a:lnTo>
                  <a:pt x="129576" y="306648"/>
                </a:lnTo>
                <a:lnTo>
                  <a:pt x="83889" y="292107"/>
                </a:lnTo>
                <a:lnTo>
                  <a:pt x="43622" y="263025"/>
                </a:lnTo>
                <a:lnTo>
                  <a:pt x="14540" y="222758"/>
                </a:lnTo>
                <a:lnTo>
                  <a:pt x="0" y="177071"/>
                </a:lnTo>
                <a:lnTo>
                  <a:pt x="0" y="129576"/>
                </a:lnTo>
                <a:lnTo>
                  <a:pt x="14540" y="83888"/>
                </a:lnTo>
                <a:lnTo>
                  <a:pt x="43622" y="43622"/>
                </a:lnTo>
                <a:lnTo>
                  <a:pt x="83889" y="14540"/>
                </a:lnTo>
                <a:lnTo>
                  <a:pt x="129576" y="0"/>
                </a:lnTo>
                <a:lnTo>
                  <a:pt x="177071" y="0"/>
                </a:lnTo>
                <a:lnTo>
                  <a:pt x="222758" y="14540"/>
                </a:lnTo>
                <a:lnTo>
                  <a:pt x="263025" y="4362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95165" y="4626288"/>
            <a:ext cx="0" cy="666115"/>
          </a:xfrm>
          <a:custGeom>
            <a:avLst/>
            <a:gdLst/>
            <a:ahLst/>
            <a:cxnLst/>
            <a:rect l="l" t="t" r="r" b="b"/>
            <a:pathLst>
              <a:path h="666114">
                <a:moveTo>
                  <a:pt x="0" y="665623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98518" y="3563629"/>
            <a:ext cx="546735" cy="934719"/>
          </a:xfrm>
          <a:custGeom>
            <a:avLst/>
            <a:gdLst/>
            <a:ahLst/>
            <a:cxnLst/>
            <a:rect l="l" t="t" r="r" b="b"/>
            <a:pathLst>
              <a:path w="546735" h="934720">
                <a:moveTo>
                  <a:pt x="0" y="934568"/>
                </a:moveTo>
                <a:lnTo>
                  <a:pt x="546244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7045" y="5199250"/>
            <a:ext cx="340995" cy="314960"/>
          </a:xfrm>
          <a:custGeom>
            <a:avLst/>
            <a:gdLst/>
            <a:ahLst/>
            <a:cxnLst/>
            <a:rect l="l" t="t" r="r" b="b"/>
            <a:pathLst>
              <a:path w="340995" h="314960">
                <a:moveTo>
                  <a:pt x="170491" y="0"/>
                </a:moveTo>
                <a:lnTo>
                  <a:pt x="127242" y="5121"/>
                </a:lnTo>
                <a:lnTo>
                  <a:pt x="86290" y="20485"/>
                </a:lnTo>
                <a:lnTo>
                  <a:pt x="49935" y="46092"/>
                </a:lnTo>
                <a:lnTo>
                  <a:pt x="22193" y="79648"/>
                </a:lnTo>
                <a:lnTo>
                  <a:pt x="5548" y="117447"/>
                </a:lnTo>
                <a:lnTo>
                  <a:pt x="0" y="157367"/>
                </a:lnTo>
                <a:lnTo>
                  <a:pt x="5548" y="197287"/>
                </a:lnTo>
                <a:lnTo>
                  <a:pt x="22193" y="235086"/>
                </a:lnTo>
                <a:lnTo>
                  <a:pt x="49935" y="268642"/>
                </a:lnTo>
                <a:lnTo>
                  <a:pt x="86290" y="294248"/>
                </a:lnTo>
                <a:lnTo>
                  <a:pt x="127242" y="309612"/>
                </a:lnTo>
                <a:lnTo>
                  <a:pt x="170491" y="314733"/>
                </a:lnTo>
                <a:lnTo>
                  <a:pt x="213741" y="309612"/>
                </a:lnTo>
                <a:lnTo>
                  <a:pt x="254692" y="294248"/>
                </a:lnTo>
                <a:lnTo>
                  <a:pt x="291047" y="268642"/>
                </a:lnTo>
                <a:lnTo>
                  <a:pt x="318789" y="235086"/>
                </a:lnTo>
                <a:lnTo>
                  <a:pt x="335435" y="197287"/>
                </a:lnTo>
                <a:lnTo>
                  <a:pt x="340983" y="157367"/>
                </a:lnTo>
                <a:lnTo>
                  <a:pt x="335435" y="117447"/>
                </a:lnTo>
                <a:lnTo>
                  <a:pt x="318789" y="79648"/>
                </a:lnTo>
                <a:lnTo>
                  <a:pt x="291047" y="46092"/>
                </a:lnTo>
                <a:lnTo>
                  <a:pt x="254692" y="20485"/>
                </a:lnTo>
                <a:lnTo>
                  <a:pt x="213741" y="5121"/>
                </a:lnTo>
                <a:lnTo>
                  <a:pt x="170491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27045" y="5199250"/>
            <a:ext cx="340995" cy="314960"/>
          </a:xfrm>
          <a:custGeom>
            <a:avLst/>
            <a:gdLst/>
            <a:ahLst/>
            <a:cxnLst/>
            <a:rect l="l" t="t" r="r" b="b"/>
            <a:pathLst>
              <a:path w="340995" h="314960">
                <a:moveTo>
                  <a:pt x="291047" y="46092"/>
                </a:moveTo>
                <a:lnTo>
                  <a:pt x="318789" y="79648"/>
                </a:lnTo>
                <a:lnTo>
                  <a:pt x="335434" y="117446"/>
                </a:lnTo>
                <a:lnTo>
                  <a:pt x="340983" y="157366"/>
                </a:lnTo>
                <a:lnTo>
                  <a:pt x="335434" y="197286"/>
                </a:lnTo>
                <a:lnTo>
                  <a:pt x="318789" y="235085"/>
                </a:lnTo>
                <a:lnTo>
                  <a:pt x="291047" y="268641"/>
                </a:lnTo>
                <a:lnTo>
                  <a:pt x="254692" y="294248"/>
                </a:lnTo>
                <a:lnTo>
                  <a:pt x="213741" y="309612"/>
                </a:lnTo>
                <a:lnTo>
                  <a:pt x="170491" y="314733"/>
                </a:lnTo>
                <a:lnTo>
                  <a:pt x="127241" y="309612"/>
                </a:lnTo>
                <a:lnTo>
                  <a:pt x="86290" y="294248"/>
                </a:lnTo>
                <a:lnTo>
                  <a:pt x="49935" y="268641"/>
                </a:lnTo>
                <a:lnTo>
                  <a:pt x="22193" y="235085"/>
                </a:lnTo>
                <a:lnTo>
                  <a:pt x="5548" y="197286"/>
                </a:lnTo>
                <a:lnTo>
                  <a:pt x="0" y="157366"/>
                </a:lnTo>
                <a:lnTo>
                  <a:pt x="5548" y="117446"/>
                </a:lnTo>
                <a:lnTo>
                  <a:pt x="22193" y="79648"/>
                </a:lnTo>
                <a:lnTo>
                  <a:pt x="49935" y="46092"/>
                </a:lnTo>
                <a:lnTo>
                  <a:pt x="86290" y="20485"/>
                </a:lnTo>
                <a:lnTo>
                  <a:pt x="127241" y="5121"/>
                </a:lnTo>
                <a:lnTo>
                  <a:pt x="170491" y="0"/>
                </a:lnTo>
                <a:lnTo>
                  <a:pt x="213741" y="5121"/>
                </a:lnTo>
                <a:lnTo>
                  <a:pt x="254692" y="20485"/>
                </a:lnTo>
                <a:lnTo>
                  <a:pt x="291047" y="4609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00315" y="5253312"/>
            <a:ext cx="19494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10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49073" y="4366014"/>
            <a:ext cx="311150" cy="306705"/>
          </a:xfrm>
          <a:custGeom>
            <a:avLst/>
            <a:gdLst/>
            <a:ahLst/>
            <a:cxnLst/>
            <a:rect l="l" t="t" r="r" b="b"/>
            <a:pathLst>
              <a:path w="311150" h="306704">
                <a:moveTo>
                  <a:pt x="179611" y="0"/>
                </a:moveTo>
                <a:lnTo>
                  <a:pt x="131435" y="0"/>
                </a:lnTo>
                <a:lnTo>
                  <a:pt x="85093" y="14541"/>
                </a:lnTo>
                <a:lnTo>
                  <a:pt x="44248" y="43623"/>
                </a:lnTo>
                <a:lnTo>
                  <a:pt x="14749" y="83889"/>
                </a:lnTo>
                <a:lnTo>
                  <a:pt x="0" y="129576"/>
                </a:lnTo>
                <a:lnTo>
                  <a:pt x="0" y="177071"/>
                </a:lnTo>
                <a:lnTo>
                  <a:pt x="14749" y="222758"/>
                </a:lnTo>
                <a:lnTo>
                  <a:pt x="44248" y="263025"/>
                </a:lnTo>
                <a:lnTo>
                  <a:pt x="85093" y="292107"/>
                </a:lnTo>
                <a:lnTo>
                  <a:pt x="131435" y="306648"/>
                </a:lnTo>
                <a:lnTo>
                  <a:pt x="179611" y="306648"/>
                </a:lnTo>
                <a:lnTo>
                  <a:pt x="225954" y="292107"/>
                </a:lnTo>
                <a:lnTo>
                  <a:pt x="266798" y="263025"/>
                </a:lnTo>
                <a:lnTo>
                  <a:pt x="296297" y="222758"/>
                </a:lnTo>
                <a:lnTo>
                  <a:pt x="311047" y="177071"/>
                </a:lnTo>
                <a:lnTo>
                  <a:pt x="311047" y="129576"/>
                </a:lnTo>
                <a:lnTo>
                  <a:pt x="296297" y="83889"/>
                </a:lnTo>
                <a:lnTo>
                  <a:pt x="266798" y="43623"/>
                </a:lnTo>
                <a:lnTo>
                  <a:pt x="225954" y="14541"/>
                </a:lnTo>
                <a:lnTo>
                  <a:pt x="179611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49073" y="4366015"/>
            <a:ext cx="311150" cy="306705"/>
          </a:xfrm>
          <a:custGeom>
            <a:avLst/>
            <a:gdLst/>
            <a:ahLst/>
            <a:cxnLst/>
            <a:rect l="l" t="t" r="r" b="b"/>
            <a:pathLst>
              <a:path w="311150" h="306704">
                <a:moveTo>
                  <a:pt x="266799" y="43622"/>
                </a:moveTo>
                <a:lnTo>
                  <a:pt x="296297" y="83889"/>
                </a:lnTo>
                <a:lnTo>
                  <a:pt x="311046" y="129576"/>
                </a:lnTo>
                <a:lnTo>
                  <a:pt x="311046" y="177071"/>
                </a:lnTo>
                <a:lnTo>
                  <a:pt x="296297" y="222759"/>
                </a:lnTo>
                <a:lnTo>
                  <a:pt x="266799" y="263026"/>
                </a:lnTo>
                <a:lnTo>
                  <a:pt x="225954" y="292107"/>
                </a:lnTo>
                <a:lnTo>
                  <a:pt x="179611" y="306648"/>
                </a:lnTo>
                <a:lnTo>
                  <a:pt x="131435" y="306648"/>
                </a:lnTo>
                <a:lnTo>
                  <a:pt x="85092" y="292107"/>
                </a:lnTo>
                <a:lnTo>
                  <a:pt x="44247" y="263026"/>
                </a:lnTo>
                <a:lnTo>
                  <a:pt x="14749" y="222759"/>
                </a:lnTo>
                <a:lnTo>
                  <a:pt x="0" y="177071"/>
                </a:lnTo>
                <a:lnTo>
                  <a:pt x="0" y="129576"/>
                </a:lnTo>
                <a:lnTo>
                  <a:pt x="14749" y="83889"/>
                </a:lnTo>
                <a:lnTo>
                  <a:pt x="44247" y="43622"/>
                </a:lnTo>
                <a:lnTo>
                  <a:pt x="85092" y="14540"/>
                </a:lnTo>
                <a:lnTo>
                  <a:pt x="131435" y="0"/>
                </a:lnTo>
                <a:lnTo>
                  <a:pt x="179611" y="0"/>
                </a:lnTo>
                <a:lnTo>
                  <a:pt x="225954" y="14540"/>
                </a:lnTo>
                <a:lnTo>
                  <a:pt x="266799" y="4362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49637" y="4408721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8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92679" y="3518483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177071" y="0"/>
                </a:moveTo>
                <a:lnTo>
                  <a:pt x="129577" y="0"/>
                </a:lnTo>
                <a:lnTo>
                  <a:pt x="83889" y="14749"/>
                </a:lnTo>
                <a:lnTo>
                  <a:pt x="43622" y="44248"/>
                </a:lnTo>
                <a:lnTo>
                  <a:pt x="14540" y="85093"/>
                </a:lnTo>
                <a:lnTo>
                  <a:pt x="0" y="131435"/>
                </a:lnTo>
                <a:lnTo>
                  <a:pt x="0" y="179611"/>
                </a:lnTo>
                <a:lnTo>
                  <a:pt x="14540" y="225954"/>
                </a:lnTo>
                <a:lnTo>
                  <a:pt x="43622" y="266799"/>
                </a:lnTo>
                <a:lnTo>
                  <a:pt x="83889" y="296298"/>
                </a:lnTo>
                <a:lnTo>
                  <a:pt x="129577" y="311047"/>
                </a:lnTo>
                <a:lnTo>
                  <a:pt x="177071" y="311047"/>
                </a:lnTo>
                <a:lnTo>
                  <a:pt x="222759" y="296298"/>
                </a:lnTo>
                <a:lnTo>
                  <a:pt x="263026" y="266799"/>
                </a:lnTo>
                <a:lnTo>
                  <a:pt x="292107" y="225954"/>
                </a:lnTo>
                <a:lnTo>
                  <a:pt x="306648" y="179611"/>
                </a:lnTo>
                <a:lnTo>
                  <a:pt x="306648" y="131435"/>
                </a:lnTo>
                <a:lnTo>
                  <a:pt x="292107" y="85093"/>
                </a:lnTo>
                <a:lnTo>
                  <a:pt x="263026" y="44248"/>
                </a:lnTo>
                <a:lnTo>
                  <a:pt x="222759" y="14749"/>
                </a:lnTo>
                <a:lnTo>
                  <a:pt x="177071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92679" y="3518483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263025" y="44248"/>
                </a:moveTo>
                <a:lnTo>
                  <a:pt x="292107" y="85092"/>
                </a:lnTo>
                <a:lnTo>
                  <a:pt x="306648" y="131435"/>
                </a:lnTo>
                <a:lnTo>
                  <a:pt x="306648" y="179611"/>
                </a:lnTo>
                <a:lnTo>
                  <a:pt x="292107" y="225954"/>
                </a:lnTo>
                <a:lnTo>
                  <a:pt x="263025" y="266798"/>
                </a:lnTo>
                <a:lnTo>
                  <a:pt x="222758" y="296297"/>
                </a:lnTo>
                <a:lnTo>
                  <a:pt x="177071" y="311047"/>
                </a:lnTo>
                <a:lnTo>
                  <a:pt x="129576" y="311047"/>
                </a:lnTo>
                <a:lnTo>
                  <a:pt x="83888" y="296297"/>
                </a:lnTo>
                <a:lnTo>
                  <a:pt x="43622" y="266798"/>
                </a:lnTo>
                <a:lnTo>
                  <a:pt x="14540" y="225954"/>
                </a:lnTo>
                <a:lnTo>
                  <a:pt x="0" y="179611"/>
                </a:lnTo>
                <a:lnTo>
                  <a:pt x="0" y="131435"/>
                </a:lnTo>
                <a:lnTo>
                  <a:pt x="14540" y="85092"/>
                </a:lnTo>
                <a:lnTo>
                  <a:pt x="43622" y="44248"/>
                </a:lnTo>
                <a:lnTo>
                  <a:pt x="83888" y="14749"/>
                </a:lnTo>
                <a:lnTo>
                  <a:pt x="129576" y="0"/>
                </a:lnTo>
                <a:lnTo>
                  <a:pt x="177071" y="0"/>
                </a:lnTo>
                <a:lnTo>
                  <a:pt x="222758" y="14749"/>
                </a:lnTo>
                <a:lnTo>
                  <a:pt x="263025" y="442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891042" y="356116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6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78112" y="3686247"/>
            <a:ext cx="265430" cy="685165"/>
          </a:xfrm>
          <a:custGeom>
            <a:avLst/>
            <a:gdLst/>
            <a:ahLst/>
            <a:cxnLst/>
            <a:rect l="l" t="t" r="r" b="b"/>
            <a:pathLst>
              <a:path w="265430" h="685164">
                <a:moveTo>
                  <a:pt x="265147" y="684733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68895" y="3689628"/>
            <a:ext cx="267335" cy="648970"/>
          </a:xfrm>
          <a:custGeom>
            <a:avLst/>
            <a:gdLst/>
            <a:ahLst/>
            <a:cxnLst/>
            <a:rect l="l" t="t" r="r" b="b"/>
            <a:pathLst>
              <a:path w="267335" h="648970">
                <a:moveTo>
                  <a:pt x="0" y="648543"/>
                </a:moveTo>
                <a:lnTo>
                  <a:pt x="267047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75907" y="4359959"/>
            <a:ext cx="340995" cy="314960"/>
          </a:xfrm>
          <a:custGeom>
            <a:avLst/>
            <a:gdLst/>
            <a:ahLst/>
            <a:cxnLst/>
            <a:rect l="l" t="t" r="r" b="b"/>
            <a:pathLst>
              <a:path w="340994" h="314960">
                <a:moveTo>
                  <a:pt x="170491" y="0"/>
                </a:moveTo>
                <a:lnTo>
                  <a:pt x="127241" y="5121"/>
                </a:lnTo>
                <a:lnTo>
                  <a:pt x="86290" y="20485"/>
                </a:lnTo>
                <a:lnTo>
                  <a:pt x="49935" y="46091"/>
                </a:lnTo>
                <a:lnTo>
                  <a:pt x="22193" y="79648"/>
                </a:lnTo>
                <a:lnTo>
                  <a:pt x="5548" y="117447"/>
                </a:lnTo>
                <a:lnTo>
                  <a:pt x="0" y="157367"/>
                </a:lnTo>
                <a:lnTo>
                  <a:pt x="5548" y="197287"/>
                </a:lnTo>
                <a:lnTo>
                  <a:pt x="22193" y="235086"/>
                </a:lnTo>
                <a:lnTo>
                  <a:pt x="49935" y="268642"/>
                </a:lnTo>
                <a:lnTo>
                  <a:pt x="86290" y="294248"/>
                </a:lnTo>
                <a:lnTo>
                  <a:pt x="127241" y="309612"/>
                </a:lnTo>
                <a:lnTo>
                  <a:pt x="170491" y="314733"/>
                </a:lnTo>
                <a:lnTo>
                  <a:pt x="213740" y="309612"/>
                </a:lnTo>
                <a:lnTo>
                  <a:pt x="254692" y="294248"/>
                </a:lnTo>
                <a:lnTo>
                  <a:pt x="291047" y="268642"/>
                </a:lnTo>
                <a:lnTo>
                  <a:pt x="318789" y="235086"/>
                </a:lnTo>
                <a:lnTo>
                  <a:pt x="335435" y="197287"/>
                </a:lnTo>
                <a:lnTo>
                  <a:pt x="340983" y="157367"/>
                </a:lnTo>
                <a:lnTo>
                  <a:pt x="335435" y="117447"/>
                </a:lnTo>
                <a:lnTo>
                  <a:pt x="318789" y="79648"/>
                </a:lnTo>
                <a:lnTo>
                  <a:pt x="291047" y="46091"/>
                </a:lnTo>
                <a:lnTo>
                  <a:pt x="254692" y="20485"/>
                </a:lnTo>
                <a:lnTo>
                  <a:pt x="213740" y="5121"/>
                </a:lnTo>
                <a:lnTo>
                  <a:pt x="170491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75907" y="4359959"/>
            <a:ext cx="340995" cy="314960"/>
          </a:xfrm>
          <a:custGeom>
            <a:avLst/>
            <a:gdLst/>
            <a:ahLst/>
            <a:cxnLst/>
            <a:rect l="l" t="t" r="r" b="b"/>
            <a:pathLst>
              <a:path w="340994" h="314960">
                <a:moveTo>
                  <a:pt x="291047" y="46091"/>
                </a:moveTo>
                <a:lnTo>
                  <a:pt x="318789" y="79647"/>
                </a:lnTo>
                <a:lnTo>
                  <a:pt x="335435" y="117446"/>
                </a:lnTo>
                <a:lnTo>
                  <a:pt x="340983" y="157367"/>
                </a:lnTo>
                <a:lnTo>
                  <a:pt x="335435" y="197287"/>
                </a:lnTo>
                <a:lnTo>
                  <a:pt x="318789" y="235085"/>
                </a:lnTo>
                <a:lnTo>
                  <a:pt x="291047" y="268641"/>
                </a:lnTo>
                <a:lnTo>
                  <a:pt x="254692" y="294248"/>
                </a:lnTo>
                <a:lnTo>
                  <a:pt x="213741" y="309612"/>
                </a:lnTo>
                <a:lnTo>
                  <a:pt x="170491" y="314734"/>
                </a:lnTo>
                <a:lnTo>
                  <a:pt x="127242" y="309612"/>
                </a:lnTo>
                <a:lnTo>
                  <a:pt x="86290" y="294248"/>
                </a:lnTo>
                <a:lnTo>
                  <a:pt x="49936" y="268641"/>
                </a:lnTo>
                <a:lnTo>
                  <a:pt x="22193" y="235085"/>
                </a:lnTo>
                <a:lnTo>
                  <a:pt x="5548" y="197287"/>
                </a:lnTo>
                <a:lnTo>
                  <a:pt x="0" y="157367"/>
                </a:lnTo>
                <a:lnTo>
                  <a:pt x="5548" y="117446"/>
                </a:lnTo>
                <a:lnTo>
                  <a:pt x="22193" y="79647"/>
                </a:lnTo>
                <a:lnTo>
                  <a:pt x="49936" y="46091"/>
                </a:lnTo>
                <a:lnTo>
                  <a:pt x="86290" y="20485"/>
                </a:lnTo>
                <a:lnTo>
                  <a:pt x="127242" y="5121"/>
                </a:lnTo>
                <a:lnTo>
                  <a:pt x="170491" y="0"/>
                </a:lnTo>
                <a:lnTo>
                  <a:pt x="213741" y="5121"/>
                </a:lnTo>
                <a:lnTo>
                  <a:pt x="254692" y="20485"/>
                </a:lnTo>
                <a:lnTo>
                  <a:pt x="291047" y="46091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149177" y="4414020"/>
            <a:ext cx="19494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12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81700" y="4359959"/>
            <a:ext cx="340995" cy="314960"/>
          </a:xfrm>
          <a:custGeom>
            <a:avLst/>
            <a:gdLst/>
            <a:ahLst/>
            <a:cxnLst/>
            <a:rect l="l" t="t" r="r" b="b"/>
            <a:pathLst>
              <a:path w="340994" h="314960">
                <a:moveTo>
                  <a:pt x="170491" y="0"/>
                </a:moveTo>
                <a:lnTo>
                  <a:pt x="127241" y="5121"/>
                </a:lnTo>
                <a:lnTo>
                  <a:pt x="86290" y="20485"/>
                </a:lnTo>
                <a:lnTo>
                  <a:pt x="49935" y="46091"/>
                </a:lnTo>
                <a:lnTo>
                  <a:pt x="22193" y="79648"/>
                </a:lnTo>
                <a:lnTo>
                  <a:pt x="5548" y="117447"/>
                </a:lnTo>
                <a:lnTo>
                  <a:pt x="0" y="157367"/>
                </a:lnTo>
                <a:lnTo>
                  <a:pt x="5548" y="197287"/>
                </a:lnTo>
                <a:lnTo>
                  <a:pt x="22193" y="235086"/>
                </a:lnTo>
                <a:lnTo>
                  <a:pt x="49935" y="268642"/>
                </a:lnTo>
                <a:lnTo>
                  <a:pt x="86290" y="294248"/>
                </a:lnTo>
                <a:lnTo>
                  <a:pt x="127241" y="309612"/>
                </a:lnTo>
                <a:lnTo>
                  <a:pt x="170491" y="314733"/>
                </a:lnTo>
                <a:lnTo>
                  <a:pt x="213740" y="309612"/>
                </a:lnTo>
                <a:lnTo>
                  <a:pt x="254691" y="294248"/>
                </a:lnTo>
                <a:lnTo>
                  <a:pt x="291046" y="268642"/>
                </a:lnTo>
                <a:lnTo>
                  <a:pt x="318788" y="235086"/>
                </a:lnTo>
                <a:lnTo>
                  <a:pt x="335433" y="197287"/>
                </a:lnTo>
                <a:lnTo>
                  <a:pt x="340982" y="157367"/>
                </a:lnTo>
                <a:lnTo>
                  <a:pt x="335433" y="117447"/>
                </a:lnTo>
                <a:lnTo>
                  <a:pt x="318788" y="79648"/>
                </a:lnTo>
                <a:lnTo>
                  <a:pt x="291046" y="46091"/>
                </a:lnTo>
                <a:lnTo>
                  <a:pt x="254691" y="20485"/>
                </a:lnTo>
                <a:lnTo>
                  <a:pt x="213740" y="5121"/>
                </a:lnTo>
                <a:lnTo>
                  <a:pt x="170491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81700" y="4359959"/>
            <a:ext cx="340995" cy="314960"/>
          </a:xfrm>
          <a:custGeom>
            <a:avLst/>
            <a:gdLst/>
            <a:ahLst/>
            <a:cxnLst/>
            <a:rect l="l" t="t" r="r" b="b"/>
            <a:pathLst>
              <a:path w="340994" h="314960">
                <a:moveTo>
                  <a:pt x="291047" y="46091"/>
                </a:moveTo>
                <a:lnTo>
                  <a:pt x="318789" y="79647"/>
                </a:lnTo>
                <a:lnTo>
                  <a:pt x="335434" y="117446"/>
                </a:lnTo>
                <a:lnTo>
                  <a:pt x="340983" y="157367"/>
                </a:lnTo>
                <a:lnTo>
                  <a:pt x="335434" y="197287"/>
                </a:lnTo>
                <a:lnTo>
                  <a:pt x="318789" y="235085"/>
                </a:lnTo>
                <a:lnTo>
                  <a:pt x="291047" y="268641"/>
                </a:lnTo>
                <a:lnTo>
                  <a:pt x="254692" y="294248"/>
                </a:lnTo>
                <a:lnTo>
                  <a:pt x="213741" y="309612"/>
                </a:lnTo>
                <a:lnTo>
                  <a:pt x="170491" y="314734"/>
                </a:lnTo>
                <a:lnTo>
                  <a:pt x="127241" y="309612"/>
                </a:lnTo>
                <a:lnTo>
                  <a:pt x="86290" y="294248"/>
                </a:lnTo>
                <a:lnTo>
                  <a:pt x="49935" y="268641"/>
                </a:lnTo>
                <a:lnTo>
                  <a:pt x="22193" y="235085"/>
                </a:lnTo>
                <a:lnTo>
                  <a:pt x="5548" y="197287"/>
                </a:lnTo>
                <a:lnTo>
                  <a:pt x="0" y="157367"/>
                </a:lnTo>
                <a:lnTo>
                  <a:pt x="5548" y="117446"/>
                </a:lnTo>
                <a:lnTo>
                  <a:pt x="22193" y="79647"/>
                </a:lnTo>
                <a:lnTo>
                  <a:pt x="49935" y="46091"/>
                </a:lnTo>
                <a:lnTo>
                  <a:pt x="86290" y="20485"/>
                </a:lnTo>
                <a:lnTo>
                  <a:pt x="127241" y="5121"/>
                </a:lnTo>
                <a:lnTo>
                  <a:pt x="170491" y="0"/>
                </a:lnTo>
                <a:lnTo>
                  <a:pt x="213741" y="5121"/>
                </a:lnTo>
                <a:lnTo>
                  <a:pt x="254692" y="20485"/>
                </a:lnTo>
                <a:lnTo>
                  <a:pt x="291047" y="46091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554971" y="4414020"/>
            <a:ext cx="19494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11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02991" y="3521238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179611" y="0"/>
                </a:moveTo>
                <a:lnTo>
                  <a:pt x="131435" y="0"/>
                </a:lnTo>
                <a:lnTo>
                  <a:pt x="85092" y="14749"/>
                </a:lnTo>
                <a:lnTo>
                  <a:pt x="44247" y="44247"/>
                </a:lnTo>
                <a:lnTo>
                  <a:pt x="14749" y="85092"/>
                </a:lnTo>
                <a:lnTo>
                  <a:pt x="0" y="131435"/>
                </a:lnTo>
                <a:lnTo>
                  <a:pt x="0" y="179611"/>
                </a:lnTo>
                <a:lnTo>
                  <a:pt x="14749" y="225954"/>
                </a:lnTo>
                <a:lnTo>
                  <a:pt x="44247" y="266798"/>
                </a:lnTo>
                <a:lnTo>
                  <a:pt x="85092" y="296297"/>
                </a:lnTo>
                <a:lnTo>
                  <a:pt x="131435" y="311046"/>
                </a:lnTo>
                <a:lnTo>
                  <a:pt x="179611" y="311046"/>
                </a:lnTo>
                <a:lnTo>
                  <a:pt x="225954" y="296297"/>
                </a:lnTo>
                <a:lnTo>
                  <a:pt x="266798" y="266798"/>
                </a:lnTo>
                <a:lnTo>
                  <a:pt x="296297" y="225954"/>
                </a:lnTo>
                <a:lnTo>
                  <a:pt x="311047" y="179611"/>
                </a:lnTo>
                <a:lnTo>
                  <a:pt x="311047" y="131435"/>
                </a:lnTo>
                <a:lnTo>
                  <a:pt x="296297" y="85092"/>
                </a:lnTo>
                <a:lnTo>
                  <a:pt x="266798" y="44247"/>
                </a:lnTo>
                <a:lnTo>
                  <a:pt x="225954" y="14749"/>
                </a:lnTo>
                <a:lnTo>
                  <a:pt x="179611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02991" y="3521238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266799" y="44247"/>
                </a:moveTo>
                <a:lnTo>
                  <a:pt x="296297" y="85092"/>
                </a:lnTo>
                <a:lnTo>
                  <a:pt x="311046" y="131435"/>
                </a:lnTo>
                <a:lnTo>
                  <a:pt x="311046" y="179611"/>
                </a:lnTo>
                <a:lnTo>
                  <a:pt x="296297" y="225954"/>
                </a:lnTo>
                <a:lnTo>
                  <a:pt x="266799" y="266799"/>
                </a:lnTo>
                <a:lnTo>
                  <a:pt x="225954" y="296297"/>
                </a:lnTo>
                <a:lnTo>
                  <a:pt x="179611" y="311046"/>
                </a:lnTo>
                <a:lnTo>
                  <a:pt x="131435" y="311046"/>
                </a:lnTo>
                <a:lnTo>
                  <a:pt x="85092" y="296297"/>
                </a:lnTo>
                <a:lnTo>
                  <a:pt x="44247" y="266799"/>
                </a:lnTo>
                <a:lnTo>
                  <a:pt x="14749" y="225954"/>
                </a:lnTo>
                <a:lnTo>
                  <a:pt x="0" y="179611"/>
                </a:lnTo>
                <a:lnTo>
                  <a:pt x="0" y="131435"/>
                </a:lnTo>
                <a:lnTo>
                  <a:pt x="14749" y="85092"/>
                </a:lnTo>
                <a:lnTo>
                  <a:pt x="44247" y="44247"/>
                </a:lnTo>
                <a:lnTo>
                  <a:pt x="85092" y="14749"/>
                </a:lnTo>
                <a:lnTo>
                  <a:pt x="131435" y="0"/>
                </a:lnTo>
                <a:lnTo>
                  <a:pt x="179611" y="0"/>
                </a:lnTo>
                <a:lnTo>
                  <a:pt x="225954" y="14749"/>
                </a:lnTo>
                <a:lnTo>
                  <a:pt x="266799" y="442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91076" y="3302020"/>
            <a:ext cx="1106170" cy="332105"/>
          </a:xfrm>
          <a:custGeom>
            <a:avLst/>
            <a:gdLst/>
            <a:ahLst/>
            <a:cxnLst/>
            <a:rect l="l" t="t" r="r" b="b"/>
            <a:pathLst>
              <a:path w="1106170" h="332104">
                <a:moveTo>
                  <a:pt x="0" y="331636"/>
                </a:moveTo>
                <a:lnTo>
                  <a:pt x="1106064" y="0"/>
                </a:lnTo>
              </a:path>
            </a:pathLst>
          </a:custGeom>
          <a:ln w="3814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57090" y="3616041"/>
            <a:ext cx="0" cy="801370"/>
          </a:xfrm>
          <a:custGeom>
            <a:avLst/>
            <a:gdLst/>
            <a:ahLst/>
            <a:cxnLst/>
            <a:rect l="l" t="t" r="r" b="b"/>
            <a:pathLst>
              <a:path h="801370">
                <a:moveTo>
                  <a:pt x="0" y="801194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53434" y="2857350"/>
            <a:ext cx="0" cy="761365"/>
          </a:xfrm>
          <a:custGeom>
            <a:avLst/>
            <a:gdLst/>
            <a:ahLst/>
            <a:cxnLst/>
            <a:rect l="l" t="t" r="r" b="b"/>
            <a:pathLst>
              <a:path h="761364">
                <a:moveTo>
                  <a:pt x="0" y="761035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28303" y="2902092"/>
            <a:ext cx="962660" cy="744855"/>
          </a:xfrm>
          <a:custGeom>
            <a:avLst/>
            <a:gdLst/>
            <a:ahLst/>
            <a:cxnLst/>
            <a:rect l="l" t="t" r="r" b="b"/>
            <a:pathLst>
              <a:path w="962659" h="744854">
                <a:moveTo>
                  <a:pt x="962145" y="744555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67940" y="3621297"/>
            <a:ext cx="783590" cy="789305"/>
          </a:xfrm>
          <a:custGeom>
            <a:avLst/>
            <a:gdLst/>
            <a:ahLst/>
            <a:cxnLst/>
            <a:rect l="l" t="t" r="r" b="b"/>
            <a:pathLst>
              <a:path w="783590" h="789304">
                <a:moveTo>
                  <a:pt x="783142" y="789164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40841" y="3526537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177070" y="0"/>
                </a:moveTo>
                <a:lnTo>
                  <a:pt x="129576" y="0"/>
                </a:lnTo>
                <a:lnTo>
                  <a:pt x="83889" y="14749"/>
                </a:lnTo>
                <a:lnTo>
                  <a:pt x="43622" y="44247"/>
                </a:lnTo>
                <a:lnTo>
                  <a:pt x="14540" y="85092"/>
                </a:lnTo>
                <a:lnTo>
                  <a:pt x="0" y="131435"/>
                </a:lnTo>
                <a:lnTo>
                  <a:pt x="0" y="179611"/>
                </a:lnTo>
                <a:lnTo>
                  <a:pt x="14540" y="225954"/>
                </a:lnTo>
                <a:lnTo>
                  <a:pt x="43622" y="266798"/>
                </a:lnTo>
                <a:lnTo>
                  <a:pt x="83889" y="296297"/>
                </a:lnTo>
                <a:lnTo>
                  <a:pt x="129576" y="311046"/>
                </a:lnTo>
                <a:lnTo>
                  <a:pt x="177070" y="311046"/>
                </a:lnTo>
                <a:lnTo>
                  <a:pt x="222758" y="296297"/>
                </a:lnTo>
                <a:lnTo>
                  <a:pt x="263025" y="266798"/>
                </a:lnTo>
                <a:lnTo>
                  <a:pt x="292106" y="225954"/>
                </a:lnTo>
                <a:lnTo>
                  <a:pt x="306647" y="179611"/>
                </a:lnTo>
                <a:lnTo>
                  <a:pt x="306647" y="131435"/>
                </a:lnTo>
                <a:lnTo>
                  <a:pt x="292106" y="85092"/>
                </a:lnTo>
                <a:lnTo>
                  <a:pt x="263025" y="44247"/>
                </a:lnTo>
                <a:lnTo>
                  <a:pt x="222758" y="14749"/>
                </a:lnTo>
                <a:lnTo>
                  <a:pt x="17707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0842" y="3526537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263025" y="44247"/>
                </a:moveTo>
                <a:lnTo>
                  <a:pt x="292107" y="85092"/>
                </a:lnTo>
                <a:lnTo>
                  <a:pt x="306648" y="131435"/>
                </a:lnTo>
                <a:lnTo>
                  <a:pt x="306648" y="179611"/>
                </a:lnTo>
                <a:lnTo>
                  <a:pt x="292107" y="225954"/>
                </a:lnTo>
                <a:lnTo>
                  <a:pt x="263025" y="266799"/>
                </a:lnTo>
                <a:lnTo>
                  <a:pt x="222758" y="296297"/>
                </a:lnTo>
                <a:lnTo>
                  <a:pt x="177071" y="311046"/>
                </a:lnTo>
                <a:lnTo>
                  <a:pt x="129576" y="311046"/>
                </a:lnTo>
                <a:lnTo>
                  <a:pt x="83889" y="296297"/>
                </a:lnTo>
                <a:lnTo>
                  <a:pt x="43622" y="266799"/>
                </a:lnTo>
                <a:lnTo>
                  <a:pt x="14540" y="225954"/>
                </a:lnTo>
                <a:lnTo>
                  <a:pt x="0" y="179611"/>
                </a:lnTo>
                <a:lnTo>
                  <a:pt x="0" y="131435"/>
                </a:lnTo>
                <a:lnTo>
                  <a:pt x="14540" y="85092"/>
                </a:lnTo>
                <a:lnTo>
                  <a:pt x="43622" y="44247"/>
                </a:lnTo>
                <a:lnTo>
                  <a:pt x="83889" y="14749"/>
                </a:lnTo>
                <a:lnTo>
                  <a:pt x="129576" y="0"/>
                </a:lnTo>
                <a:lnTo>
                  <a:pt x="177071" y="0"/>
                </a:lnTo>
                <a:lnTo>
                  <a:pt x="222758" y="14749"/>
                </a:lnTo>
                <a:lnTo>
                  <a:pt x="263025" y="442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539204" y="356921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2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197531" y="4362861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177071" y="0"/>
                </a:moveTo>
                <a:lnTo>
                  <a:pt x="129577" y="0"/>
                </a:lnTo>
                <a:lnTo>
                  <a:pt x="83889" y="14749"/>
                </a:lnTo>
                <a:lnTo>
                  <a:pt x="43622" y="44247"/>
                </a:lnTo>
                <a:lnTo>
                  <a:pt x="14540" y="85092"/>
                </a:lnTo>
                <a:lnTo>
                  <a:pt x="0" y="131435"/>
                </a:lnTo>
                <a:lnTo>
                  <a:pt x="0" y="179611"/>
                </a:lnTo>
                <a:lnTo>
                  <a:pt x="14540" y="225954"/>
                </a:lnTo>
                <a:lnTo>
                  <a:pt x="43622" y="266798"/>
                </a:lnTo>
                <a:lnTo>
                  <a:pt x="83889" y="296297"/>
                </a:lnTo>
                <a:lnTo>
                  <a:pt x="129577" y="311047"/>
                </a:lnTo>
                <a:lnTo>
                  <a:pt x="177071" y="311047"/>
                </a:lnTo>
                <a:lnTo>
                  <a:pt x="222759" y="296297"/>
                </a:lnTo>
                <a:lnTo>
                  <a:pt x="263026" y="266798"/>
                </a:lnTo>
                <a:lnTo>
                  <a:pt x="292107" y="225954"/>
                </a:lnTo>
                <a:lnTo>
                  <a:pt x="306648" y="179611"/>
                </a:lnTo>
                <a:lnTo>
                  <a:pt x="306648" y="131435"/>
                </a:lnTo>
                <a:lnTo>
                  <a:pt x="292107" y="85092"/>
                </a:lnTo>
                <a:lnTo>
                  <a:pt x="263026" y="44247"/>
                </a:lnTo>
                <a:lnTo>
                  <a:pt x="222759" y="14749"/>
                </a:lnTo>
                <a:lnTo>
                  <a:pt x="177071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97532" y="4362862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263025" y="44247"/>
                </a:moveTo>
                <a:lnTo>
                  <a:pt x="292106" y="85092"/>
                </a:lnTo>
                <a:lnTo>
                  <a:pt x="306647" y="131435"/>
                </a:lnTo>
                <a:lnTo>
                  <a:pt x="306647" y="179611"/>
                </a:lnTo>
                <a:lnTo>
                  <a:pt x="292106" y="225954"/>
                </a:lnTo>
                <a:lnTo>
                  <a:pt x="263025" y="266799"/>
                </a:lnTo>
                <a:lnTo>
                  <a:pt x="222758" y="296297"/>
                </a:lnTo>
                <a:lnTo>
                  <a:pt x="177071" y="311046"/>
                </a:lnTo>
                <a:lnTo>
                  <a:pt x="129576" y="311046"/>
                </a:lnTo>
                <a:lnTo>
                  <a:pt x="83888" y="296297"/>
                </a:lnTo>
                <a:lnTo>
                  <a:pt x="43622" y="266799"/>
                </a:lnTo>
                <a:lnTo>
                  <a:pt x="14540" y="225954"/>
                </a:lnTo>
                <a:lnTo>
                  <a:pt x="0" y="179611"/>
                </a:lnTo>
                <a:lnTo>
                  <a:pt x="0" y="131435"/>
                </a:lnTo>
                <a:lnTo>
                  <a:pt x="14540" y="85092"/>
                </a:lnTo>
                <a:lnTo>
                  <a:pt x="43622" y="44247"/>
                </a:lnTo>
                <a:lnTo>
                  <a:pt x="83888" y="14749"/>
                </a:lnTo>
                <a:lnTo>
                  <a:pt x="129576" y="0"/>
                </a:lnTo>
                <a:lnTo>
                  <a:pt x="177071" y="0"/>
                </a:lnTo>
                <a:lnTo>
                  <a:pt x="222758" y="14749"/>
                </a:lnTo>
                <a:lnTo>
                  <a:pt x="263025" y="442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295896" y="4405543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5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404656" y="4362861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177070" y="0"/>
                </a:moveTo>
                <a:lnTo>
                  <a:pt x="129576" y="0"/>
                </a:lnTo>
                <a:lnTo>
                  <a:pt x="83889" y="14749"/>
                </a:lnTo>
                <a:lnTo>
                  <a:pt x="43622" y="44247"/>
                </a:lnTo>
                <a:lnTo>
                  <a:pt x="14540" y="85092"/>
                </a:lnTo>
                <a:lnTo>
                  <a:pt x="0" y="131435"/>
                </a:lnTo>
                <a:lnTo>
                  <a:pt x="0" y="179611"/>
                </a:lnTo>
                <a:lnTo>
                  <a:pt x="14540" y="225954"/>
                </a:lnTo>
                <a:lnTo>
                  <a:pt x="43622" y="266798"/>
                </a:lnTo>
                <a:lnTo>
                  <a:pt x="83889" y="296297"/>
                </a:lnTo>
                <a:lnTo>
                  <a:pt x="129576" y="311047"/>
                </a:lnTo>
                <a:lnTo>
                  <a:pt x="177070" y="311047"/>
                </a:lnTo>
                <a:lnTo>
                  <a:pt x="222758" y="296297"/>
                </a:lnTo>
                <a:lnTo>
                  <a:pt x="263025" y="266798"/>
                </a:lnTo>
                <a:lnTo>
                  <a:pt x="292106" y="225954"/>
                </a:lnTo>
                <a:lnTo>
                  <a:pt x="306647" y="179611"/>
                </a:lnTo>
                <a:lnTo>
                  <a:pt x="306647" y="131435"/>
                </a:lnTo>
                <a:lnTo>
                  <a:pt x="292106" y="85092"/>
                </a:lnTo>
                <a:lnTo>
                  <a:pt x="263025" y="44247"/>
                </a:lnTo>
                <a:lnTo>
                  <a:pt x="222758" y="14749"/>
                </a:lnTo>
                <a:lnTo>
                  <a:pt x="17707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04656" y="4362862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263025" y="44247"/>
                </a:moveTo>
                <a:lnTo>
                  <a:pt x="292107" y="85092"/>
                </a:lnTo>
                <a:lnTo>
                  <a:pt x="306648" y="131435"/>
                </a:lnTo>
                <a:lnTo>
                  <a:pt x="306648" y="179611"/>
                </a:lnTo>
                <a:lnTo>
                  <a:pt x="292107" y="225954"/>
                </a:lnTo>
                <a:lnTo>
                  <a:pt x="263025" y="266799"/>
                </a:lnTo>
                <a:lnTo>
                  <a:pt x="222758" y="296297"/>
                </a:lnTo>
                <a:lnTo>
                  <a:pt x="177071" y="311046"/>
                </a:lnTo>
                <a:lnTo>
                  <a:pt x="129576" y="311046"/>
                </a:lnTo>
                <a:lnTo>
                  <a:pt x="83888" y="296297"/>
                </a:lnTo>
                <a:lnTo>
                  <a:pt x="43622" y="266799"/>
                </a:lnTo>
                <a:lnTo>
                  <a:pt x="14540" y="225954"/>
                </a:lnTo>
                <a:lnTo>
                  <a:pt x="0" y="179611"/>
                </a:lnTo>
                <a:lnTo>
                  <a:pt x="0" y="131435"/>
                </a:lnTo>
                <a:lnTo>
                  <a:pt x="14540" y="85092"/>
                </a:lnTo>
                <a:lnTo>
                  <a:pt x="43622" y="44247"/>
                </a:lnTo>
                <a:lnTo>
                  <a:pt x="83888" y="14749"/>
                </a:lnTo>
                <a:lnTo>
                  <a:pt x="129576" y="0"/>
                </a:lnTo>
                <a:lnTo>
                  <a:pt x="177071" y="0"/>
                </a:lnTo>
                <a:lnTo>
                  <a:pt x="222758" y="14749"/>
                </a:lnTo>
                <a:lnTo>
                  <a:pt x="263025" y="442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503020" y="4405543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4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405953" y="2682796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179611" y="0"/>
                </a:moveTo>
                <a:lnTo>
                  <a:pt x="131435" y="0"/>
                </a:lnTo>
                <a:lnTo>
                  <a:pt x="85092" y="14748"/>
                </a:lnTo>
                <a:lnTo>
                  <a:pt x="44247" y="44246"/>
                </a:lnTo>
                <a:lnTo>
                  <a:pt x="14749" y="85091"/>
                </a:lnTo>
                <a:lnTo>
                  <a:pt x="0" y="131435"/>
                </a:lnTo>
                <a:lnTo>
                  <a:pt x="0" y="179611"/>
                </a:lnTo>
                <a:lnTo>
                  <a:pt x="14749" y="225954"/>
                </a:lnTo>
                <a:lnTo>
                  <a:pt x="44247" y="266799"/>
                </a:lnTo>
                <a:lnTo>
                  <a:pt x="85092" y="296297"/>
                </a:lnTo>
                <a:lnTo>
                  <a:pt x="131435" y="311046"/>
                </a:lnTo>
                <a:lnTo>
                  <a:pt x="179611" y="311046"/>
                </a:lnTo>
                <a:lnTo>
                  <a:pt x="225954" y="296297"/>
                </a:lnTo>
                <a:lnTo>
                  <a:pt x="266798" y="266799"/>
                </a:lnTo>
                <a:lnTo>
                  <a:pt x="296297" y="225954"/>
                </a:lnTo>
                <a:lnTo>
                  <a:pt x="311046" y="179611"/>
                </a:lnTo>
                <a:lnTo>
                  <a:pt x="311046" y="131435"/>
                </a:lnTo>
                <a:lnTo>
                  <a:pt x="296297" y="85091"/>
                </a:lnTo>
                <a:lnTo>
                  <a:pt x="266798" y="44246"/>
                </a:lnTo>
                <a:lnTo>
                  <a:pt x="225954" y="14748"/>
                </a:lnTo>
                <a:lnTo>
                  <a:pt x="1796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05954" y="2682796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266798" y="44247"/>
                </a:moveTo>
                <a:lnTo>
                  <a:pt x="296297" y="85092"/>
                </a:lnTo>
                <a:lnTo>
                  <a:pt x="311047" y="131434"/>
                </a:lnTo>
                <a:lnTo>
                  <a:pt x="311047" y="179610"/>
                </a:lnTo>
                <a:lnTo>
                  <a:pt x="296297" y="225953"/>
                </a:lnTo>
                <a:lnTo>
                  <a:pt x="266798" y="266798"/>
                </a:lnTo>
                <a:lnTo>
                  <a:pt x="225954" y="296297"/>
                </a:lnTo>
                <a:lnTo>
                  <a:pt x="179611" y="311046"/>
                </a:lnTo>
                <a:lnTo>
                  <a:pt x="131435" y="311046"/>
                </a:lnTo>
                <a:lnTo>
                  <a:pt x="85092" y="296297"/>
                </a:lnTo>
                <a:lnTo>
                  <a:pt x="44248" y="266798"/>
                </a:lnTo>
                <a:lnTo>
                  <a:pt x="14749" y="225953"/>
                </a:lnTo>
                <a:lnTo>
                  <a:pt x="0" y="179610"/>
                </a:lnTo>
                <a:lnTo>
                  <a:pt x="0" y="131434"/>
                </a:lnTo>
                <a:lnTo>
                  <a:pt x="14749" y="85092"/>
                </a:lnTo>
                <a:lnTo>
                  <a:pt x="44248" y="44247"/>
                </a:lnTo>
                <a:lnTo>
                  <a:pt x="85092" y="14749"/>
                </a:lnTo>
                <a:lnTo>
                  <a:pt x="131435" y="0"/>
                </a:lnTo>
                <a:lnTo>
                  <a:pt x="179611" y="0"/>
                </a:lnTo>
                <a:lnTo>
                  <a:pt x="225954" y="14749"/>
                </a:lnTo>
                <a:lnTo>
                  <a:pt x="266798" y="442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506516" y="2725476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404656" y="3522484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177070" y="0"/>
                </a:moveTo>
                <a:lnTo>
                  <a:pt x="129576" y="0"/>
                </a:lnTo>
                <a:lnTo>
                  <a:pt x="83889" y="14540"/>
                </a:lnTo>
                <a:lnTo>
                  <a:pt x="43622" y="43622"/>
                </a:lnTo>
                <a:lnTo>
                  <a:pt x="14540" y="83889"/>
                </a:lnTo>
                <a:lnTo>
                  <a:pt x="0" y="129577"/>
                </a:lnTo>
                <a:lnTo>
                  <a:pt x="0" y="177071"/>
                </a:lnTo>
                <a:lnTo>
                  <a:pt x="14540" y="222759"/>
                </a:lnTo>
                <a:lnTo>
                  <a:pt x="43622" y="263026"/>
                </a:lnTo>
                <a:lnTo>
                  <a:pt x="83889" y="292107"/>
                </a:lnTo>
                <a:lnTo>
                  <a:pt x="129576" y="306648"/>
                </a:lnTo>
                <a:lnTo>
                  <a:pt x="177070" y="306648"/>
                </a:lnTo>
                <a:lnTo>
                  <a:pt x="222758" y="292107"/>
                </a:lnTo>
                <a:lnTo>
                  <a:pt x="263025" y="263026"/>
                </a:lnTo>
                <a:lnTo>
                  <a:pt x="292106" y="222759"/>
                </a:lnTo>
                <a:lnTo>
                  <a:pt x="306647" y="177071"/>
                </a:lnTo>
                <a:lnTo>
                  <a:pt x="306647" y="129577"/>
                </a:lnTo>
                <a:lnTo>
                  <a:pt x="292106" y="83889"/>
                </a:lnTo>
                <a:lnTo>
                  <a:pt x="263025" y="43622"/>
                </a:lnTo>
                <a:lnTo>
                  <a:pt x="222758" y="14540"/>
                </a:lnTo>
                <a:lnTo>
                  <a:pt x="177070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04656" y="3522484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263025" y="43622"/>
                </a:moveTo>
                <a:lnTo>
                  <a:pt x="292107" y="83889"/>
                </a:lnTo>
                <a:lnTo>
                  <a:pt x="306648" y="129577"/>
                </a:lnTo>
                <a:lnTo>
                  <a:pt x="306648" y="177071"/>
                </a:lnTo>
                <a:lnTo>
                  <a:pt x="292107" y="222759"/>
                </a:lnTo>
                <a:lnTo>
                  <a:pt x="263025" y="263026"/>
                </a:lnTo>
                <a:lnTo>
                  <a:pt x="222758" y="292107"/>
                </a:lnTo>
                <a:lnTo>
                  <a:pt x="177071" y="306648"/>
                </a:lnTo>
                <a:lnTo>
                  <a:pt x="129576" y="306648"/>
                </a:lnTo>
                <a:lnTo>
                  <a:pt x="83888" y="292107"/>
                </a:lnTo>
                <a:lnTo>
                  <a:pt x="43622" y="263026"/>
                </a:lnTo>
                <a:lnTo>
                  <a:pt x="14540" y="222759"/>
                </a:lnTo>
                <a:lnTo>
                  <a:pt x="0" y="177071"/>
                </a:lnTo>
                <a:lnTo>
                  <a:pt x="0" y="129577"/>
                </a:lnTo>
                <a:lnTo>
                  <a:pt x="14540" y="83889"/>
                </a:lnTo>
                <a:lnTo>
                  <a:pt x="43622" y="43622"/>
                </a:lnTo>
                <a:lnTo>
                  <a:pt x="83888" y="14540"/>
                </a:lnTo>
                <a:lnTo>
                  <a:pt x="129576" y="0"/>
                </a:lnTo>
                <a:lnTo>
                  <a:pt x="177071" y="0"/>
                </a:lnTo>
                <a:lnTo>
                  <a:pt x="222758" y="14540"/>
                </a:lnTo>
                <a:lnTo>
                  <a:pt x="263025" y="4362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503020" y="3565191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1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6883751" y="2678212"/>
            <a:ext cx="3676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0" dirty="0">
                <a:latin typeface="Lucida Sans Unicode"/>
                <a:cs typeface="Lucida Sans Unicode"/>
              </a:rPr>
              <a:t>r</a:t>
            </a:r>
            <a:r>
              <a:rPr sz="1350" dirty="0">
                <a:latin typeface="Lucida Sans Unicode"/>
                <a:cs typeface="Lucida Sans Unicode"/>
              </a:rPr>
              <a:t>oot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326188" y="4371419"/>
            <a:ext cx="4489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155" algn="l"/>
              </a:tabLst>
            </a:pPr>
            <a:r>
              <a:rPr sz="1350" dirty="0">
                <a:latin typeface="Lucida Sans Unicode"/>
                <a:cs typeface="Lucida Sans Unicode"/>
              </a:rPr>
              <a:t>x	</a:t>
            </a:r>
            <a:r>
              <a:rPr sz="1575" baseline="2645" dirty="0">
                <a:latin typeface="Lucida Sans Unicode"/>
                <a:cs typeface="Lucida Sans Unicode"/>
              </a:rPr>
              <a:t>3</a:t>
            </a:r>
            <a:endParaRPr sz="1575" baseline="2645">
              <a:latin typeface="Lucida Sans Unicode"/>
              <a:cs typeface="Lucida Sans Unicod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903555" y="3183695"/>
            <a:ext cx="13525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p</a:t>
            </a:r>
            <a:endParaRPr sz="13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050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1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351" y="1131247"/>
            <a:ext cx="7986395" cy="76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600"/>
              </a:lnSpc>
              <a:spcBef>
                <a:spcPts val="100"/>
              </a:spcBef>
              <a:tabLst>
                <a:tab pos="4189095" algn="l"/>
              </a:tabLst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Quick union </a:t>
            </a:r>
            <a:r>
              <a:rPr sz="1800" spc="30" dirty="0">
                <a:solidFill>
                  <a:srgbClr val="005493"/>
                </a:solidFill>
                <a:latin typeface="Lucida Sans Unicode"/>
                <a:cs typeface="Lucida Sans Unicode"/>
              </a:rPr>
              <a:t>with</a:t>
            </a:r>
            <a:r>
              <a:rPr sz="1800" spc="3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path</a:t>
            </a:r>
            <a:r>
              <a:rPr sz="1800" spc="1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compression.	</a:t>
            </a:r>
            <a:r>
              <a:rPr sz="1800" dirty="0">
                <a:latin typeface="Lucida Sans Unicode"/>
                <a:cs typeface="Lucida Sans Unicode"/>
              </a:rPr>
              <a:t>Just after computing the </a:t>
            </a:r>
            <a:r>
              <a:rPr sz="1800" spc="-10" dirty="0">
                <a:latin typeface="Lucida Sans Unicode"/>
                <a:cs typeface="Lucida Sans Unicode"/>
              </a:rPr>
              <a:t>root </a:t>
            </a:r>
            <a:r>
              <a:rPr sz="1800" dirty="0">
                <a:latin typeface="Lucida Sans Unicode"/>
                <a:cs typeface="Lucida Sans Unicode"/>
              </a:rPr>
              <a:t>of</a:t>
            </a:r>
            <a:r>
              <a:rPr sz="1800" spc="-55" dirty="0">
                <a:latin typeface="Lucida Sans Unicode"/>
                <a:cs typeface="Lucida Sans Unicode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Lucida Sans Unicode"/>
                <a:cs typeface="Lucida Sans Unicode"/>
              </a:rPr>
              <a:t>,  set the id of each examined node to point to that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root.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65106" y="2975710"/>
            <a:ext cx="1039494" cy="613410"/>
          </a:xfrm>
          <a:custGeom>
            <a:avLst/>
            <a:gdLst/>
            <a:ahLst/>
            <a:cxnLst/>
            <a:rect l="l" t="t" r="r" b="b"/>
            <a:pathLst>
              <a:path w="1039495" h="613410">
                <a:moveTo>
                  <a:pt x="0" y="613260"/>
                </a:moveTo>
                <a:lnTo>
                  <a:pt x="1039065" y="0"/>
                </a:lnTo>
              </a:path>
            </a:pathLst>
          </a:custGeom>
          <a:ln w="3814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7278" y="2813998"/>
            <a:ext cx="4517390" cy="850265"/>
          </a:xfrm>
          <a:custGeom>
            <a:avLst/>
            <a:gdLst/>
            <a:ahLst/>
            <a:cxnLst/>
            <a:rect l="l" t="t" r="r" b="b"/>
            <a:pathLst>
              <a:path w="4517390" h="850264">
                <a:moveTo>
                  <a:pt x="0" y="849893"/>
                </a:moveTo>
                <a:lnTo>
                  <a:pt x="4517176" y="0"/>
                </a:lnTo>
              </a:path>
            </a:pathLst>
          </a:custGeom>
          <a:ln w="3814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420814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8830" algn="l"/>
              </a:tabLst>
            </a:pPr>
            <a:r>
              <a:rPr sz="2100" b="0" dirty="0">
                <a:latin typeface="Arial"/>
                <a:cs typeface="Arial"/>
              </a:rPr>
              <a:t>Improvement</a:t>
            </a:r>
            <a:r>
              <a:rPr sz="2100" b="0" spc="75" dirty="0">
                <a:latin typeface="Arial"/>
                <a:cs typeface="Arial"/>
              </a:rPr>
              <a:t> </a:t>
            </a:r>
            <a:r>
              <a:rPr sz="2100" b="0" spc="95" dirty="0">
                <a:latin typeface="Arial"/>
                <a:cs typeface="Arial"/>
              </a:rPr>
              <a:t>2:	</a:t>
            </a:r>
            <a:r>
              <a:rPr sz="2100" b="0" spc="50" dirty="0">
                <a:latin typeface="Arial"/>
                <a:cs typeface="Arial"/>
              </a:rPr>
              <a:t>path</a:t>
            </a:r>
            <a:r>
              <a:rPr sz="2100" b="0" spc="-15" dirty="0">
                <a:latin typeface="Arial"/>
                <a:cs typeface="Arial"/>
              </a:rPr>
              <a:t> </a:t>
            </a:r>
            <a:r>
              <a:rPr sz="2100" b="0" spc="-10" dirty="0">
                <a:latin typeface="Arial"/>
                <a:cs typeface="Arial"/>
              </a:rPr>
              <a:t>compression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46025" y="2914979"/>
            <a:ext cx="2543175" cy="758825"/>
          </a:xfrm>
          <a:custGeom>
            <a:avLst/>
            <a:gdLst/>
            <a:ahLst/>
            <a:cxnLst/>
            <a:rect l="l" t="t" r="r" b="b"/>
            <a:pathLst>
              <a:path w="2543175" h="758825">
                <a:moveTo>
                  <a:pt x="0" y="758681"/>
                </a:moveTo>
                <a:lnTo>
                  <a:pt x="2542681" y="0"/>
                </a:lnTo>
              </a:path>
            </a:pathLst>
          </a:custGeom>
          <a:ln w="3814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5165" y="4626288"/>
            <a:ext cx="0" cy="666115"/>
          </a:xfrm>
          <a:custGeom>
            <a:avLst/>
            <a:gdLst/>
            <a:ahLst/>
            <a:cxnLst/>
            <a:rect l="l" t="t" r="r" b="b"/>
            <a:pathLst>
              <a:path h="666114">
                <a:moveTo>
                  <a:pt x="0" y="665623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8518" y="3563629"/>
            <a:ext cx="546735" cy="934719"/>
          </a:xfrm>
          <a:custGeom>
            <a:avLst/>
            <a:gdLst/>
            <a:ahLst/>
            <a:cxnLst/>
            <a:rect l="l" t="t" r="r" b="b"/>
            <a:pathLst>
              <a:path w="546735" h="934720">
                <a:moveTo>
                  <a:pt x="0" y="934568"/>
                </a:moveTo>
                <a:lnTo>
                  <a:pt x="546244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7045" y="5199250"/>
            <a:ext cx="340995" cy="314960"/>
          </a:xfrm>
          <a:custGeom>
            <a:avLst/>
            <a:gdLst/>
            <a:ahLst/>
            <a:cxnLst/>
            <a:rect l="l" t="t" r="r" b="b"/>
            <a:pathLst>
              <a:path w="340995" h="314960">
                <a:moveTo>
                  <a:pt x="170491" y="0"/>
                </a:moveTo>
                <a:lnTo>
                  <a:pt x="127242" y="5121"/>
                </a:lnTo>
                <a:lnTo>
                  <a:pt x="86290" y="20485"/>
                </a:lnTo>
                <a:lnTo>
                  <a:pt x="49935" y="46092"/>
                </a:lnTo>
                <a:lnTo>
                  <a:pt x="22193" y="79648"/>
                </a:lnTo>
                <a:lnTo>
                  <a:pt x="5548" y="117447"/>
                </a:lnTo>
                <a:lnTo>
                  <a:pt x="0" y="157367"/>
                </a:lnTo>
                <a:lnTo>
                  <a:pt x="5548" y="197287"/>
                </a:lnTo>
                <a:lnTo>
                  <a:pt x="22193" y="235086"/>
                </a:lnTo>
                <a:lnTo>
                  <a:pt x="49935" y="268642"/>
                </a:lnTo>
                <a:lnTo>
                  <a:pt x="86290" y="294248"/>
                </a:lnTo>
                <a:lnTo>
                  <a:pt x="127242" y="309612"/>
                </a:lnTo>
                <a:lnTo>
                  <a:pt x="170491" y="314733"/>
                </a:lnTo>
                <a:lnTo>
                  <a:pt x="213741" y="309612"/>
                </a:lnTo>
                <a:lnTo>
                  <a:pt x="254692" y="294248"/>
                </a:lnTo>
                <a:lnTo>
                  <a:pt x="291047" y="268642"/>
                </a:lnTo>
                <a:lnTo>
                  <a:pt x="318789" y="235086"/>
                </a:lnTo>
                <a:lnTo>
                  <a:pt x="335435" y="197287"/>
                </a:lnTo>
                <a:lnTo>
                  <a:pt x="340983" y="157367"/>
                </a:lnTo>
                <a:lnTo>
                  <a:pt x="335435" y="117447"/>
                </a:lnTo>
                <a:lnTo>
                  <a:pt x="318789" y="79648"/>
                </a:lnTo>
                <a:lnTo>
                  <a:pt x="291047" y="46092"/>
                </a:lnTo>
                <a:lnTo>
                  <a:pt x="254692" y="20485"/>
                </a:lnTo>
                <a:lnTo>
                  <a:pt x="213741" y="5121"/>
                </a:lnTo>
                <a:lnTo>
                  <a:pt x="170491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27045" y="5199250"/>
            <a:ext cx="340995" cy="314960"/>
          </a:xfrm>
          <a:custGeom>
            <a:avLst/>
            <a:gdLst/>
            <a:ahLst/>
            <a:cxnLst/>
            <a:rect l="l" t="t" r="r" b="b"/>
            <a:pathLst>
              <a:path w="340995" h="314960">
                <a:moveTo>
                  <a:pt x="291047" y="46092"/>
                </a:moveTo>
                <a:lnTo>
                  <a:pt x="318789" y="79648"/>
                </a:lnTo>
                <a:lnTo>
                  <a:pt x="335434" y="117446"/>
                </a:lnTo>
                <a:lnTo>
                  <a:pt x="340983" y="157366"/>
                </a:lnTo>
                <a:lnTo>
                  <a:pt x="335434" y="197286"/>
                </a:lnTo>
                <a:lnTo>
                  <a:pt x="318789" y="235085"/>
                </a:lnTo>
                <a:lnTo>
                  <a:pt x="291047" y="268641"/>
                </a:lnTo>
                <a:lnTo>
                  <a:pt x="254692" y="294248"/>
                </a:lnTo>
                <a:lnTo>
                  <a:pt x="213741" y="309612"/>
                </a:lnTo>
                <a:lnTo>
                  <a:pt x="170491" y="314733"/>
                </a:lnTo>
                <a:lnTo>
                  <a:pt x="127241" y="309612"/>
                </a:lnTo>
                <a:lnTo>
                  <a:pt x="86290" y="294248"/>
                </a:lnTo>
                <a:lnTo>
                  <a:pt x="49935" y="268641"/>
                </a:lnTo>
                <a:lnTo>
                  <a:pt x="22193" y="235085"/>
                </a:lnTo>
                <a:lnTo>
                  <a:pt x="5548" y="197286"/>
                </a:lnTo>
                <a:lnTo>
                  <a:pt x="0" y="157366"/>
                </a:lnTo>
                <a:lnTo>
                  <a:pt x="5548" y="117446"/>
                </a:lnTo>
                <a:lnTo>
                  <a:pt x="22193" y="79648"/>
                </a:lnTo>
                <a:lnTo>
                  <a:pt x="49935" y="46092"/>
                </a:lnTo>
                <a:lnTo>
                  <a:pt x="86290" y="20485"/>
                </a:lnTo>
                <a:lnTo>
                  <a:pt x="127241" y="5121"/>
                </a:lnTo>
                <a:lnTo>
                  <a:pt x="170491" y="0"/>
                </a:lnTo>
                <a:lnTo>
                  <a:pt x="213741" y="5121"/>
                </a:lnTo>
                <a:lnTo>
                  <a:pt x="254692" y="20485"/>
                </a:lnTo>
                <a:lnTo>
                  <a:pt x="291047" y="4609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00315" y="5253312"/>
            <a:ext cx="19494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10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49073" y="4366014"/>
            <a:ext cx="311150" cy="306705"/>
          </a:xfrm>
          <a:custGeom>
            <a:avLst/>
            <a:gdLst/>
            <a:ahLst/>
            <a:cxnLst/>
            <a:rect l="l" t="t" r="r" b="b"/>
            <a:pathLst>
              <a:path w="311150" h="306704">
                <a:moveTo>
                  <a:pt x="179611" y="0"/>
                </a:moveTo>
                <a:lnTo>
                  <a:pt x="131435" y="0"/>
                </a:lnTo>
                <a:lnTo>
                  <a:pt x="85093" y="14541"/>
                </a:lnTo>
                <a:lnTo>
                  <a:pt x="44248" y="43623"/>
                </a:lnTo>
                <a:lnTo>
                  <a:pt x="14749" y="83889"/>
                </a:lnTo>
                <a:lnTo>
                  <a:pt x="0" y="129576"/>
                </a:lnTo>
                <a:lnTo>
                  <a:pt x="0" y="177071"/>
                </a:lnTo>
                <a:lnTo>
                  <a:pt x="14749" y="222758"/>
                </a:lnTo>
                <a:lnTo>
                  <a:pt x="44248" y="263025"/>
                </a:lnTo>
                <a:lnTo>
                  <a:pt x="85093" y="292107"/>
                </a:lnTo>
                <a:lnTo>
                  <a:pt x="131435" y="306648"/>
                </a:lnTo>
                <a:lnTo>
                  <a:pt x="179611" y="306648"/>
                </a:lnTo>
                <a:lnTo>
                  <a:pt x="225954" y="292107"/>
                </a:lnTo>
                <a:lnTo>
                  <a:pt x="266798" y="263025"/>
                </a:lnTo>
                <a:lnTo>
                  <a:pt x="296297" y="222758"/>
                </a:lnTo>
                <a:lnTo>
                  <a:pt x="311047" y="177071"/>
                </a:lnTo>
                <a:lnTo>
                  <a:pt x="311047" y="129576"/>
                </a:lnTo>
                <a:lnTo>
                  <a:pt x="296297" y="83889"/>
                </a:lnTo>
                <a:lnTo>
                  <a:pt x="266798" y="43623"/>
                </a:lnTo>
                <a:lnTo>
                  <a:pt x="225954" y="14541"/>
                </a:lnTo>
                <a:lnTo>
                  <a:pt x="179611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49073" y="4366015"/>
            <a:ext cx="311150" cy="306705"/>
          </a:xfrm>
          <a:custGeom>
            <a:avLst/>
            <a:gdLst/>
            <a:ahLst/>
            <a:cxnLst/>
            <a:rect l="l" t="t" r="r" b="b"/>
            <a:pathLst>
              <a:path w="311150" h="306704">
                <a:moveTo>
                  <a:pt x="266799" y="43622"/>
                </a:moveTo>
                <a:lnTo>
                  <a:pt x="296297" y="83889"/>
                </a:lnTo>
                <a:lnTo>
                  <a:pt x="311046" y="129576"/>
                </a:lnTo>
                <a:lnTo>
                  <a:pt x="311046" y="177071"/>
                </a:lnTo>
                <a:lnTo>
                  <a:pt x="296297" y="222759"/>
                </a:lnTo>
                <a:lnTo>
                  <a:pt x="266799" y="263026"/>
                </a:lnTo>
                <a:lnTo>
                  <a:pt x="225954" y="292107"/>
                </a:lnTo>
                <a:lnTo>
                  <a:pt x="179611" y="306648"/>
                </a:lnTo>
                <a:lnTo>
                  <a:pt x="131435" y="306648"/>
                </a:lnTo>
                <a:lnTo>
                  <a:pt x="85092" y="292107"/>
                </a:lnTo>
                <a:lnTo>
                  <a:pt x="44247" y="263026"/>
                </a:lnTo>
                <a:lnTo>
                  <a:pt x="14749" y="222759"/>
                </a:lnTo>
                <a:lnTo>
                  <a:pt x="0" y="177071"/>
                </a:lnTo>
                <a:lnTo>
                  <a:pt x="0" y="129576"/>
                </a:lnTo>
                <a:lnTo>
                  <a:pt x="14749" y="83889"/>
                </a:lnTo>
                <a:lnTo>
                  <a:pt x="44247" y="43622"/>
                </a:lnTo>
                <a:lnTo>
                  <a:pt x="85092" y="14540"/>
                </a:lnTo>
                <a:lnTo>
                  <a:pt x="131435" y="0"/>
                </a:lnTo>
                <a:lnTo>
                  <a:pt x="179611" y="0"/>
                </a:lnTo>
                <a:lnTo>
                  <a:pt x="225954" y="14540"/>
                </a:lnTo>
                <a:lnTo>
                  <a:pt x="266799" y="4362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49637" y="4408721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8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92679" y="3518483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177071" y="0"/>
                </a:moveTo>
                <a:lnTo>
                  <a:pt x="129577" y="0"/>
                </a:lnTo>
                <a:lnTo>
                  <a:pt x="83889" y="14749"/>
                </a:lnTo>
                <a:lnTo>
                  <a:pt x="43622" y="44248"/>
                </a:lnTo>
                <a:lnTo>
                  <a:pt x="14540" y="85093"/>
                </a:lnTo>
                <a:lnTo>
                  <a:pt x="0" y="131435"/>
                </a:lnTo>
                <a:lnTo>
                  <a:pt x="0" y="179611"/>
                </a:lnTo>
                <a:lnTo>
                  <a:pt x="14540" y="225954"/>
                </a:lnTo>
                <a:lnTo>
                  <a:pt x="43622" y="266799"/>
                </a:lnTo>
                <a:lnTo>
                  <a:pt x="83889" y="296298"/>
                </a:lnTo>
                <a:lnTo>
                  <a:pt x="129577" y="311047"/>
                </a:lnTo>
                <a:lnTo>
                  <a:pt x="177071" y="311047"/>
                </a:lnTo>
                <a:lnTo>
                  <a:pt x="222759" y="296298"/>
                </a:lnTo>
                <a:lnTo>
                  <a:pt x="263026" y="266799"/>
                </a:lnTo>
                <a:lnTo>
                  <a:pt x="292107" y="225954"/>
                </a:lnTo>
                <a:lnTo>
                  <a:pt x="306648" y="179611"/>
                </a:lnTo>
                <a:lnTo>
                  <a:pt x="306648" y="131435"/>
                </a:lnTo>
                <a:lnTo>
                  <a:pt x="292107" y="85093"/>
                </a:lnTo>
                <a:lnTo>
                  <a:pt x="263026" y="44248"/>
                </a:lnTo>
                <a:lnTo>
                  <a:pt x="222759" y="14749"/>
                </a:lnTo>
                <a:lnTo>
                  <a:pt x="177071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92679" y="3518483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263025" y="44248"/>
                </a:moveTo>
                <a:lnTo>
                  <a:pt x="292107" y="85092"/>
                </a:lnTo>
                <a:lnTo>
                  <a:pt x="306648" y="131435"/>
                </a:lnTo>
                <a:lnTo>
                  <a:pt x="306648" y="179611"/>
                </a:lnTo>
                <a:lnTo>
                  <a:pt x="292107" y="225954"/>
                </a:lnTo>
                <a:lnTo>
                  <a:pt x="263025" y="266798"/>
                </a:lnTo>
                <a:lnTo>
                  <a:pt x="222758" y="296297"/>
                </a:lnTo>
                <a:lnTo>
                  <a:pt x="177071" y="311047"/>
                </a:lnTo>
                <a:lnTo>
                  <a:pt x="129576" y="311047"/>
                </a:lnTo>
                <a:lnTo>
                  <a:pt x="83888" y="296297"/>
                </a:lnTo>
                <a:lnTo>
                  <a:pt x="43622" y="266798"/>
                </a:lnTo>
                <a:lnTo>
                  <a:pt x="14540" y="225954"/>
                </a:lnTo>
                <a:lnTo>
                  <a:pt x="0" y="179611"/>
                </a:lnTo>
                <a:lnTo>
                  <a:pt x="0" y="131435"/>
                </a:lnTo>
                <a:lnTo>
                  <a:pt x="14540" y="85092"/>
                </a:lnTo>
                <a:lnTo>
                  <a:pt x="43622" y="44248"/>
                </a:lnTo>
                <a:lnTo>
                  <a:pt x="83888" y="14749"/>
                </a:lnTo>
                <a:lnTo>
                  <a:pt x="129576" y="0"/>
                </a:lnTo>
                <a:lnTo>
                  <a:pt x="177071" y="0"/>
                </a:lnTo>
                <a:lnTo>
                  <a:pt x="222758" y="14749"/>
                </a:lnTo>
                <a:lnTo>
                  <a:pt x="263025" y="442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91042" y="356116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6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57090" y="3616041"/>
            <a:ext cx="0" cy="801370"/>
          </a:xfrm>
          <a:custGeom>
            <a:avLst/>
            <a:gdLst/>
            <a:ahLst/>
            <a:cxnLst/>
            <a:rect l="l" t="t" r="r" b="b"/>
            <a:pathLst>
              <a:path h="801370">
                <a:moveTo>
                  <a:pt x="0" y="801194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53434" y="2857350"/>
            <a:ext cx="0" cy="761365"/>
          </a:xfrm>
          <a:custGeom>
            <a:avLst/>
            <a:gdLst/>
            <a:ahLst/>
            <a:cxnLst/>
            <a:rect l="l" t="t" r="r" b="b"/>
            <a:pathLst>
              <a:path h="761364">
                <a:moveTo>
                  <a:pt x="0" y="761035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28303" y="2902092"/>
            <a:ext cx="962660" cy="744855"/>
          </a:xfrm>
          <a:custGeom>
            <a:avLst/>
            <a:gdLst/>
            <a:ahLst/>
            <a:cxnLst/>
            <a:rect l="l" t="t" r="r" b="b"/>
            <a:pathLst>
              <a:path w="962659" h="744854">
                <a:moveTo>
                  <a:pt x="962145" y="744555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67940" y="3621297"/>
            <a:ext cx="783590" cy="789305"/>
          </a:xfrm>
          <a:custGeom>
            <a:avLst/>
            <a:gdLst/>
            <a:ahLst/>
            <a:cxnLst/>
            <a:rect l="l" t="t" r="r" b="b"/>
            <a:pathLst>
              <a:path w="783590" h="789304">
                <a:moveTo>
                  <a:pt x="783142" y="789164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40841" y="3526537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177070" y="0"/>
                </a:moveTo>
                <a:lnTo>
                  <a:pt x="129576" y="0"/>
                </a:lnTo>
                <a:lnTo>
                  <a:pt x="83889" y="14749"/>
                </a:lnTo>
                <a:lnTo>
                  <a:pt x="43622" y="44247"/>
                </a:lnTo>
                <a:lnTo>
                  <a:pt x="14540" y="85092"/>
                </a:lnTo>
                <a:lnTo>
                  <a:pt x="0" y="131435"/>
                </a:lnTo>
                <a:lnTo>
                  <a:pt x="0" y="179611"/>
                </a:lnTo>
                <a:lnTo>
                  <a:pt x="14540" y="225954"/>
                </a:lnTo>
                <a:lnTo>
                  <a:pt x="43622" y="266798"/>
                </a:lnTo>
                <a:lnTo>
                  <a:pt x="83889" y="296297"/>
                </a:lnTo>
                <a:lnTo>
                  <a:pt x="129576" y="311046"/>
                </a:lnTo>
                <a:lnTo>
                  <a:pt x="177070" y="311046"/>
                </a:lnTo>
                <a:lnTo>
                  <a:pt x="222758" y="296297"/>
                </a:lnTo>
                <a:lnTo>
                  <a:pt x="263025" y="266798"/>
                </a:lnTo>
                <a:lnTo>
                  <a:pt x="292106" y="225954"/>
                </a:lnTo>
                <a:lnTo>
                  <a:pt x="306647" y="179611"/>
                </a:lnTo>
                <a:lnTo>
                  <a:pt x="306647" y="131435"/>
                </a:lnTo>
                <a:lnTo>
                  <a:pt x="292106" y="85092"/>
                </a:lnTo>
                <a:lnTo>
                  <a:pt x="263025" y="44247"/>
                </a:lnTo>
                <a:lnTo>
                  <a:pt x="222758" y="14749"/>
                </a:lnTo>
                <a:lnTo>
                  <a:pt x="17707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40842" y="3526537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263025" y="44247"/>
                </a:moveTo>
                <a:lnTo>
                  <a:pt x="292107" y="85092"/>
                </a:lnTo>
                <a:lnTo>
                  <a:pt x="306648" y="131435"/>
                </a:lnTo>
                <a:lnTo>
                  <a:pt x="306648" y="179611"/>
                </a:lnTo>
                <a:lnTo>
                  <a:pt x="292107" y="225954"/>
                </a:lnTo>
                <a:lnTo>
                  <a:pt x="263025" y="266799"/>
                </a:lnTo>
                <a:lnTo>
                  <a:pt x="222758" y="296297"/>
                </a:lnTo>
                <a:lnTo>
                  <a:pt x="177071" y="311046"/>
                </a:lnTo>
                <a:lnTo>
                  <a:pt x="129576" y="311046"/>
                </a:lnTo>
                <a:lnTo>
                  <a:pt x="83889" y="296297"/>
                </a:lnTo>
                <a:lnTo>
                  <a:pt x="43622" y="266799"/>
                </a:lnTo>
                <a:lnTo>
                  <a:pt x="14540" y="225954"/>
                </a:lnTo>
                <a:lnTo>
                  <a:pt x="0" y="179611"/>
                </a:lnTo>
                <a:lnTo>
                  <a:pt x="0" y="131435"/>
                </a:lnTo>
                <a:lnTo>
                  <a:pt x="14540" y="85092"/>
                </a:lnTo>
                <a:lnTo>
                  <a:pt x="43622" y="44247"/>
                </a:lnTo>
                <a:lnTo>
                  <a:pt x="83889" y="14749"/>
                </a:lnTo>
                <a:lnTo>
                  <a:pt x="129576" y="0"/>
                </a:lnTo>
                <a:lnTo>
                  <a:pt x="177071" y="0"/>
                </a:lnTo>
                <a:lnTo>
                  <a:pt x="222758" y="14749"/>
                </a:lnTo>
                <a:lnTo>
                  <a:pt x="263025" y="442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539204" y="356921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2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97531" y="4362861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177071" y="0"/>
                </a:moveTo>
                <a:lnTo>
                  <a:pt x="129577" y="0"/>
                </a:lnTo>
                <a:lnTo>
                  <a:pt x="83889" y="14749"/>
                </a:lnTo>
                <a:lnTo>
                  <a:pt x="43622" y="44247"/>
                </a:lnTo>
                <a:lnTo>
                  <a:pt x="14540" y="85092"/>
                </a:lnTo>
                <a:lnTo>
                  <a:pt x="0" y="131435"/>
                </a:lnTo>
                <a:lnTo>
                  <a:pt x="0" y="179611"/>
                </a:lnTo>
                <a:lnTo>
                  <a:pt x="14540" y="225954"/>
                </a:lnTo>
                <a:lnTo>
                  <a:pt x="43622" y="266798"/>
                </a:lnTo>
                <a:lnTo>
                  <a:pt x="83889" y="296297"/>
                </a:lnTo>
                <a:lnTo>
                  <a:pt x="129577" y="311047"/>
                </a:lnTo>
                <a:lnTo>
                  <a:pt x="177071" y="311047"/>
                </a:lnTo>
                <a:lnTo>
                  <a:pt x="222759" y="296297"/>
                </a:lnTo>
                <a:lnTo>
                  <a:pt x="263026" y="266798"/>
                </a:lnTo>
                <a:lnTo>
                  <a:pt x="292107" y="225954"/>
                </a:lnTo>
                <a:lnTo>
                  <a:pt x="306648" y="179611"/>
                </a:lnTo>
                <a:lnTo>
                  <a:pt x="306648" y="131435"/>
                </a:lnTo>
                <a:lnTo>
                  <a:pt x="292107" y="85092"/>
                </a:lnTo>
                <a:lnTo>
                  <a:pt x="263026" y="44247"/>
                </a:lnTo>
                <a:lnTo>
                  <a:pt x="222759" y="14749"/>
                </a:lnTo>
                <a:lnTo>
                  <a:pt x="177071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97532" y="4362862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263025" y="44247"/>
                </a:moveTo>
                <a:lnTo>
                  <a:pt x="292106" y="85092"/>
                </a:lnTo>
                <a:lnTo>
                  <a:pt x="306647" y="131435"/>
                </a:lnTo>
                <a:lnTo>
                  <a:pt x="306647" y="179611"/>
                </a:lnTo>
                <a:lnTo>
                  <a:pt x="292106" y="225954"/>
                </a:lnTo>
                <a:lnTo>
                  <a:pt x="263025" y="266799"/>
                </a:lnTo>
                <a:lnTo>
                  <a:pt x="222758" y="296297"/>
                </a:lnTo>
                <a:lnTo>
                  <a:pt x="177071" y="311046"/>
                </a:lnTo>
                <a:lnTo>
                  <a:pt x="129576" y="311046"/>
                </a:lnTo>
                <a:lnTo>
                  <a:pt x="83888" y="296297"/>
                </a:lnTo>
                <a:lnTo>
                  <a:pt x="43622" y="266799"/>
                </a:lnTo>
                <a:lnTo>
                  <a:pt x="14540" y="225954"/>
                </a:lnTo>
                <a:lnTo>
                  <a:pt x="0" y="179611"/>
                </a:lnTo>
                <a:lnTo>
                  <a:pt x="0" y="131435"/>
                </a:lnTo>
                <a:lnTo>
                  <a:pt x="14540" y="85092"/>
                </a:lnTo>
                <a:lnTo>
                  <a:pt x="43622" y="44247"/>
                </a:lnTo>
                <a:lnTo>
                  <a:pt x="83888" y="14749"/>
                </a:lnTo>
                <a:lnTo>
                  <a:pt x="129576" y="0"/>
                </a:lnTo>
                <a:lnTo>
                  <a:pt x="177071" y="0"/>
                </a:lnTo>
                <a:lnTo>
                  <a:pt x="222758" y="14749"/>
                </a:lnTo>
                <a:lnTo>
                  <a:pt x="263025" y="442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295896" y="4405543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5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404656" y="4362861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177070" y="0"/>
                </a:moveTo>
                <a:lnTo>
                  <a:pt x="129576" y="0"/>
                </a:lnTo>
                <a:lnTo>
                  <a:pt x="83889" y="14749"/>
                </a:lnTo>
                <a:lnTo>
                  <a:pt x="43622" y="44247"/>
                </a:lnTo>
                <a:lnTo>
                  <a:pt x="14540" y="85092"/>
                </a:lnTo>
                <a:lnTo>
                  <a:pt x="0" y="131435"/>
                </a:lnTo>
                <a:lnTo>
                  <a:pt x="0" y="179611"/>
                </a:lnTo>
                <a:lnTo>
                  <a:pt x="14540" y="225954"/>
                </a:lnTo>
                <a:lnTo>
                  <a:pt x="43622" y="266798"/>
                </a:lnTo>
                <a:lnTo>
                  <a:pt x="83889" y="296297"/>
                </a:lnTo>
                <a:lnTo>
                  <a:pt x="129576" y="311047"/>
                </a:lnTo>
                <a:lnTo>
                  <a:pt x="177070" y="311047"/>
                </a:lnTo>
                <a:lnTo>
                  <a:pt x="222758" y="296297"/>
                </a:lnTo>
                <a:lnTo>
                  <a:pt x="263025" y="266798"/>
                </a:lnTo>
                <a:lnTo>
                  <a:pt x="292106" y="225954"/>
                </a:lnTo>
                <a:lnTo>
                  <a:pt x="306647" y="179611"/>
                </a:lnTo>
                <a:lnTo>
                  <a:pt x="306647" y="131435"/>
                </a:lnTo>
                <a:lnTo>
                  <a:pt x="292106" y="85092"/>
                </a:lnTo>
                <a:lnTo>
                  <a:pt x="263025" y="44247"/>
                </a:lnTo>
                <a:lnTo>
                  <a:pt x="222758" y="14749"/>
                </a:lnTo>
                <a:lnTo>
                  <a:pt x="17707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04656" y="4362862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263025" y="44247"/>
                </a:moveTo>
                <a:lnTo>
                  <a:pt x="292107" y="85092"/>
                </a:lnTo>
                <a:lnTo>
                  <a:pt x="306648" y="131435"/>
                </a:lnTo>
                <a:lnTo>
                  <a:pt x="306648" y="179611"/>
                </a:lnTo>
                <a:lnTo>
                  <a:pt x="292107" y="225954"/>
                </a:lnTo>
                <a:lnTo>
                  <a:pt x="263025" y="266799"/>
                </a:lnTo>
                <a:lnTo>
                  <a:pt x="222758" y="296297"/>
                </a:lnTo>
                <a:lnTo>
                  <a:pt x="177071" y="311046"/>
                </a:lnTo>
                <a:lnTo>
                  <a:pt x="129576" y="311046"/>
                </a:lnTo>
                <a:lnTo>
                  <a:pt x="83888" y="296297"/>
                </a:lnTo>
                <a:lnTo>
                  <a:pt x="43622" y="266799"/>
                </a:lnTo>
                <a:lnTo>
                  <a:pt x="14540" y="225954"/>
                </a:lnTo>
                <a:lnTo>
                  <a:pt x="0" y="179611"/>
                </a:lnTo>
                <a:lnTo>
                  <a:pt x="0" y="131435"/>
                </a:lnTo>
                <a:lnTo>
                  <a:pt x="14540" y="85092"/>
                </a:lnTo>
                <a:lnTo>
                  <a:pt x="43622" y="44247"/>
                </a:lnTo>
                <a:lnTo>
                  <a:pt x="83888" y="14749"/>
                </a:lnTo>
                <a:lnTo>
                  <a:pt x="129576" y="0"/>
                </a:lnTo>
                <a:lnTo>
                  <a:pt x="177071" y="0"/>
                </a:lnTo>
                <a:lnTo>
                  <a:pt x="222758" y="14749"/>
                </a:lnTo>
                <a:lnTo>
                  <a:pt x="263025" y="442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503020" y="4405543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4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05953" y="2682796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179611" y="0"/>
                </a:moveTo>
                <a:lnTo>
                  <a:pt x="131435" y="0"/>
                </a:lnTo>
                <a:lnTo>
                  <a:pt x="85092" y="14748"/>
                </a:lnTo>
                <a:lnTo>
                  <a:pt x="44247" y="44246"/>
                </a:lnTo>
                <a:lnTo>
                  <a:pt x="14749" y="85091"/>
                </a:lnTo>
                <a:lnTo>
                  <a:pt x="0" y="131435"/>
                </a:lnTo>
                <a:lnTo>
                  <a:pt x="0" y="179611"/>
                </a:lnTo>
                <a:lnTo>
                  <a:pt x="14749" y="225954"/>
                </a:lnTo>
                <a:lnTo>
                  <a:pt x="44247" y="266799"/>
                </a:lnTo>
                <a:lnTo>
                  <a:pt x="85092" y="296297"/>
                </a:lnTo>
                <a:lnTo>
                  <a:pt x="131435" y="311046"/>
                </a:lnTo>
                <a:lnTo>
                  <a:pt x="179611" y="311046"/>
                </a:lnTo>
                <a:lnTo>
                  <a:pt x="225954" y="296297"/>
                </a:lnTo>
                <a:lnTo>
                  <a:pt x="266798" y="266799"/>
                </a:lnTo>
                <a:lnTo>
                  <a:pt x="296297" y="225954"/>
                </a:lnTo>
                <a:lnTo>
                  <a:pt x="311046" y="179611"/>
                </a:lnTo>
                <a:lnTo>
                  <a:pt x="311046" y="131435"/>
                </a:lnTo>
                <a:lnTo>
                  <a:pt x="296297" y="85091"/>
                </a:lnTo>
                <a:lnTo>
                  <a:pt x="266798" y="44246"/>
                </a:lnTo>
                <a:lnTo>
                  <a:pt x="225954" y="14748"/>
                </a:lnTo>
                <a:lnTo>
                  <a:pt x="1796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05954" y="2682796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266798" y="44247"/>
                </a:moveTo>
                <a:lnTo>
                  <a:pt x="296297" y="85092"/>
                </a:lnTo>
                <a:lnTo>
                  <a:pt x="311047" y="131434"/>
                </a:lnTo>
                <a:lnTo>
                  <a:pt x="311047" y="179610"/>
                </a:lnTo>
                <a:lnTo>
                  <a:pt x="296297" y="225953"/>
                </a:lnTo>
                <a:lnTo>
                  <a:pt x="266798" y="266798"/>
                </a:lnTo>
                <a:lnTo>
                  <a:pt x="225954" y="296297"/>
                </a:lnTo>
                <a:lnTo>
                  <a:pt x="179611" y="311046"/>
                </a:lnTo>
                <a:lnTo>
                  <a:pt x="131435" y="311046"/>
                </a:lnTo>
                <a:lnTo>
                  <a:pt x="85092" y="296297"/>
                </a:lnTo>
                <a:lnTo>
                  <a:pt x="44248" y="266798"/>
                </a:lnTo>
                <a:lnTo>
                  <a:pt x="14749" y="225953"/>
                </a:lnTo>
                <a:lnTo>
                  <a:pt x="0" y="179610"/>
                </a:lnTo>
                <a:lnTo>
                  <a:pt x="0" y="131434"/>
                </a:lnTo>
                <a:lnTo>
                  <a:pt x="14749" y="85092"/>
                </a:lnTo>
                <a:lnTo>
                  <a:pt x="44248" y="44247"/>
                </a:lnTo>
                <a:lnTo>
                  <a:pt x="85092" y="14749"/>
                </a:lnTo>
                <a:lnTo>
                  <a:pt x="131435" y="0"/>
                </a:lnTo>
                <a:lnTo>
                  <a:pt x="179611" y="0"/>
                </a:lnTo>
                <a:lnTo>
                  <a:pt x="225954" y="14749"/>
                </a:lnTo>
                <a:lnTo>
                  <a:pt x="266798" y="442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506516" y="2725476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404656" y="3522484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177070" y="0"/>
                </a:moveTo>
                <a:lnTo>
                  <a:pt x="129576" y="0"/>
                </a:lnTo>
                <a:lnTo>
                  <a:pt x="83889" y="14540"/>
                </a:lnTo>
                <a:lnTo>
                  <a:pt x="43622" y="43622"/>
                </a:lnTo>
                <a:lnTo>
                  <a:pt x="14540" y="83889"/>
                </a:lnTo>
                <a:lnTo>
                  <a:pt x="0" y="129577"/>
                </a:lnTo>
                <a:lnTo>
                  <a:pt x="0" y="177071"/>
                </a:lnTo>
                <a:lnTo>
                  <a:pt x="14540" y="222759"/>
                </a:lnTo>
                <a:lnTo>
                  <a:pt x="43622" y="263026"/>
                </a:lnTo>
                <a:lnTo>
                  <a:pt x="83889" y="292107"/>
                </a:lnTo>
                <a:lnTo>
                  <a:pt x="129576" y="306648"/>
                </a:lnTo>
                <a:lnTo>
                  <a:pt x="177070" y="306648"/>
                </a:lnTo>
                <a:lnTo>
                  <a:pt x="222758" y="292107"/>
                </a:lnTo>
                <a:lnTo>
                  <a:pt x="263025" y="263026"/>
                </a:lnTo>
                <a:lnTo>
                  <a:pt x="292106" y="222759"/>
                </a:lnTo>
                <a:lnTo>
                  <a:pt x="306647" y="177071"/>
                </a:lnTo>
                <a:lnTo>
                  <a:pt x="306647" y="129577"/>
                </a:lnTo>
                <a:lnTo>
                  <a:pt x="292106" y="83889"/>
                </a:lnTo>
                <a:lnTo>
                  <a:pt x="263025" y="43622"/>
                </a:lnTo>
                <a:lnTo>
                  <a:pt x="222758" y="14540"/>
                </a:lnTo>
                <a:lnTo>
                  <a:pt x="177070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04656" y="3522484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263025" y="43622"/>
                </a:moveTo>
                <a:lnTo>
                  <a:pt x="292107" y="83889"/>
                </a:lnTo>
                <a:lnTo>
                  <a:pt x="306648" y="129577"/>
                </a:lnTo>
                <a:lnTo>
                  <a:pt x="306648" y="177071"/>
                </a:lnTo>
                <a:lnTo>
                  <a:pt x="292107" y="222759"/>
                </a:lnTo>
                <a:lnTo>
                  <a:pt x="263025" y="263026"/>
                </a:lnTo>
                <a:lnTo>
                  <a:pt x="222758" y="292107"/>
                </a:lnTo>
                <a:lnTo>
                  <a:pt x="177071" y="306648"/>
                </a:lnTo>
                <a:lnTo>
                  <a:pt x="129576" y="306648"/>
                </a:lnTo>
                <a:lnTo>
                  <a:pt x="83888" y="292107"/>
                </a:lnTo>
                <a:lnTo>
                  <a:pt x="43622" y="263026"/>
                </a:lnTo>
                <a:lnTo>
                  <a:pt x="14540" y="222759"/>
                </a:lnTo>
                <a:lnTo>
                  <a:pt x="0" y="177071"/>
                </a:lnTo>
                <a:lnTo>
                  <a:pt x="0" y="129577"/>
                </a:lnTo>
                <a:lnTo>
                  <a:pt x="14540" y="83889"/>
                </a:lnTo>
                <a:lnTo>
                  <a:pt x="43622" y="43622"/>
                </a:lnTo>
                <a:lnTo>
                  <a:pt x="83888" y="14540"/>
                </a:lnTo>
                <a:lnTo>
                  <a:pt x="129576" y="0"/>
                </a:lnTo>
                <a:lnTo>
                  <a:pt x="177071" y="0"/>
                </a:lnTo>
                <a:lnTo>
                  <a:pt x="222758" y="14540"/>
                </a:lnTo>
                <a:lnTo>
                  <a:pt x="263025" y="4362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63643" y="3674580"/>
            <a:ext cx="0" cy="755015"/>
          </a:xfrm>
          <a:custGeom>
            <a:avLst/>
            <a:gdLst/>
            <a:ahLst/>
            <a:cxnLst/>
            <a:rect l="l" t="t" r="r" b="b"/>
            <a:pathLst>
              <a:path h="755014">
                <a:moveTo>
                  <a:pt x="0" y="754669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11023" y="4357775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179610" y="0"/>
                </a:moveTo>
                <a:lnTo>
                  <a:pt x="131434" y="0"/>
                </a:lnTo>
                <a:lnTo>
                  <a:pt x="85092" y="14749"/>
                </a:lnTo>
                <a:lnTo>
                  <a:pt x="44247" y="44248"/>
                </a:lnTo>
                <a:lnTo>
                  <a:pt x="14749" y="85093"/>
                </a:lnTo>
                <a:lnTo>
                  <a:pt x="0" y="131435"/>
                </a:lnTo>
                <a:lnTo>
                  <a:pt x="0" y="179611"/>
                </a:lnTo>
                <a:lnTo>
                  <a:pt x="14749" y="225954"/>
                </a:lnTo>
                <a:lnTo>
                  <a:pt x="44247" y="266798"/>
                </a:lnTo>
                <a:lnTo>
                  <a:pt x="85092" y="296297"/>
                </a:lnTo>
                <a:lnTo>
                  <a:pt x="131434" y="311047"/>
                </a:lnTo>
                <a:lnTo>
                  <a:pt x="179610" y="311047"/>
                </a:lnTo>
                <a:lnTo>
                  <a:pt x="225953" y="296297"/>
                </a:lnTo>
                <a:lnTo>
                  <a:pt x="266798" y="266798"/>
                </a:lnTo>
                <a:lnTo>
                  <a:pt x="296297" y="225954"/>
                </a:lnTo>
                <a:lnTo>
                  <a:pt x="311046" y="179611"/>
                </a:lnTo>
                <a:lnTo>
                  <a:pt x="311046" y="131435"/>
                </a:lnTo>
                <a:lnTo>
                  <a:pt x="296297" y="85093"/>
                </a:lnTo>
                <a:lnTo>
                  <a:pt x="266798" y="44248"/>
                </a:lnTo>
                <a:lnTo>
                  <a:pt x="225953" y="14749"/>
                </a:lnTo>
                <a:lnTo>
                  <a:pt x="17961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11023" y="4357775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266798" y="44247"/>
                </a:moveTo>
                <a:lnTo>
                  <a:pt x="296297" y="85092"/>
                </a:lnTo>
                <a:lnTo>
                  <a:pt x="311046" y="131435"/>
                </a:lnTo>
                <a:lnTo>
                  <a:pt x="311046" y="179611"/>
                </a:lnTo>
                <a:lnTo>
                  <a:pt x="296297" y="225954"/>
                </a:lnTo>
                <a:lnTo>
                  <a:pt x="266798" y="266799"/>
                </a:lnTo>
                <a:lnTo>
                  <a:pt x="225954" y="296297"/>
                </a:lnTo>
                <a:lnTo>
                  <a:pt x="179611" y="311046"/>
                </a:lnTo>
                <a:lnTo>
                  <a:pt x="131435" y="311046"/>
                </a:lnTo>
                <a:lnTo>
                  <a:pt x="85092" y="296297"/>
                </a:lnTo>
                <a:lnTo>
                  <a:pt x="44248" y="266799"/>
                </a:lnTo>
                <a:lnTo>
                  <a:pt x="14749" y="225954"/>
                </a:lnTo>
                <a:lnTo>
                  <a:pt x="0" y="179611"/>
                </a:lnTo>
                <a:lnTo>
                  <a:pt x="0" y="131435"/>
                </a:lnTo>
                <a:lnTo>
                  <a:pt x="14749" y="85092"/>
                </a:lnTo>
                <a:lnTo>
                  <a:pt x="44248" y="44247"/>
                </a:lnTo>
                <a:lnTo>
                  <a:pt x="85092" y="14749"/>
                </a:lnTo>
                <a:lnTo>
                  <a:pt x="131435" y="0"/>
                </a:lnTo>
                <a:lnTo>
                  <a:pt x="179611" y="0"/>
                </a:lnTo>
                <a:lnTo>
                  <a:pt x="225954" y="14749"/>
                </a:lnTo>
                <a:lnTo>
                  <a:pt x="266798" y="442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311586" y="4400456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7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213964" y="3519729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177070" y="0"/>
                </a:moveTo>
                <a:lnTo>
                  <a:pt x="129576" y="0"/>
                </a:lnTo>
                <a:lnTo>
                  <a:pt x="83889" y="14540"/>
                </a:lnTo>
                <a:lnTo>
                  <a:pt x="43622" y="43622"/>
                </a:lnTo>
                <a:lnTo>
                  <a:pt x="14540" y="83889"/>
                </a:lnTo>
                <a:lnTo>
                  <a:pt x="0" y="129577"/>
                </a:lnTo>
                <a:lnTo>
                  <a:pt x="0" y="177071"/>
                </a:lnTo>
                <a:lnTo>
                  <a:pt x="14540" y="222759"/>
                </a:lnTo>
                <a:lnTo>
                  <a:pt x="43622" y="263026"/>
                </a:lnTo>
                <a:lnTo>
                  <a:pt x="83889" y="292107"/>
                </a:lnTo>
                <a:lnTo>
                  <a:pt x="129576" y="306648"/>
                </a:lnTo>
                <a:lnTo>
                  <a:pt x="177070" y="306648"/>
                </a:lnTo>
                <a:lnTo>
                  <a:pt x="222758" y="292107"/>
                </a:lnTo>
                <a:lnTo>
                  <a:pt x="263025" y="263026"/>
                </a:lnTo>
                <a:lnTo>
                  <a:pt x="292107" y="222759"/>
                </a:lnTo>
                <a:lnTo>
                  <a:pt x="306648" y="177071"/>
                </a:lnTo>
                <a:lnTo>
                  <a:pt x="306648" y="129577"/>
                </a:lnTo>
                <a:lnTo>
                  <a:pt x="292107" y="83889"/>
                </a:lnTo>
                <a:lnTo>
                  <a:pt x="263025" y="43622"/>
                </a:lnTo>
                <a:lnTo>
                  <a:pt x="222758" y="14540"/>
                </a:lnTo>
                <a:lnTo>
                  <a:pt x="177070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13964" y="3519730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263025" y="43622"/>
                </a:moveTo>
                <a:lnTo>
                  <a:pt x="292107" y="83888"/>
                </a:lnTo>
                <a:lnTo>
                  <a:pt x="306648" y="129576"/>
                </a:lnTo>
                <a:lnTo>
                  <a:pt x="306648" y="177071"/>
                </a:lnTo>
                <a:lnTo>
                  <a:pt x="292107" y="222758"/>
                </a:lnTo>
                <a:lnTo>
                  <a:pt x="263025" y="263025"/>
                </a:lnTo>
                <a:lnTo>
                  <a:pt x="222758" y="292107"/>
                </a:lnTo>
                <a:lnTo>
                  <a:pt x="177071" y="306648"/>
                </a:lnTo>
                <a:lnTo>
                  <a:pt x="129576" y="306648"/>
                </a:lnTo>
                <a:lnTo>
                  <a:pt x="83889" y="292107"/>
                </a:lnTo>
                <a:lnTo>
                  <a:pt x="43622" y="263025"/>
                </a:lnTo>
                <a:lnTo>
                  <a:pt x="14540" y="222758"/>
                </a:lnTo>
                <a:lnTo>
                  <a:pt x="0" y="177071"/>
                </a:lnTo>
                <a:lnTo>
                  <a:pt x="0" y="129576"/>
                </a:lnTo>
                <a:lnTo>
                  <a:pt x="14540" y="83888"/>
                </a:lnTo>
                <a:lnTo>
                  <a:pt x="43622" y="43622"/>
                </a:lnTo>
                <a:lnTo>
                  <a:pt x="83889" y="14540"/>
                </a:lnTo>
                <a:lnTo>
                  <a:pt x="129576" y="0"/>
                </a:lnTo>
                <a:lnTo>
                  <a:pt x="177071" y="0"/>
                </a:lnTo>
                <a:lnTo>
                  <a:pt x="222758" y="14540"/>
                </a:lnTo>
                <a:lnTo>
                  <a:pt x="263025" y="4362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312327" y="3562436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3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83751" y="2678212"/>
            <a:ext cx="3676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0" dirty="0">
                <a:latin typeface="Lucida Sans Unicode"/>
                <a:cs typeface="Lucida Sans Unicode"/>
              </a:rPr>
              <a:t>r</a:t>
            </a:r>
            <a:r>
              <a:rPr sz="1350" dirty="0">
                <a:latin typeface="Lucida Sans Unicode"/>
                <a:cs typeface="Lucida Sans Unicode"/>
              </a:rPr>
              <a:t>oot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65480" y="3532128"/>
            <a:ext cx="44767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885" algn="l"/>
              </a:tabLst>
            </a:pPr>
            <a:r>
              <a:rPr sz="1350" dirty="0">
                <a:latin typeface="Lucida Sans Unicode"/>
                <a:cs typeface="Lucida Sans Unicode"/>
              </a:rPr>
              <a:t>x	</a:t>
            </a:r>
            <a:r>
              <a:rPr sz="1575" baseline="2645" dirty="0">
                <a:latin typeface="Lucida Sans Unicode"/>
                <a:cs typeface="Lucida Sans Unicode"/>
              </a:rPr>
              <a:t>1</a:t>
            </a:r>
            <a:endParaRPr sz="1575" baseline="2645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978112" y="3686247"/>
            <a:ext cx="265430" cy="685165"/>
          </a:xfrm>
          <a:custGeom>
            <a:avLst/>
            <a:gdLst/>
            <a:ahLst/>
            <a:cxnLst/>
            <a:rect l="l" t="t" r="r" b="b"/>
            <a:pathLst>
              <a:path w="265430" h="685164">
                <a:moveTo>
                  <a:pt x="265147" y="684733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68895" y="3689628"/>
            <a:ext cx="267335" cy="648970"/>
          </a:xfrm>
          <a:custGeom>
            <a:avLst/>
            <a:gdLst/>
            <a:ahLst/>
            <a:cxnLst/>
            <a:rect l="l" t="t" r="r" b="b"/>
            <a:pathLst>
              <a:path w="267335" h="648970">
                <a:moveTo>
                  <a:pt x="0" y="648543"/>
                </a:moveTo>
                <a:lnTo>
                  <a:pt x="267047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75907" y="4359959"/>
            <a:ext cx="340995" cy="314960"/>
          </a:xfrm>
          <a:custGeom>
            <a:avLst/>
            <a:gdLst/>
            <a:ahLst/>
            <a:cxnLst/>
            <a:rect l="l" t="t" r="r" b="b"/>
            <a:pathLst>
              <a:path w="340994" h="314960">
                <a:moveTo>
                  <a:pt x="170491" y="0"/>
                </a:moveTo>
                <a:lnTo>
                  <a:pt x="127241" y="5121"/>
                </a:lnTo>
                <a:lnTo>
                  <a:pt x="86290" y="20485"/>
                </a:lnTo>
                <a:lnTo>
                  <a:pt x="49935" y="46091"/>
                </a:lnTo>
                <a:lnTo>
                  <a:pt x="22193" y="79648"/>
                </a:lnTo>
                <a:lnTo>
                  <a:pt x="5548" y="117447"/>
                </a:lnTo>
                <a:lnTo>
                  <a:pt x="0" y="157367"/>
                </a:lnTo>
                <a:lnTo>
                  <a:pt x="5548" y="197287"/>
                </a:lnTo>
                <a:lnTo>
                  <a:pt x="22193" y="235086"/>
                </a:lnTo>
                <a:lnTo>
                  <a:pt x="49935" y="268642"/>
                </a:lnTo>
                <a:lnTo>
                  <a:pt x="86290" y="294248"/>
                </a:lnTo>
                <a:lnTo>
                  <a:pt x="127241" y="309612"/>
                </a:lnTo>
                <a:lnTo>
                  <a:pt x="170491" y="314733"/>
                </a:lnTo>
                <a:lnTo>
                  <a:pt x="213740" y="309612"/>
                </a:lnTo>
                <a:lnTo>
                  <a:pt x="254692" y="294248"/>
                </a:lnTo>
                <a:lnTo>
                  <a:pt x="291047" y="268642"/>
                </a:lnTo>
                <a:lnTo>
                  <a:pt x="318789" y="235086"/>
                </a:lnTo>
                <a:lnTo>
                  <a:pt x="335435" y="197287"/>
                </a:lnTo>
                <a:lnTo>
                  <a:pt x="340983" y="157367"/>
                </a:lnTo>
                <a:lnTo>
                  <a:pt x="335435" y="117447"/>
                </a:lnTo>
                <a:lnTo>
                  <a:pt x="318789" y="79648"/>
                </a:lnTo>
                <a:lnTo>
                  <a:pt x="291047" y="46091"/>
                </a:lnTo>
                <a:lnTo>
                  <a:pt x="254692" y="20485"/>
                </a:lnTo>
                <a:lnTo>
                  <a:pt x="213740" y="5121"/>
                </a:lnTo>
                <a:lnTo>
                  <a:pt x="170491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75907" y="4359959"/>
            <a:ext cx="340995" cy="314960"/>
          </a:xfrm>
          <a:custGeom>
            <a:avLst/>
            <a:gdLst/>
            <a:ahLst/>
            <a:cxnLst/>
            <a:rect l="l" t="t" r="r" b="b"/>
            <a:pathLst>
              <a:path w="340994" h="314960">
                <a:moveTo>
                  <a:pt x="291047" y="46091"/>
                </a:moveTo>
                <a:lnTo>
                  <a:pt x="318789" y="79647"/>
                </a:lnTo>
                <a:lnTo>
                  <a:pt x="335435" y="117446"/>
                </a:lnTo>
                <a:lnTo>
                  <a:pt x="340983" y="157367"/>
                </a:lnTo>
                <a:lnTo>
                  <a:pt x="335435" y="197287"/>
                </a:lnTo>
                <a:lnTo>
                  <a:pt x="318789" y="235085"/>
                </a:lnTo>
                <a:lnTo>
                  <a:pt x="291047" y="268641"/>
                </a:lnTo>
                <a:lnTo>
                  <a:pt x="254692" y="294248"/>
                </a:lnTo>
                <a:lnTo>
                  <a:pt x="213741" y="309612"/>
                </a:lnTo>
                <a:lnTo>
                  <a:pt x="170491" y="314734"/>
                </a:lnTo>
                <a:lnTo>
                  <a:pt x="127242" y="309612"/>
                </a:lnTo>
                <a:lnTo>
                  <a:pt x="86290" y="294248"/>
                </a:lnTo>
                <a:lnTo>
                  <a:pt x="49936" y="268641"/>
                </a:lnTo>
                <a:lnTo>
                  <a:pt x="22193" y="235085"/>
                </a:lnTo>
                <a:lnTo>
                  <a:pt x="5548" y="197287"/>
                </a:lnTo>
                <a:lnTo>
                  <a:pt x="0" y="157367"/>
                </a:lnTo>
                <a:lnTo>
                  <a:pt x="5548" y="117446"/>
                </a:lnTo>
                <a:lnTo>
                  <a:pt x="22193" y="79647"/>
                </a:lnTo>
                <a:lnTo>
                  <a:pt x="49936" y="46091"/>
                </a:lnTo>
                <a:lnTo>
                  <a:pt x="86290" y="20485"/>
                </a:lnTo>
                <a:lnTo>
                  <a:pt x="127242" y="5121"/>
                </a:lnTo>
                <a:lnTo>
                  <a:pt x="170491" y="0"/>
                </a:lnTo>
                <a:lnTo>
                  <a:pt x="213741" y="5121"/>
                </a:lnTo>
                <a:lnTo>
                  <a:pt x="254692" y="20485"/>
                </a:lnTo>
                <a:lnTo>
                  <a:pt x="291047" y="46091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149177" y="4414020"/>
            <a:ext cx="19494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12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481700" y="4359959"/>
            <a:ext cx="340995" cy="314960"/>
          </a:xfrm>
          <a:custGeom>
            <a:avLst/>
            <a:gdLst/>
            <a:ahLst/>
            <a:cxnLst/>
            <a:rect l="l" t="t" r="r" b="b"/>
            <a:pathLst>
              <a:path w="340994" h="314960">
                <a:moveTo>
                  <a:pt x="170491" y="0"/>
                </a:moveTo>
                <a:lnTo>
                  <a:pt x="127241" y="5121"/>
                </a:lnTo>
                <a:lnTo>
                  <a:pt x="86290" y="20485"/>
                </a:lnTo>
                <a:lnTo>
                  <a:pt x="49935" y="46091"/>
                </a:lnTo>
                <a:lnTo>
                  <a:pt x="22193" y="79648"/>
                </a:lnTo>
                <a:lnTo>
                  <a:pt x="5548" y="117447"/>
                </a:lnTo>
                <a:lnTo>
                  <a:pt x="0" y="157367"/>
                </a:lnTo>
                <a:lnTo>
                  <a:pt x="5548" y="197287"/>
                </a:lnTo>
                <a:lnTo>
                  <a:pt x="22193" y="235086"/>
                </a:lnTo>
                <a:lnTo>
                  <a:pt x="49935" y="268642"/>
                </a:lnTo>
                <a:lnTo>
                  <a:pt x="86290" y="294248"/>
                </a:lnTo>
                <a:lnTo>
                  <a:pt x="127241" y="309612"/>
                </a:lnTo>
                <a:lnTo>
                  <a:pt x="170491" y="314733"/>
                </a:lnTo>
                <a:lnTo>
                  <a:pt x="213740" y="309612"/>
                </a:lnTo>
                <a:lnTo>
                  <a:pt x="254691" y="294248"/>
                </a:lnTo>
                <a:lnTo>
                  <a:pt x="291046" y="268642"/>
                </a:lnTo>
                <a:lnTo>
                  <a:pt x="318788" y="235086"/>
                </a:lnTo>
                <a:lnTo>
                  <a:pt x="335433" y="197287"/>
                </a:lnTo>
                <a:lnTo>
                  <a:pt x="340982" y="157367"/>
                </a:lnTo>
                <a:lnTo>
                  <a:pt x="335433" y="117447"/>
                </a:lnTo>
                <a:lnTo>
                  <a:pt x="318788" y="79648"/>
                </a:lnTo>
                <a:lnTo>
                  <a:pt x="291046" y="46091"/>
                </a:lnTo>
                <a:lnTo>
                  <a:pt x="254691" y="20485"/>
                </a:lnTo>
                <a:lnTo>
                  <a:pt x="213740" y="5121"/>
                </a:lnTo>
                <a:lnTo>
                  <a:pt x="170491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81700" y="4359959"/>
            <a:ext cx="340995" cy="314960"/>
          </a:xfrm>
          <a:custGeom>
            <a:avLst/>
            <a:gdLst/>
            <a:ahLst/>
            <a:cxnLst/>
            <a:rect l="l" t="t" r="r" b="b"/>
            <a:pathLst>
              <a:path w="340994" h="314960">
                <a:moveTo>
                  <a:pt x="291047" y="46091"/>
                </a:moveTo>
                <a:lnTo>
                  <a:pt x="318789" y="79647"/>
                </a:lnTo>
                <a:lnTo>
                  <a:pt x="335434" y="117446"/>
                </a:lnTo>
                <a:lnTo>
                  <a:pt x="340983" y="157367"/>
                </a:lnTo>
                <a:lnTo>
                  <a:pt x="335434" y="197287"/>
                </a:lnTo>
                <a:lnTo>
                  <a:pt x="318789" y="235085"/>
                </a:lnTo>
                <a:lnTo>
                  <a:pt x="291047" y="268641"/>
                </a:lnTo>
                <a:lnTo>
                  <a:pt x="254692" y="294248"/>
                </a:lnTo>
                <a:lnTo>
                  <a:pt x="213741" y="309612"/>
                </a:lnTo>
                <a:lnTo>
                  <a:pt x="170491" y="314734"/>
                </a:lnTo>
                <a:lnTo>
                  <a:pt x="127241" y="309612"/>
                </a:lnTo>
                <a:lnTo>
                  <a:pt x="86290" y="294248"/>
                </a:lnTo>
                <a:lnTo>
                  <a:pt x="49935" y="268641"/>
                </a:lnTo>
                <a:lnTo>
                  <a:pt x="22193" y="235085"/>
                </a:lnTo>
                <a:lnTo>
                  <a:pt x="5548" y="197287"/>
                </a:lnTo>
                <a:lnTo>
                  <a:pt x="0" y="157367"/>
                </a:lnTo>
                <a:lnTo>
                  <a:pt x="5548" y="117446"/>
                </a:lnTo>
                <a:lnTo>
                  <a:pt x="22193" y="79647"/>
                </a:lnTo>
                <a:lnTo>
                  <a:pt x="49935" y="46091"/>
                </a:lnTo>
                <a:lnTo>
                  <a:pt x="86290" y="20485"/>
                </a:lnTo>
                <a:lnTo>
                  <a:pt x="127241" y="5121"/>
                </a:lnTo>
                <a:lnTo>
                  <a:pt x="170491" y="0"/>
                </a:lnTo>
                <a:lnTo>
                  <a:pt x="213741" y="5121"/>
                </a:lnTo>
                <a:lnTo>
                  <a:pt x="254692" y="20485"/>
                </a:lnTo>
                <a:lnTo>
                  <a:pt x="291047" y="46091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554971" y="4414020"/>
            <a:ext cx="19494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11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802991" y="3521238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179611" y="0"/>
                </a:moveTo>
                <a:lnTo>
                  <a:pt x="131435" y="0"/>
                </a:lnTo>
                <a:lnTo>
                  <a:pt x="85092" y="14749"/>
                </a:lnTo>
                <a:lnTo>
                  <a:pt x="44247" y="44247"/>
                </a:lnTo>
                <a:lnTo>
                  <a:pt x="14749" y="85092"/>
                </a:lnTo>
                <a:lnTo>
                  <a:pt x="0" y="131435"/>
                </a:lnTo>
                <a:lnTo>
                  <a:pt x="0" y="179611"/>
                </a:lnTo>
                <a:lnTo>
                  <a:pt x="14749" y="225954"/>
                </a:lnTo>
                <a:lnTo>
                  <a:pt x="44247" y="266798"/>
                </a:lnTo>
                <a:lnTo>
                  <a:pt x="85092" y="296297"/>
                </a:lnTo>
                <a:lnTo>
                  <a:pt x="131435" y="311046"/>
                </a:lnTo>
                <a:lnTo>
                  <a:pt x="179611" y="311046"/>
                </a:lnTo>
                <a:lnTo>
                  <a:pt x="225954" y="296297"/>
                </a:lnTo>
                <a:lnTo>
                  <a:pt x="266798" y="266798"/>
                </a:lnTo>
                <a:lnTo>
                  <a:pt x="296297" y="225954"/>
                </a:lnTo>
                <a:lnTo>
                  <a:pt x="311047" y="179611"/>
                </a:lnTo>
                <a:lnTo>
                  <a:pt x="311047" y="131435"/>
                </a:lnTo>
                <a:lnTo>
                  <a:pt x="296297" y="85092"/>
                </a:lnTo>
                <a:lnTo>
                  <a:pt x="266798" y="44247"/>
                </a:lnTo>
                <a:lnTo>
                  <a:pt x="225954" y="14749"/>
                </a:lnTo>
                <a:lnTo>
                  <a:pt x="179611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02991" y="3521238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266799" y="44247"/>
                </a:moveTo>
                <a:lnTo>
                  <a:pt x="296297" y="85092"/>
                </a:lnTo>
                <a:lnTo>
                  <a:pt x="311046" y="131435"/>
                </a:lnTo>
                <a:lnTo>
                  <a:pt x="311046" y="179611"/>
                </a:lnTo>
                <a:lnTo>
                  <a:pt x="296297" y="225954"/>
                </a:lnTo>
                <a:lnTo>
                  <a:pt x="266799" y="266799"/>
                </a:lnTo>
                <a:lnTo>
                  <a:pt x="225954" y="296297"/>
                </a:lnTo>
                <a:lnTo>
                  <a:pt x="179611" y="311046"/>
                </a:lnTo>
                <a:lnTo>
                  <a:pt x="131435" y="311046"/>
                </a:lnTo>
                <a:lnTo>
                  <a:pt x="85092" y="296297"/>
                </a:lnTo>
                <a:lnTo>
                  <a:pt x="44247" y="266799"/>
                </a:lnTo>
                <a:lnTo>
                  <a:pt x="14749" y="225954"/>
                </a:lnTo>
                <a:lnTo>
                  <a:pt x="0" y="179611"/>
                </a:lnTo>
                <a:lnTo>
                  <a:pt x="0" y="131435"/>
                </a:lnTo>
                <a:lnTo>
                  <a:pt x="14749" y="85092"/>
                </a:lnTo>
                <a:lnTo>
                  <a:pt x="44247" y="44247"/>
                </a:lnTo>
                <a:lnTo>
                  <a:pt x="85092" y="14749"/>
                </a:lnTo>
                <a:lnTo>
                  <a:pt x="131435" y="0"/>
                </a:lnTo>
                <a:lnTo>
                  <a:pt x="179611" y="0"/>
                </a:lnTo>
                <a:lnTo>
                  <a:pt x="225954" y="14749"/>
                </a:lnTo>
                <a:lnTo>
                  <a:pt x="266799" y="442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903555" y="3183695"/>
            <a:ext cx="13525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p</a:t>
            </a:r>
            <a:endParaRPr sz="13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050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351" y="1131247"/>
            <a:ext cx="7986395" cy="76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600"/>
              </a:lnSpc>
              <a:spcBef>
                <a:spcPts val="100"/>
              </a:spcBef>
              <a:tabLst>
                <a:tab pos="4189095" algn="l"/>
              </a:tabLst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Quick union </a:t>
            </a:r>
            <a:r>
              <a:rPr sz="1800" spc="30" dirty="0">
                <a:solidFill>
                  <a:srgbClr val="005493"/>
                </a:solidFill>
                <a:latin typeface="Lucida Sans Unicode"/>
                <a:cs typeface="Lucida Sans Unicode"/>
              </a:rPr>
              <a:t>with</a:t>
            </a:r>
            <a:r>
              <a:rPr sz="1800" spc="3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path</a:t>
            </a:r>
            <a:r>
              <a:rPr sz="1800" spc="1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compression.	</a:t>
            </a:r>
            <a:r>
              <a:rPr sz="1800" dirty="0">
                <a:latin typeface="Lucida Sans Unicode"/>
                <a:cs typeface="Lucida Sans Unicode"/>
              </a:rPr>
              <a:t>Just after computing the </a:t>
            </a:r>
            <a:r>
              <a:rPr sz="1800" spc="-10" dirty="0">
                <a:latin typeface="Lucida Sans Unicode"/>
                <a:cs typeface="Lucida Sans Unicode"/>
              </a:rPr>
              <a:t>root </a:t>
            </a:r>
            <a:r>
              <a:rPr sz="1800" dirty="0">
                <a:latin typeface="Lucida Sans Unicode"/>
                <a:cs typeface="Lucida Sans Unicode"/>
              </a:rPr>
              <a:t>of</a:t>
            </a:r>
            <a:r>
              <a:rPr sz="1800" spc="-55" dirty="0">
                <a:latin typeface="Lucida Sans Unicode"/>
                <a:cs typeface="Lucida Sans Unicode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Lucida Sans Unicode"/>
                <a:cs typeface="Lucida Sans Unicode"/>
              </a:rPr>
              <a:t>,  set the id of each examined node to point to that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root.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57278" y="2813998"/>
            <a:ext cx="4517390" cy="850265"/>
          </a:xfrm>
          <a:custGeom>
            <a:avLst/>
            <a:gdLst/>
            <a:ahLst/>
            <a:cxnLst/>
            <a:rect l="l" t="t" r="r" b="b"/>
            <a:pathLst>
              <a:path w="4517390" h="850264">
                <a:moveTo>
                  <a:pt x="0" y="849893"/>
                </a:moveTo>
                <a:lnTo>
                  <a:pt x="4517176" y="0"/>
                </a:lnTo>
              </a:path>
            </a:pathLst>
          </a:custGeom>
          <a:ln w="3814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420814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8830" algn="l"/>
              </a:tabLst>
            </a:pPr>
            <a:r>
              <a:rPr sz="2100" b="0" dirty="0">
                <a:latin typeface="Arial"/>
                <a:cs typeface="Arial"/>
              </a:rPr>
              <a:t>Improvement</a:t>
            </a:r>
            <a:r>
              <a:rPr sz="2100" b="0" spc="75" dirty="0">
                <a:latin typeface="Arial"/>
                <a:cs typeface="Arial"/>
              </a:rPr>
              <a:t> </a:t>
            </a:r>
            <a:r>
              <a:rPr sz="2100" b="0" spc="95" dirty="0">
                <a:latin typeface="Arial"/>
                <a:cs typeface="Arial"/>
              </a:rPr>
              <a:t>2:	</a:t>
            </a:r>
            <a:r>
              <a:rPr sz="2100" b="0" spc="50" dirty="0">
                <a:latin typeface="Arial"/>
                <a:cs typeface="Arial"/>
              </a:rPr>
              <a:t>path</a:t>
            </a:r>
            <a:r>
              <a:rPr sz="2100" b="0" spc="-15" dirty="0">
                <a:latin typeface="Arial"/>
                <a:cs typeface="Arial"/>
              </a:rPr>
              <a:t> </a:t>
            </a:r>
            <a:r>
              <a:rPr sz="2100" b="0" spc="-10" dirty="0">
                <a:latin typeface="Arial"/>
                <a:cs typeface="Arial"/>
              </a:rPr>
              <a:t>compression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46025" y="2914979"/>
            <a:ext cx="2543175" cy="758825"/>
          </a:xfrm>
          <a:custGeom>
            <a:avLst/>
            <a:gdLst/>
            <a:ahLst/>
            <a:cxnLst/>
            <a:rect l="l" t="t" r="r" b="b"/>
            <a:pathLst>
              <a:path w="2543175" h="758825">
                <a:moveTo>
                  <a:pt x="0" y="758681"/>
                </a:moveTo>
                <a:lnTo>
                  <a:pt x="2542681" y="0"/>
                </a:lnTo>
              </a:path>
            </a:pathLst>
          </a:custGeom>
          <a:ln w="3814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95165" y="4626288"/>
            <a:ext cx="0" cy="666115"/>
          </a:xfrm>
          <a:custGeom>
            <a:avLst/>
            <a:gdLst/>
            <a:ahLst/>
            <a:cxnLst/>
            <a:rect l="l" t="t" r="r" b="b"/>
            <a:pathLst>
              <a:path h="666114">
                <a:moveTo>
                  <a:pt x="0" y="665623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8518" y="3563629"/>
            <a:ext cx="546735" cy="934719"/>
          </a:xfrm>
          <a:custGeom>
            <a:avLst/>
            <a:gdLst/>
            <a:ahLst/>
            <a:cxnLst/>
            <a:rect l="l" t="t" r="r" b="b"/>
            <a:pathLst>
              <a:path w="546735" h="934720">
                <a:moveTo>
                  <a:pt x="0" y="934568"/>
                </a:moveTo>
                <a:lnTo>
                  <a:pt x="546244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7045" y="5199250"/>
            <a:ext cx="340995" cy="314960"/>
          </a:xfrm>
          <a:custGeom>
            <a:avLst/>
            <a:gdLst/>
            <a:ahLst/>
            <a:cxnLst/>
            <a:rect l="l" t="t" r="r" b="b"/>
            <a:pathLst>
              <a:path w="340995" h="314960">
                <a:moveTo>
                  <a:pt x="170491" y="0"/>
                </a:moveTo>
                <a:lnTo>
                  <a:pt x="127242" y="5121"/>
                </a:lnTo>
                <a:lnTo>
                  <a:pt x="86290" y="20485"/>
                </a:lnTo>
                <a:lnTo>
                  <a:pt x="49935" y="46092"/>
                </a:lnTo>
                <a:lnTo>
                  <a:pt x="22193" y="79648"/>
                </a:lnTo>
                <a:lnTo>
                  <a:pt x="5548" y="117447"/>
                </a:lnTo>
                <a:lnTo>
                  <a:pt x="0" y="157367"/>
                </a:lnTo>
                <a:lnTo>
                  <a:pt x="5548" y="197287"/>
                </a:lnTo>
                <a:lnTo>
                  <a:pt x="22193" y="235086"/>
                </a:lnTo>
                <a:lnTo>
                  <a:pt x="49935" y="268642"/>
                </a:lnTo>
                <a:lnTo>
                  <a:pt x="86290" y="294248"/>
                </a:lnTo>
                <a:lnTo>
                  <a:pt x="127242" y="309612"/>
                </a:lnTo>
                <a:lnTo>
                  <a:pt x="170491" y="314733"/>
                </a:lnTo>
                <a:lnTo>
                  <a:pt x="213741" y="309612"/>
                </a:lnTo>
                <a:lnTo>
                  <a:pt x="254692" y="294248"/>
                </a:lnTo>
                <a:lnTo>
                  <a:pt x="291047" y="268642"/>
                </a:lnTo>
                <a:lnTo>
                  <a:pt x="318789" y="235086"/>
                </a:lnTo>
                <a:lnTo>
                  <a:pt x="335435" y="197287"/>
                </a:lnTo>
                <a:lnTo>
                  <a:pt x="340983" y="157367"/>
                </a:lnTo>
                <a:lnTo>
                  <a:pt x="335435" y="117447"/>
                </a:lnTo>
                <a:lnTo>
                  <a:pt x="318789" y="79648"/>
                </a:lnTo>
                <a:lnTo>
                  <a:pt x="291047" y="46092"/>
                </a:lnTo>
                <a:lnTo>
                  <a:pt x="254692" y="20485"/>
                </a:lnTo>
                <a:lnTo>
                  <a:pt x="213741" y="5121"/>
                </a:lnTo>
                <a:lnTo>
                  <a:pt x="170491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7045" y="5199250"/>
            <a:ext cx="340995" cy="314960"/>
          </a:xfrm>
          <a:custGeom>
            <a:avLst/>
            <a:gdLst/>
            <a:ahLst/>
            <a:cxnLst/>
            <a:rect l="l" t="t" r="r" b="b"/>
            <a:pathLst>
              <a:path w="340995" h="314960">
                <a:moveTo>
                  <a:pt x="291047" y="46092"/>
                </a:moveTo>
                <a:lnTo>
                  <a:pt x="318789" y="79648"/>
                </a:lnTo>
                <a:lnTo>
                  <a:pt x="335434" y="117446"/>
                </a:lnTo>
                <a:lnTo>
                  <a:pt x="340983" y="157366"/>
                </a:lnTo>
                <a:lnTo>
                  <a:pt x="335434" y="197286"/>
                </a:lnTo>
                <a:lnTo>
                  <a:pt x="318789" y="235085"/>
                </a:lnTo>
                <a:lnTo>
                  <a:pt x="291047" y="268641"/>
                </a:lnTo>
                <a:lnTo>
                  <a:pt x="254692" y="294248"/>
                </a:lnTo>
                <a:lnTo>
                  <a:pt x="213741" y="309612"/>
                </a:lnTo>
                <a:lnTo>
                  <a:pt x="170491" y="314733"/>
                </a:lnTo>
                <a:lnTo>
                  <a:pt x="127241" y="309612"/>
                </a:lnTo>
                <a:lnTo>
                  <a:pt x="86290" y="294248"/>
                </a:lnTo>
                <a:lnTo>
                  <a:pt x="49935" y="268641"/>
                </a:lnTo>
                <a:lnTo>
                  <a:pt x="22193" y="235085"/>
                </a:lnTo>
                <a:lnTo>
                  <a:pt x="5548" y="197286"/>
                </a:lnTo>
                <a:lnTo>
                  <a:pt x="0" y="157366"/>
                </a:lnTo>
                <a:lnTo>
                  <a:pt x="5548" y="117446"/>
                </a:lnTo>
                <a:lnTo>
                  <a:pt x="22193" y="79648"/>
                </a:lnTo>
                <a:lnTo>
                  <a:pt x="49935" y="46092"/>
                </a:lnTo>
                <a:lnTo>
                  <a:pt x="86290" y="20485"/>
                </a:lnTo>
                <a:lnTo>
                  <a:pt x="127241" y="5121"/>
                </a:lnTo>
                <a:lnTo>
                  <a:pt x="170491" y="0"/>
                </a:lnTo>
                <a:lnTo>
                  <a:pt x="213741" y="5121"/>
                </a:lnTo>
                <a:lnTo>
                  <a:pt x="254692" y="20485"/>
                </a:lnTo>
                <a:lnTo>
                  <a:pt x="291047" y="4609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00315" y="5253312"/>
            <a:ext cx="19494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10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49073" y="4366014"/>
            <a:ext cx="311150" cy="306705"/>
          </a:xfrm>
          <a:custGeom>
            <a:avLst/>
            <a:gdLst/>
            <a:ahLst/>
            <a:cxnLst/>
            <a:rect l="l" t="t" r="r" b="b"/>
            <a:pathLst>
              <a:path w="311150" h="306704">
                <a:moveTo>
                  <a:pt x="179611" y="0"/>
                </a:moveTo>
                <a:lnTo>
                  <a:pt x="131435" y="0"/>
                </a:lnTo>
                <a:lnTo>
                  <a:pt x="85093" y="14541"/>
                </a:lnTo>
                <a:lnTo>
                  <a:pt x="44248" y="43623"/>
                </a:lnTo>
                <a:lnTo>
                  <a:pt x="14749" y="83889"/>
                </a:lnTo>
                <a:lnTo>
                  <a:pt x="0" y="129576"/>
                </a:lnTo>
                <a:lnTo>
                  <a:pt x="0" y="177071"/>
                </a:lnTo>
                <a:lnTo>
                  <a:pt x="14749" y="222758"/>
                </a:lnTo>
                <a:lnTo>
                  <a:pt x="44248" y="263025"/>
                </a:lnTo>
                <a:lnTo>
                  <a:pt x="85093" y="292107"/>
                </a:lnTo>
                <a:lnTo>
                  <a:pt x="131435" y="306648"/>
                </a:lnTo>
                <a:lnTo>
                  <a:pt x="179611" y="306648"/>
                </a:lnTo>
                <a:lnTo>
                  <a:pt x="225954" y="292107"/>
                </a:lnTo>
                <a:lnTo>
                  <a:pt x="266798" y="263025"/>
                </a:lnTo>
                <a:lnTo>
                  <a:pt x="296297" y="222758"/>
                </a:lnTo>
                <a:lnTo>
                  <a:pt x="311047" y="177071"/>
                </a:lnTo>
                <a:lnTo>
                  <a:pt x="311047" y="129576"/>
                </a:lnTo>
                <a:lnTo>
                  <a:pt x="296297" y="83889"/>
                </a:lnTo>
                <a:lnTo>
                  <a:pt x="266798" y="43623"/>
                </a:lnTo>
                <a:lnTo>
                  <a:pt x="225954" y="14541"/>
                </a:lnTo>
                <a:lnTo>
                  <a:pt x="179611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49073" y="4366015"/>
            <a:ext cx="311150" cy="306705"/>
          </a:xfrm>
          <a:custGeom>
            <a:avLst/>
            <a:gdLst/>
            <a:ahLst/>
            <a:cxnLst/>
            <a:rect l="l" t="t" r="r" b="b"/>
            <a:pathLst>
              <a:path w="311150" h="306704">
                <a:moveTo>
                  <a:pt x="266799" y="43622"/>
                </a:moveTo>
                <a:lnTo>
                  <a:pt x="296297" y="83889"/>
                </a:lnTo>
                <a:lnTo>
                  <a:pt x="311046" y="129576"/>
                </a:lnTo>
                <a:lnTo>
                  <a:pt x="311046" y="177071"/>
                </a:lnTo>
                <a:lnTo>
                  <a:pt x="296297" y="222759"/>
                </a:lnTo>
                <a:lnTo>
                  <a:pt x="266799" y="263026"/>
                </a:lnTo>
                <a:lnTo>
                  <a:pt x="225954" y="292107"/>
                </a:lnTo>
                <a:lnTo>
                  <a:pt x="179611" y="306648"/>
                </a:lnTo>
                <a:lnTo>
                  <a:pt x="131435" y="306648"/>
                </a:lnTo>
                <a:lnTo>
                  <a:pt x="85092" y="292107"/>
                </a:lnTo>
                <a:lnTo>
                  <a:pt x="44247" y="263026"/>
                </a:lnTo>
                <a:lnTo>
                  <a:pt x="14749" y="222759"/>
                </a:lnTo>
                <a:lnTo>
                  <a:pt x="0" y="177071"/>
                </a:lnTo>
                <a:lnTo>
                  <a:pt x="0" y="129576"/>
                </a:lnTo>
                <a:lnTo>
                  <a:pt x="14749" y="83889"/>
                </a:lnTo>
                <a:lnTo>
                  <a:pt x="44247" y="43622"/>
                </a:lnTo>
                <a:lnTo>
                  <a:pt x="85092" y="14540"/>
                </a:lnTo>
                <a:lnTo>
                  <a:pt x="131435" y="0"/>
                </a:lnTo>
                <a:lnTo>
                  <a:pt x="179611" y="0"/>
                </a:lnTo>
                <a:lnTo>
                  <a:pt x="225954" y="14540"/>
                </a:lnTo>
                <a:lnTo>
                  <a:pt x="266799" y="4362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49637" y="4408721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8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92679" y="3518483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177071" y="0"/>
                </a:moveTo>
                <a:lnTo>
                  <a:pt x="129577" y="0"/>
                </a:lnTo>
                <a:lnTo>
                  <a:pt x="83889" y="14749"/>
                </a:lnTo>
                <a:lnTo>
                  <a:pt x="43622" y="44248"/>
                </a:lnTo>
                <a:lnTo>
                  <a:pt x="14540" y="85093"/>
                </a:lnTo>
                <a:lnTo>
                  <a:pt x="0" y="131435"/>
                </a:lnTo>
                <a:lnTo>
                  <a:pt x="0" y="179611"/>
                </a:lnTo>
                <a:lnTo>
                  <a:pt x="14540" y="225954"/>
                </a:lnTo>
                <a:lnTo>
                  <a:pt x="43622" y="266799"/>
                </a:lnTo>
                <a:lnTo>
                  <a:pt x="83889" y="296298"/>
                </a:lnTo>
                <a:lnTo>
                  <a:pt x="129577" y="311047"/>
                </a:lnTo>
                <a:lnTo>
                  <a:pt x="177071" y="311047"/>
                </a:lnTo>
                <a:lnTo>
                  <a:pt x="222759" y="296298"/>
                </a:lnTo>
                <a:lnTo>
                  <a:pt x="263026" y="266799"/>
                </a:lnTo>
                <a:lnTo>
                  <a:pt x="292107" y="225954"/>
                </a:lnTo>
                <a:lnTo>
                  <a:pt x="306648" y="179611"/>
                </a:lnTo>
                <a:lnTo>
                  <a:pt x="306648" y="131435"/>
                </a:lnTo>
                <a:lnTo>
                  <a:pt x="292107" y="85093"/>
                </a:lnTo>
                <a:lnTo>
                  <a:pt x="263026" y="44248"/>
                </a:lnTo>
                <a:lnTo>
                  <a:pt x="222759" y="14749"/>
                </a:lnTo>
                <a:lnTo>
                  <a:pt x="177071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92679" y="3518483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263025" y="44248"/>
                </a:moveTo>
                <a:lnTo>
                  <a:pt x="292107" y="85092"/>
                </a:lnTo>
                <a:lnTo>
                  <a:pt x="306648" y="131435"/>
                </a:lnTo>
                <a:lnTo>
                  <a:pt x="306648" y="179611"/>
                </a:lnTo>
                <a:lnTo>
                  <a:pt x="292107" y="225954"/>
                </a:lnTo>
                <a:lnTo>
                  <a:pt x="263025" y="266798"/>
                </a:lnTo>
                <a:lnTo>
                  <a:pt x="222758" y="296297"/>
                </a:lnTo>
                <a:lnTo>
                  <a:pt x="177071" y="311047"/>
                </a:lnTo>
                <a:lnTo>
                  <a:pt x="129576" y="311047"/>
                </a:lnTo>
                <a:lnTo>
                  <a:pt x="83888" y="296297"/>
                </a:lnTo>
                <a:lnTo>
                  <a:pt x="43622" y="266798"/>
                </a:lnTo>
                <a:lnTo>
                  <a:pt x="14540" y="225954"/>
                </a:lnTo>
                <a:lnTo>
                  <a:pt x="0" y="179611"/>
                </a:lnTo>
                <a:lnTo>
                  <a:pt x="0" y="131435"/>
                </a:lnTo>
                <a:lnTo>
                  <a:pt x="14540" y="85092"/>
                </a:lnTo>
                <a:lnTo>
                  <a:pt x="43622" y="44248"/>
                </a:lnTo>
                <a:lnTo>
                  <a:pt x="83888" y="14749"/>
                </a:lnTo>
                <a:lnTo>
                  <a:pt x="129576" y="0"/>
                </a:lnTo>
                <a:lnTo>
                  <a:pt x="177071" y="0"/>
                </a:lnTo>
                <a:lnTo>
                  <a:pt x="222758" y="14749"/>
                </a:lnTo>
                <a:lnTo>
                  <a:pt x="263025" y="44248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91042" y="3561164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6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65106" y="2975710"/>
            <a:ext cx="1039494" cy="613410"/>
          </a:xfrm>
          <a:custGeom>
            <a:avLst/>
            <a:gdLst/>
            <a:ahLst/>
            <a:cxnLst/>
            <a:rect l="l" t="t" r="r" b="b"/>
            <a:pathLst>
              <a:path w="1039495" h="613410">
                <a:moveTo>
                  <a:pt x="0" y="613260"/>
                </a:moveTo>
                <a:lnTo>
                  <a:pt x="1039065" y="0"/>
                </a:lnTo>
              </a:path>
            </a:pathLst>
          </a:custGeom>
          <a:ln w="3814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63643" y="3674580"/>
            <a:ext cx="0" cy="755015"/>
          </a:xfrm>
          <a:custGeom>
            <a:avLst/>
            <a:gdLst/>
            <a:ahLst/>
            <a:cxnLst/>
            <a:rect l="l" t="t" r="r" b="b"/>
            <a:pathLst>
              <a:path h="755014">
                <a:moveTo>
                  <a:pt x="0" y="754669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11023" y="4357775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179610" y="0"/>
                </a:moveTo>
                <a:lnTo>
                  <a:pt x="131434" y="0"/>
                </a:lnTo>
                <a:lnTo>
                  <a:pt x="85092" y="14749"/>
                </a:lnTo>
                <a:lnTo>
                  <a:pt x="44247" y="44248"/>
                </a:lnTo>
                <a:lnTo>
                  <a:pt x="14749" y="85093"/>
                </a:lnTo>
                <a:lnTo>
                  <a:pt x="0" y="131435"/>
                </a:lnTo>
                <a:lnTo>
                  <a:pt x="0" y="179611"/>
                </a:lnTo>
                <a:lnTo>
                  <a:pt x="14749" y="225954"/>
                </a:lnTo>
                <a:lnTo>
                  <a:pt x="44247" y="266798"/>
                </a:lnTo>
                <a:lnTo>
                  <a:pt x="85092" y="296297"/>
                </a:lnTo>
                <a:lnTo>
                  <a:pt x="131434" y="311047"/>
                </a:lnTo>
                <a:lnTo>
                  <a:pt x="179610" y="311047"/>
                </a:lnTo>
                <a:lnTo>
                  <a:pt x="225953" y="296297"/>
                </a:lnTo>
                <a:lnTo>
                  <a:pt x="266798" y="266798"/>
                </a:lnTo>
                <a:lnTo>
                  <a:pt x="296297" y="225954"/>
                </a:lnTo>
                <a:lnTo>
                  <a:pt x="311046" y="179611"/>
                </a:lnTo>
                <a:lnTo>
                  <a:pt x="311046" y="131435"/>
                </a:lnTo>
                <a:lnTo>
                  <a:pt x="296297" y="85093"/>
                </a:lnTo>
                <a:lnTo>
                  <a:pt x="266798" y="44248"/>
                </a:lnTo>
                <a:lnTo>
                  <a:pt x="225953" y="14749"/>
                </a:lnTo>
                <a:lnTo>
                  <a:pt x="17961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11023" y="4357775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266798" y="44247"/>
                </a:moveTo>
                <a:lnTo>
                  <a:pt x="296297" y="85092"/>
                </a:lnTo>
                <a:lnTo>
                  <a:pt x="311046" y="131435"/>
                </a:lnTo>
                <a:lnTo>
                  <a:pt x="311046" y="179611"/>
                </a:lnTo>
                <a:lnTo>
                  <a:pt x="296297" y="225954"/>
                </a:lnTo>
                <a:lnTo>
                  <a:pt x="266798" y="266799"/>
                </a:lnTo>
                <a:lnTo>
                  <a:pt x="225954" y="296297"/>
                </a:lnTo>
                <a:lnTo>
                  <a:pt x="179611" y="311046"/>
                </a:lnTo>
                <a:lnTo>
                  <a:pt x="131435" y="311046"/>
                </a:lnTo>
                <a:lnTo>
                  <a:pt x="85092" y="296297"/>
                </a:lnTo>
                <a:lnTo>
                  <a:pt x="44248" y="266799"/>
                </a:lnTo>
                <a:lnTo>
                  <a:pt x="14749" y="225954"/>
                </a:lnTo>
                <a:lnTo>
                  <a:pt x="0" y="179611"/>
                </a:lnTo>
                <a:lnTo>
                  <a:pt x="0" y="131435"/>
                </a:lnTo>
                <a:lnTo>
                  <a:pt x="14749" y="85092"/>
                </a:lnTo>
                <a:lnTo>
                  <a:pt x="44248" y="44247"/>
                </a:lnTo>
                <a:lnTo>
                  <a:pt x="85092" y="14749"/>
                </a:lnTo>
                <a:lnTo>
                  <a:pt x="131435" y="0"/>
                </a:lnTo>
                <a:lnTo>
                  <a:pt x="179611" y="0"/>
                </a:lnTo>
                <a:lnTo>
                  <a:pt x="225954" y="14749"/>
                </a:lnTo>
                <a:lnTo>
                  <a:pt x="266798" y="442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11586" y="4400456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7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13964" y="3519729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177070" y="0"/>
                </a:moveTo>
                <a:lnTo>
                  <a:pt x="129576" y="0"/>
                </a:lnTo>
                <a:lnTo>
                  <a:pt x="83889" y="14540"/>
                </a:lnTo>
                <a:lnTo>
                  <a:pt x="43622" y="43622"/>
                </a:lnTo>
                <a:lnTo>
                  <a:pt x="14540" y="83889"/>
                </a:lnTo>
                <a:lnTo>
                  <a:pt x="0" y="129577"/>
                </a:lnTo>
                <a:lnTo>
                  <a:pt x="0" y="177071"/>
                </a:lnTo>
                <a:lnTo>
                  <a:pt x="14540" y="222759"/>
                </a:lnTo>
                <a:lnTo>
                  <a:pt x="43622" y="263026"/>
                </a:lnTo>
                <a:lnTo>
                  <a:pt x="83889" y="292107"/>
                </a:lnTo>
                <a:lnTo>
                  <a:pt x="129576" y="306648"/>
                </a:lnTo>
                <a:lnTo>
                  <a:pt x="177070" y="306648"/>
                </a:lnTo>
                <a:lnTo>
                  <a:pt x="222758" y="292107"/>
                </a:lnTo>
                <a:lnTo>
                  <a:pt x="263025" y="263026"/>
                </a:lnTo>
                <a:lnTo>
                  <a:pt x="292107" y="222759"/>
                </a:lnTo>
                <a:lnTo>
                  <a:pt x="306648" y="177071"/>
                </a:lnTo>
                <a:lnTo>
                  <a:pt x="306648" y="129577"/>
                </a:lnTo>
                <a:lnTo>
                  <a:pt x="292107" y="83889"/>
                </a:lnTo>
                <a:lnTo>
                  <a:pt x="263025" y="43622"/>
                </a:lnTo>
                <a:lnTo>
                  <a:pt x="222758" y="14540"/>
                </a:lnTo>
                <a:lnTo>
                  <a:pt x="177070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13964" y="3519730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263025" y="43622"/>
                </a:moveTo>
                <a:lnTo>
                  <a:pt x="292107" y="83888"/>
                </a:lnTo>
                <a:lnTo>
                  <a:pt x="306648" y="129576"/>
                </a:lnTo>
                <a:lnTo>
                  <a:pt x="306648" y="177071"/>
                </a:lnTo>
                <a:lnTo>
                  <a:pt x="292107" y="222758"/>
                </a:lnTo>
                <a:lnTo>
                  <a:pt x="263025" y="263025"/>
                </a:lnTo>
                <a:lnTo>
                  <a:pt x="222758" y="292107"/>
                </a:lnTo>
                <a:lnTo>
                  <a:pt x="177071" y="306648"/>
                </a:lnTo>
                <a:lnTo>
                  <a:pt x="129576" y="306648"/>
                </a:lnTo>
                <a:lnTo>
                  <a:pt x="83889" y="292107"/>
                </a:lnTo>
                <a:lnTo>
                  <a:pt x="43622" y="263025"/>
                </a:lnTo>
                <a:lnTo>
                  <a:pt x="14540" y="222758"/>
                </a:lnTo>
                <a:lnTo>
                  <a:pt x="0" y="177071"/>
                </a:lnTo>
                <a:lnTo>
                  <a:pt x="0" y="129576"/>
                </a:lnTo>
                <a:lnTo>
                  <a:pt x="14540" y="83888"/>
                </a:lnTo>
                <a:lnTo>
                  <a:pt x="43622" y="43622"/>
                </a:lnTo>
                <a:lnTo>
                  <a:pt x="83889" y="14540"/>
                </a:lnTo>
                <a:lnTo>
                  <a:pt x="129576" y="0"/>
                </a:lnTo>
                <a:lnTo>
                  <a:pt x="177071" y="0"/>
                </a:lnTo>
                <a:lnTo>
                  <a:pt x="222758" y="14540"/>
                </a:lnTo>
                <a:lnTo>
                  <a:pt x="263025" y="4362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312327" y="3562436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3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83751" y="2678212"/>
            <a:ext cx="3676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0" dirty="0">
                <a:latin typeface="Lucida Sans Unicode"/>
                <a:cs typeface="Lucida Sans Unicode"/>
              </a:rPr>
              <a:t>r</a:t>
            </a:r>
            <a:r>
              <a:rPr sz="1350" dirty="0">
                <a:latin typeface="Lucida Sans Unicode"/>
                <a:cs typeface="Lucida Sans Unicode"/>
              </a:rPr>
              <a:t>oot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57090" y="3616041"/>
            <a:ext cx="0" cy="801370"/>
          </a:xfrm>
          <a:custGeom>
            <a:avLst/>
            <a:gdLst/>
            <a:ahLst/>
            <a:cxnLst/>
            <a:rect l="l" t="t" r="r" b="b"/>
            <a:pathLst>
              <a:path h="801370">
                <a:moveTo>
                  <a:pt x="0" y="801194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53434" y="2857350"/>
            <a:ext cx="0" cy="761365"/>
          </a:xfrm>
          <a:custGeom>
            <a:avLst/>
            <a:gdLst/>
            <a:ahLst/>
            <a:cxnLst/>
            <a:rect l="l" t="t" r="r" b="b"/>
            <a:pathLst>
              <a:path h="761364">
                <a:moveTo>
                  <a:pt x="0" y="761035"/>
                </a:moveTo>
                <a:lnTo>
                  <a:pt x="0" y="0"/>
                </a:lnTo>
              </a:path>
            </a:pathLst>
          </a:custGeom>
          <a:ln w="3814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28303" y="2902092"/>
            <a:ext cx="962660" cy="744855"/>
          </a:xfrm>
          <a:custGeom>
            <a:avLst/>
            <a:gdLst/>
            <a:ahLst/>
            <a:cxnLst/>
            <a:rect l="l" t="t" r="r" b="b"/>
            <a:pathLst>
              <a:path w="962659" h="744854">
                <a:moveTo>
                  <a:pt x="962145" y="744555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67940" y="3621297"/>
            <a:ext cx="783590" cy="789305"/>
          </a:xfrm>
          <a:custGeom>
            <a:avLst/>
            <a:gdLst/>
            <a:ahLst/>
            <a:cxnLst/>
            <a:rect l="l" t="t" r="r" b="b"/>
            <a:pathLst>
              <a:path w="783590" h="789304">
                <a:moveTo>
                  <a:pt x="783142" y="789164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40841" y="3526537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177070" y="0"/>
                </a:moveTo>
                <a:lnTo>
                  <a:pt x="129576" y="0"/>
                </a:lnTo>
                <a:lnTo>
                  <a:pt x="83889" y="14749"/>
                </a:lnTo>
                <a:lnTo>
                  <a:pt x="43622" y="44247"/>
                </a:lnTo>
                <a:lnTo>
                  <a:pt x="14540" y="85092"/>
                </a:lnTo>
                <a:lnTo>
                  <a:pt x="0" y="131435"/>
                </a:lnTo>
                <a:lnTo>
                  <a:pt x="0" y="179611"/>
                </a:lnTo>
                <a:lnTo>
                  <a:pt x="14540" y="225954"/>
                </a:lnTo>
                <a:lnTo>
                  <a:pt x="43622" y="266798"/>
                </a:lnTo>
                <a:lnTo>
                  <a:pt x="83889" y="296297"/>
                </a:lnTo>
                <a:lnTo>
                  <a:pt x="129576" y="311046"/>
                </a:lnTo>
                <a:lnTo>
                  <a:pt x="177070" y="311046"/>
                </a:lnTo>
                <a:lnTo>
                  <a:pt x="222758" y="296297"/>
                </a:lnTo>
                <a:lnTo>
                  <a:pt x="263025" y="266798"/>
                </a:lnTo>
                <a:lnTo>
                  <a:pt x="292106" y="225954"/>
                </a:lnTo>
                <a:lnTo>
                  <a:pt x="306647" y="179611"/>
                </a:lnTo>
                <a:lnTo>
                  <a:pt x="306647" y="131435"/>
                </a:lnTo>
                <a:lnTo>
                  <a:pt x="292106" y="85092"/>
                </a:lnTo>
                <a:lnTo>
                  <a:pt x="263025" y="44247"/>
                </a:lnTo>
                <a:lnTo>
                  <a:pt x="222758" y="14749"/>
                </a:lnTo>
                <a:lnTo>
                  <a:pt x="17707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40842" y="3526537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263025" y="44247"/>
                </a:moveTo>
                <a:lnTo>
                  <a:pt x="292107" y="85092"/>
                </a:lnTo>
                <a:lnTo>
                  <a:pt x="306648" y="131435"/>
                </a:lnTo>
                <a:lnTo>
                  <a:pt x="306648" y="179611"/>
                </a:lnTo>
                <a:lnTo>
                  <a:pt x="292107" y="225954"/>
                </a:lnTo>
                <a:lnTo>
                  <a:pt x="263025" y="266799"/>
                </a:lnTo>
                <a:lnTo>
                  <a:pt x="222758" y="296297"/>
                </a:lnTo>
                <a:lnTo>
                  <a:pt x="177071" y="311046"/>
                </a:lnTo>
                <a:lnTo>
                  <a:pt x="129576" y="311046"/>
                </a:lnTo>
                <a:lnTo>
                  <a:pt x="83889" y="296297"/>
                </a:lnTo>
                <a:lnTo>
                  <a:pt x="43622" y="266799"/>
                </a:lnTo>
                <a:lnTo>
                  <a:pt x="14540" y="225954"/>
                </a:lnTo>
                <a:lnTo>
                  <a:pt x="0" y="179611"/>
                </a:lnTo>
                <a:lnTo>
                  <a:pt x="0" y="131435"/>
                </a:lnTo>
                <a:lnTo>
                  <a:pt x="14540" y="85092"/>
                </a:lnTo>
                <a:lnTo>
                  <a:pt x="43622" y="44247"/>
                </a:lnTo>
                <a:lnTo>
                  <a:pt x="83889" y="14749"/>
                </a:lnTo>
                <a:lnTo>
                  <a:pt x="129576" y="0"/>
                </a:lnTo>
                <a:lnTo>
                  <a:pt x="177071" y="0"/>
                </a:lnTo>
                <a:lnTo>
                  <a:pt x="222758" y="14749"/>
                </a:lnTo>
                <a:lnTo>
                  <a:pt x="263025" y="442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539204" y="3569218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2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197531" y="4362861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177071" y="0"/>
                </a:moveTo>
                <a:lnTo>
                  <a:pt x="129577" y="0"/>
                </a:lnTo>
                <a:lnTo>
                  <a:pt x="83889" y="14749"/>
                </a:lnTo>
                <a:lnTo>
                  <a:pt x="43622" y="44247"/>
                </a:lnTo>
                <a:lnTo>
                  <a:pt x="14540" y="85092"/>
                </a:lnTo>
                <a:lnTo>
                  <a:pt x="0" y="131435"/>
                </a:lnTo>
                <a:lnTo>
                  <a:pt x="0" y="179611"/>
                </a:lnTo>
                <a:lnTo>
                  <a:pt x="14540" y="225954"/>
                </a:lnTo>
                <a:lnTo>
                  <a:pt x="43622" y="266798"/>
                </a:lnTo>
                <a:lnTo>
                  <a:pt x="83889" y="296297"/>
                </a:lnTo>
                <a:lnTo>
                  <a:pt x="129577" y="311047"/>
                </a:lnTo>
                <a:lnTo>
                  <a:pt x="177071" y="311047"/>
                </a:lnTo>
                <a:lnTo>
                  <a:pt x="222759" y="296297"/>
                </a:lnTo>
                <a:lnTo>
                  <a:pt x="263026" y="266798"/>
                </a:lnTo>
                <a:lnTo>
                  <a:pt x="292107" y="225954"/>
                </a:lnTo>
                <a:lnTo>
                  <a:pt x="306648" y="179611"/>
                </a:lnTo>
                <a:lnTo>
                  <a:pt x="306648" y="131435"/>
                </a:lnTo>
                <a:lnTo>
                  <a:pt x="292107" y="85092"/>
                </a:lnTo>
                <a:lnTo>
                  <a:pt x="263026" y="44247"/>
                </a:lnTo>
                <a:lnTo>
                  <a:pt x="222759" y="14749"/>
                </a:lnTo>
                <a:lnTo>
                  <a:pt x="177071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97532" y="4362862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263025" y="44247"/>
                </a:moveTo>
                <a:lnTo>
                  <a:pt x="292106" y="85092"/>
                </a:lnTo>
                <a:lnTo>
                  <a:pt x="306647" y="131435"/>
                </a:lnTo>
                <a:lnTo>
                  <a:pt x="306647" y="179611"/>
                </a:lnTo>
                <a:lnTo>
                  <a:pt x="292106" y="225954"/>
                </a:lnTo>
                <a:lnTo>
                  <a:pt x="263025" y="266799"/>
                </a:lnTo>
                <a:lnTo>
                  <a:pt x="222758" y="296297"/>
                </a:lnTo>
                <a:lnTo>
                  <a:pt x="177071" y="311046"/>
                </a:lnTo>
                <a:lnTo>
                  <a:pt x="129576" y="311046"/>
                </a:lnTo>
                <a:lnTo>
                  <a:pt x="83888" y="296297"/>
                </a:lnTo>
                <a:lnTo>
                  <a:pt x="43622" y="266799"/>
                </a:lnTo>
                <a:lnTo>
                  <a:pt x="14540" y="225954"/>
                </a:lnTo>
                <a:lnTo>
                  <a:pt x="0" y="179611"/>
                </a:lnTo>
                <a:lnTo>
                  <a:pt x="0" y="131435"/>
                </a:lnTo>
                <a:lnTo>
                  <a:pt x="14540" y="85092"/>
                </a:lnTo>
                <a:lnTo>
                  <a:pt x="43622" y="44247"/>
                </a:lnTo>
                <a:lnTo>
                  <a:pt x="83888" y="14749"/>
                </a:lnTo>
                <a:lnTo>
                  <a:pt x="129576" y="0"/>
                </a:lnTo>
                <a:lnTo>
                  <a:pt x="177071" y="0"/>
                </a:lnTo>
                <a:lnTo>
                  <a:pt x="222758" y="14749"/>
                </a:lnTo>
                <a:lnTo>
                  <a:pt x="263025" y="442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295896" y="4405543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5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404656" y="4362861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177070" y="0"/>
                </a:moveTo>
                <a:lnTo>
                  <a:pt x="129576" y="0"/>
                </a:lnTo>
                <a:lnTo>
                  <a:pt x="83889" y="14749"/>
                </a:lnTo>
                <a:lnTo>
                  <a:pt x="43622" y="44247"/>
                </a:lnTo>
                <a:lnTo>
                  <a:pt x="14540" y="85092"/>
                </a:lnTo>
                <a:lnTo>
                  <a:pt x="0" y="131435"/>
                </a:lnTo>
                <a:lnTo>
                  <a:pt x="0" y="179611"/>
                </a:lnTo>
                <a:lnTo>
                  <a:pt x="14540" y="225954"/>
                </a:lnTo>
                <a:lnTo>
                  <a:pt x="43622" y="266798"/>
                </a:lnTo>
                <a:lnTo>
                  <a:pt x="83889" y="296297"/>
                </a:lnTo>
                <a:lnTo>
                  <a:pt x="129576" y="311047"/>
                </a:lnTo>
                <a:lnTo>
                  <a:pt x="177070" y="311047"/>
                </a:lnTo>
                <a:lnTo>
                  <a:pt x="222758" y="296297"/>
                </a:lnTo>
                <a:lnTo>
                  <a:pt x="263025" y="266798"/>
                </a:lnTo>
                <a:lnTo>
                  <a:pt x="292106" y="225954"/>
                </a:lnTo>
                <a:lnTo>
                  <a:pt x="306647" y="179611"/>
                </a:lnTo>
                <a:lnTo>
                  <a:pt x="306647" y="131435"/>
                </a:lnTo>
                <a:lnTo>
                  <a:pt x="292106" y="85092"/>
                </a:lnTo>
                <a:lnTo>
                  <a:pt x="263025" y="44247"/>
                </a:lnTo>
                <a:lnTo>
                  <a:pt x="222758" y="14749"/>
                </a:lnTo>
                <a:lnTo>
                  <a:pt x="17707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04656" y="4362862"/>
            <a:ext cx="306705" cy="311150"/>
          </a:xfrm>
          <a:custGeom>
            <a:avLst/>
            <a:gdLst/>
            <a:ahLst/>
            <a:cxnLst/>
            <a:rect l="l" t="t" r="r" b="b"/>
            <a:pathLst>
              <a:path w="306704" h="311150">
                <a:moveTo>
                  <a:pt x="263025" y="44247"/>
                </a:moveTo>
                <a:lnTo>
                  <a:pt x="292107" y="85092"/>
                </a:lnTo>
                <a:lnTo>
                  <a:pt x="306648" y="131435"/>
                </a:lnTo>
                <a:lnTo>
                  <a:pt x="306648" y="179611"/>
                </a:lnTo>
                <a:lnTo>
                  <a:pt x="292107" y="225954"/>
                </a:lnTo>
                <a:lnTo>
                  <a:pt x="263025" y="266799"/>
                </a:lnTo>
                <a:lnTo>
                  <a:pt x="222758" y="296297"/>
                </a:lnTo>
                <a:lnTo>
                  <a:pt x="177071" y="311046"/>
                </a:lnTo>
                <a:lnTo>
                  <a:pt x="129576" y="311046"/>
                </a:lnTo>
                <a:lnTo>
                  <a:pt x="83888" y="296297"/>
                </a:lnTo>
                <a:lnTo>
                  <a:pt x="43622" y="266799"/>
                </a:lnTo>
                <a:lnTo>
                  <a:pt x="14540" y="225954"/>
                </a:lnTo>
                <a:lnTo>
                  <a:pt x="0" y="179611"/>
                </a:lnTo>
                <a:lnTo>
                  <a:pt x="0" y="131435"/>
                </a:lnTo>
                <a:lnTo>
                  <a:pt x="14540" y="85092"/>
                </a:lnTo>
                <a:lnTo>
                  <a:pt x="43622" y="44247"/>
                </a:lnTo>
                <a:lnTo>
                  <a:pt x="83888" y="14749"/>
                </a:lnTo>
                <a:lnTo>
                  <a:pt x="129576" y="0"/>
                </a:lnTo>
                <a:lnTo>
                  <a:pt x="177071" y="0"/>
                </a:lnTo>
                <a:lnTo>
                  <a:pt x="222758" y="14749"/>
                </a:lnTo>
                <a:lnTo>
                  <a:pt x="263025" y="442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503020" y="4405543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4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405953" y="2682796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179611" y="0"/>
                </a:moveTo>
                <a:lnTo>
                  <a:pt x="131435" y="0"/>
                </a:lnTo>
                <a:lnTo>
                  <a:pt x="85092" y="14748"/>
                </a:lnTo>
                <a:lnTo>
                  <a:pt x="44247" y="44246"/>
                </a:lnTo>
                <a:lnTo>
                  <a:pt x="14749" y="85091"/>
                </a:lnTo>
                <a:lnTo>
                  <a:pt x="0" y="131435"/>
                </a:lnTo>
                <a:lnTo>
                  <a:pt x="0" y="179611"/>
                </a:lnTo>
                <a:lnTo>
                  <a:pt x="14749" y="225954"/>
                </a:lnTo>
                <a:lnTo>
                  <a:pt x="44247" y="266799"/>
                </a:lnTo>
                <a:lnTo>
                  <a:pt x="85092" y="296297"/>
                </a:lnTo>
                <a:lnTo>
                  <a:pt x="131435" y="311046"/>
                </a:lnTo>
                <a:lnTo>
                  <a:pt x="179611" y="311046"/>
                </a:lnTo>
                <a:lnTo>
                  <a:pt x="225954" y="296297"/>
                </a:lnTo>
                <a:lnTo>
                  <a:pt x="266798" y="266799"/>
                </a:lnTo>
                <a:lnTo>
                  <a:pt x="296297" y="225954"/>
                </a:lnTo>
                <a:lnTo>
                  <a:pt x="311046" y="179611"/>
                </a:lnTo>
                <a:lnTo>
                  <a:pt x="311046" y="131435"/>
                </a:lnTo>
                <a:lnTo>
                  <a:pt x="296297" y="85091"/>
                </a:lnTo>
                <a:lnTo>
                  <a:pt x="266798" y="44246"/>
                </a:lnTo>
                <a:lnTo>
                  <a:pt x="225954" y="14748"/>
                </a:lnTo>
                <a:lnTo>
                  <a:pt x="1796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05954" y="2682796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266798" y="44247"/>
                </a:moveTo>
                <a:lnTo>
                  <a:pt x="296297" y="85092"/>
                </a:lnTo>
                <a:lnTo>
                  <a:pt x="311047" y="131434"/>
                </a:lnTo>
                <a:lnTo>
                  <a:pt x="311047" y="179610"/>
                </a:lnTo>
                <a:lnTo>
                  <a:pt x="296297" y="225953"/>
                </a:lnTo>
                <a:lnTo>
                  <a:pt x="266798" y="266798"/>
                </a:lnTo>
                <a:lnTo>
                  <a:pt x="225954" y="296297"/>
                </a:lnTo>
                <a:lnTo>
                  <a:pt x="179611" y="311046"/>
                </a:lnTo>
                <a:lnTo>
                  <a:pt x="131435" y="311046"/>
                </a:lnTo>
                <a:lnTo>
                  <a:pt x="85092" y="296297"/>
                </a:lnTo>
                <a:lnTo>
                  <a:pt x="44248" y="266798"/>
                </a:lnTo>
                <a:lnTo>
                  <a:pt x="14749" y="225953"/>
                </a:lnTo>
                <a:lnTo>
                  <a:pt x="0" y="179610"/>
                </a:lnTo>
                <a:lnTo>
                  <a:pt x="0" y="131434"/>
                </a:lnTo>
                <a:lnTo>
                  <a:pt x="14749" y="85092"/>
                </a:lnTo>
                <a:lnTo>
                  <a:pt x="44248" y="44247"/>
                </a:lnTo>
                <a:lnTo>
                  <a:pt x="85092" y="14749"/>
                </a:lnTo>
                <a:lnTo>
                  <a:pt x="131435" y="0"/>
                </a:lnTo>
                <a:lnTo>
                  <a:pt x="179611" y="0"/>
                </a:lnTo>
                <a:lnTo>
                  <a:pt x="225954" y="14749"/>
                </a:lnTo>
                <a:lnTo>
                  <a:pt x="266798" y="442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499288" y="2349491"/>
            <a:ext cx="130810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x</a:t>
            </a:r>
            <a:endParaRPr sz="1350">
              <a:latin typeface="Lucida Sans Unicode"/>
              <a:cs typeface="Lucida Sans Unicode"/>
            </a:endParaRPr>
          </a:p>
          <a:p>
            <a:pPr marL="19685">
              <a:lnSpc>
                <a:spcPct val="100000"/>
              </a:lnSpc>
              <a:spcBef>
                <a:spcPts val="1340"/>
              </a:spcBef>
            </a:pPr>
            <a:r>
              <a:rPr sz="1050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404656" y="3522484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177070" y="0"/>
                </a:moveTo>
                <a:lnTo>
                  <a:pt x="129576" y="0"/>
                </a:lnTo>
                <a:lnTo>
                  <a:pt x="83889" y="14540"/>
                </a:lnTo>
                <a:lnTo>
                  <a:pt x="43622" y="43622"/>
                </a:lnTo>
                <a:lnTo>
                  <a:pt x="14540" y="83889"/>
                </a:lnTo>
                <a:lnTo>
                  <a:pt x="0" y="129577"/>
                </a:lnTo>
                <a:lnTo>
                  <a:pt x="0" y="177071"/>
                </a:lnTo>
                <a:lnTo>
                  <a:pt x="14540" y="222759"/>
                </a:lnTo>
                <a:lnTo>
                  <a:pt x="43622" y="263026"/>
                </a:lnTo>
                <a:lnTo>
                  <a:pt x="83889" y="292107"/>
                </a:lnTo>
                <a:lnTo>
                  <a:pt x="129576" y="306648"/>
                </a:lnTo>
                <a:lnTo>
                  <a:pt x="177070" y="306648"/>
                </a:lnTo>
                <a:lnTo>
                  <a:pt x="222758" y="292107"/>
                </a:lnTo>
                <a:lnTo>
                  <a:pt x="263025" y="263026"/>
                </a:lnTo>
                <a:lnTo>
                  <a:pt x="292106" y="222759"/>
                </a:lnTo>
                <a:lnTo>
                  <a:pt x="306647" y="177071"/>
                </a:lnTo>
                <a:lnTo>
                  <a:pt x="306647" y="129577"/>
                </a:lnTo>
                <a:lnTo>
                  <a:pt x="292106" y="83889"/>
                </a:lnTo>
                <a:lnTo>
                  <a:pt x="263025" y="43622"/>
                </a:lnTo>
                <a:lnTo>
                  <a:pt x="222758" y="14540"/>
                </a:lnTo>
                <a:lnTo>
                  <a:pt x="177070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04656" y="3522484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263025" y="43622"/>
                </a:moveTo>
                <a:lnTo>
                  <a:pt x="292107" y="83889"/>
                </a:lnTo>
                <a:lnTo>
                  <a:pt x="306648" y="129577"/>
                </a:lnTo>
                <a:lnTo>
                  <a:pt x="306648" y="177071"/>
                </a:lnTo>
                <a:lnTo>
                  <a:pt x="292107" y="222759"/>
                </a:lnTo>
                <a:lnTo>
                  <a:pt x="263025" y="263026"/>
                </a:lnTo>
                <a:lnTo>
                  <a:pt x="222758" y="292107"/>
                </a:lnTo>
                <a:lnTo>
                  <a:pt x="177071" y="306648"/>
                </a:lnTo>
                <a:lnTo>
                  <a:pt x="129576" y="306648"/>
                </a:lnTo>
                <a:lnTo>
                  <a:pt x="83888" y="292107"/>
                </a:lnTo>
                <a:lnTo>
                  <a:pt x="43622" y="263026"/>
                </a:lnTo>
                <a:lnTo>
                  <a:pt x="14540" y="222759"/>
                </a:lnTo>
                <a:lnTo>
                  <a:pt x="0" y="177071"/>
                </a:lnTo>
                <a:lnTo>
                  <a:pt x="0" y="129577"/>
                </a:lnTo>
                <a:lnTo>
                  <a:pt x="14540" y="83889"/>
                </a:lnTo>
                <a:lnTo>
                  <a:pt x="43622" y="43622"/>
                </a:lnTo>
                <a:lnTo>
                  <a:pt x="83888" y="14540"/>
                </a:lnTo>
                <a:lnTo>
                  <a:pt x="129576" y="0"/>
                </a:lnTo>
                <a:lnTo>
                  <a:pt x="177071" y="0"/>
                </a:lnTo>
                <a:lnTo>
                  <a:pt x="222758" y="14540"/>
                </a:lnTo>
                <a:lnTo>
                  <a:pt x="263025" y="4362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503020" y="3565191"/>
            <a:ext cx="1104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1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978112" y="3686247"/>
            <a:ext cx="265430" cy="685165"/>
          </a:xfrm>
          <a:custGeom>
            <a:avLst/>
            <a:gdLst/>
            <a:ahLst/>
            <a:cxnLst/>
            <a:rect l="l" t="t" r="r" b="b"/>
            <a:pathLst>
              <a:path w="265430" h="685164">
                <a:moveTo>
                  <a:pt x="265147" y="684733"/>
                </a:moveTo>
                <a:lnTo>
                  <a:pt x="0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68895" y="3689628"/>
            <a:ext cx="267335" cy="648970"/>
          </a:xfrm>
          <a:custGeom>
            <a:avLst/>
            <a:gdLst/>
            <a:ahLst/>
            <a:cxnLst/>
            <a:rect l="l" t="t" r="r" b="b"/>
            <a:pathLst>
              <a:path w="267335" h="648970">
                <a:moveTo>
                  <a:pt x="0" y="648543"/>
                </a:moveTo>
                <a:lnTo>
                  <a:pt x="267047" y="0"/>
                </a:lnTo>
              </a:path>
            </a:pathLst>
          </a:custGeom>
          <a:ln w="1907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75907" y="4359959"/>
            <a:ext cx="340995" cy="314960"/>
          </a:xfrm>
          <a:custGeom>
            <a:avLst/>
            <a:gdLst/>
            <a:ahLst/>
            <a:cxnLst/>
            <a:rect l="l" t="t" r="r" b="b"/>
            <a:pathLst>
              <a:path w="340994" h="314960">
                <a:moveTo>
                  <a:pt x="170491" y="0"/>
                </a:moveTo>
                <a:lnTo>
                  <a:pt x="127241" y="5121"/>
                </a:lnTo>
                <a:lnTo>
                  <a:pt x="86290" y="20485"/>
                </a:lnTo>
                <a:lnTo>
                  <a:pt x="49935" y="46091"/>
                </a:lnTo>
                <a:lnTo>
                  <a:pt x="22193" y="79648"/>
                </a:lnTo>
                <a:lnTo>
                  <a:pt x="5548" y="117447"/>
                </a:lnTo>
                <a:lnTo>
                  <a:pt x="0" y="157367"/>
                </a:lnTo>
                <a:lnTo>
                  <a:pt x="5548" y="197287"/>
                </a:lnTo>
                <a:lnTo>
                  <a:pt x="22193" y="235086"/>
                </a:lnTo>
                <a:lnTo>
                  <a:pt x="49935" y="268642"/>
                </a:lnTo>
                <a:lnTo>
                  <a:pt x="86290" y="294248"/>
                </a:lnTo>
                <a:lnTo>
                  <a:pt x="127241" y="309612"/>
                </a:lnTo>
                <a:lnTo>
                  <a:pt x="170491" y="314733"/>
                </a:lnTo>
                <a:lnTo>
                  <a:pt x="213740" y="309612"/>
                </a:lnTo>
                <a:lnTo>
                  <a:pt x="254692" y="294248"/>
                </a:lnTo>
                <a:lnTo>
                  <a:pt x="291047" y="268642"/>
                </a:lnTo>
                <a:lnTo>
                  <a:pt x="318789" y="235086"/>
                </a:lnTo>
                <a:lnTo>
                  <a:pt x="335435" y="197287"/>
                </a:lnTo>
                <a:lnTo>
                  <a:pt x="340983" y="157367"/>
                </a:lnTo>
                <a:lnTo>
                  <a:pt x="335435" y="117447"/>
                </a:lnTo>
                <a:lnTo>
                  <a:pt x="318789" y="79648"/>
                </a:lnTo>
                <a:lnTo>
                  <a:pt x="291047" y="46091"/>
                </a:lnTo>
                <a:lnTo>
                  <a:pt x="254692" y="20485"/>
                </a:lnTo>
                <a:lnTo>
                  <a:pt x="213740" y="5121"/>
                </a:lnTo>
                <a:lnTo>
                  <a:pt x="170491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75907" y="4359959"/>
            <a:ext cx="340995" cy="314960"/>
          </a:xfrm>
          <a:custGeom>
            <a:avLst/>
            <a:gdLst/>
            <a:ahLst/>
            <a:cxnLst/>
            <a:rect l="l" t="t" r="r" b="b"/>
            <a:pathLst>
              <a:path w="340994" h="314960">
                <a:moveTo>
                  <a:pt x="291047" y="46091"/>
                </a:moveTo>
                <a:lnTo>
                  <a:pt x="318789" y="79647"/>
                </a:lnTo>
                <a:lnTo>
                  <a:pt x="335435" y="117446"/>
                </a:lnTo>
                <a:lnTo>
                  <a:pt x="340983" y="157367"/>
                </a:lnTo>
                <a:lnTo>
                  <a:pt x="335435" y="197287"/>
                </a:lnTo>
                <a:lnTo>
                  <a:pt x="318789" y="235085"/>
                </a:lnTo>
                <a:lnTo>
                  <a:pt x="291047" y="268641"/>
                </a:lnTo>
                <a:lnTo>
                  <a:pt x="254692" y="294248"/>
                </a:lnTo>
                <a:lnTo>
                  <a:pt x="213741" y="309612"/>
                </a:lnTo>
                <a:lnTo>
                  <a:pt x="170491" y="314734"/>
                </a:lnTo>
                <a:lnTo>
                  <a:pt x="127242" y="309612"/>
                </a:lnTo>
                <a:lnTo>
                  <a:pt x="86290" y="294248"/>
                </a:lnTo>
                <a:lnTo>
                  <a:pt x="49936" y="268641"/>
                </a:lnTo>
                <a:lnTo>
                  <a:pt x="22193" y="235085"/>
                </a:lnTo>
                <a:lnTo>
                  <a:pt x="5548" y="197287"/>
                </a:lnTo>
                <a:lnTo>
                  <a:pt x="0" y="157367"/>
                </a:lnTo>
                <a:lnTo>
                  <a:pt x="5548" y="117446"/>
                </a:lnTo>
                <a:lnTo>
                  <a:pt x="22193" y="79647"/>
                </a:lnTo>
                <a:lnTo>
                  <a:pt x="49936" y="46091"/>
                </a:lnTo>
                <a:lnTo>
                  <a:pt x="86290" y="20485"/>
                </a:lnTo>
                <a:lnTo>
                  <a:pt x="127242" y="5121"/>
                </a:lnTo>
                <a:lnTo>
                  <a:pt x="170491" y="0"/>
                </a:lnTo>
                <a:lnTo>
                  <a:pt x="213741" y="5121"/>
                </a:lnTo>
                <a:lnTo>
                  <a:pt x="254692" y="20485"/>
                </a:lnTo>
                <a:lnTo>
                  <a:pt x="291047" y="46091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149177" y="4414020"/>
            <a:ext cx="19494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12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481700" y="4359959"/>
            <a:ext cx="340995" cy="314960"/>
          </a:xfrm>
          <a:custGeom>
            <a:avLst/>
            <a:gdLst/>
            <a:ahLst/>
            <a:cxnLst/>
            <a:rect l="l" t="t" r="r" b="b"/>
            <a:pathLst>
              <a:path w="340994" h="314960">
                <a:moveTo>
                  <a:pt x="170491" y="0"/>
                </a:moveTo>
                <a:lnTo>
                  <a:pt x="127241" y="5121"/>
                </a:lnTo>
                <a:lnTo>
                  <a:pt x="86290" y="20485"/>
                </a:lnTo>
                <a:lnTo>
                  <a:pt x="49935" y="46091"/>
                </a:lnTo>
                <a:lnTo>
                  <a:pt x="22193" y="79648"/>
                </a:lnTo>
                <a:lnTo>
                  <a:pt x="5548" y="117447"/>
                </a:lnTo>
                <a:lnTo>
                  <a:pt x="0" y="157367"/>
                </a:lnTo>
                <a:lnTo>
                  <a:pt x="5548" y="197287"/>
                </a:lnTo>
                <a:lnTo>
                  <a:pt x="22193" y="235086"/>
                </a:lnTo>
                <a:lnTo>
                  <a:pt x="49935" y="268642"/>
                </a:lnTo>
                <a:lnTo>
                  <a:pt x="86290" y="294248"/>
                </a:lnTo>
                <a:lnTo>
                  <a:pt x="127241" y="309612"/>
                </a:lnTo>
                <a:lnTo>
                  <a:pt x="170491" y="314733"/>
                </a:lnTo>
                <a:lnTo>
                  <a:pt x="213740" y="309612"/>
                </a:lnTo>
                <a:lnTo>
                  <a:pt x="254691" y="294248"/>
                </a:lnTo>
                <a:lnTo>
                  <a:pt x="291046" y="268642"/>
                </a:lnTo>
                <a:lnTo>
                  <a:pt x="318788" y="235086"/>
                </a:lnTo>
                <a:lnTo>
                  <a:pt x="335433" y="197287"/>
                </a:lnTo>
                <a:lnTo>
                  <a:pt x="340982" y="157367"/>
                </a:lnTo>
                <a:lnTo>
                  <a:pt x="335433" y="117447"/>
                </a:lnTo>
                <a:lnTo>
                  <a:pt x="318788" y="79648"/>
                </a:lnTo>
                <a:lnTo>
                  <a:pt x="291046" y="46091"/>
                </a:lnTo>
                <a:lnTo>
                  <a:pt x="254691" y="20485"/>
                </a:lnTo>
                <a:lnTo>
                  <a:pt x="213740" y="5121"/>
                </a:lnTo>
                <a:lnTo>
                  <a:pt x="170491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81700" y="4359959"/>
            <a:ext cx="340995" cy="314960"/>
          </a:xfrm>
          <a:custGeom>
            <a:avLst/>
            <a:gdLst/>
            <a:ahLst/>
            <a:cxnLst/>
            <a:rect l="l" t="t" r="r" b="b"/>
            <a:pathLst>
              <a:path w="340994" h="314960">
                <a:moveTo>
                  <a:pt x="291047" y="46091"/>
                </a:moveTo>
                <a:lnTo>
                  <a:pt x="318789" y="79647"/>
                </a:lnTo>
                <a:lnTo>
                  <a:pt x="335434" y="117446"/>
                </a:lnTo>
                <a:lnTo>
                  <a:pt x="340983" y="157367"/>
                </a:lnTo>
                <a:lnTo>
                  <a:pt x="335434" y="197287"/>
                </a:lnTo>
                <a:lnTo>
                  <a:pt x="318789" y="235085"/>
                </a:lnTo>
                <a:lnTo>
                  <a:pt x="291047" y="268641"/>
                </a:lnTo>
                <a:lnTo>
                  <a:pt x="254692" y="294248"/>
                </a:lnTo>
                <a:lnTo>
                  <a:pt x="213741" y="309612"/>
                </a:lnTo>
                <a:lnTo>
                  <a:pt x="170491" y="314734"/>
                </a:lnTo>
                <a:lnTo>
                  <a:pt x="127241" y="309612"/>
                </a:lnTo>
                <a:lnTo>
                  <a:pt x="86290" y="294248"/>
                </a:lnTo>
                <a:lnTo>
                  <a:pt x="49935" y="268641"/>
                </a:lnTo>
                <a:lnTo>
                  <a:pt x="22193" y="235085"/>
                </a:lnTo>
                <a:lnTo>
                  <a:pt x="5548" y="197287"/>
                </a:lnTo>
                <a:lnTo>
                  <a:pt x="0" y="157367"/>
                </a:lnTo>
                <a:lnTo>
                  <a:pt x="5548" y="117446"/>
                </a:lnTo>
                <a:lnTo>
                  <a:pt x="22193" y="79647"/>
                </a:lnTo>
                <a:lnTo>
                  <a:pt x="49935" y="46091"/>
                </a:lnTo>
                <a:lnTo>
                  <a:pt x="86290" y="20485"/>
                </a:lnTo>
                <a:lnTo>
                  <a:pt x="127241" y="5121"/>
                </a:lnTo>
                <a:lnTo>
                  <a:pt x="170491" y="0"/>
                </a:lnTo>
                <a:lnTo>
                  <a:pt x="213741" y="5121"/>
                </a:lnTo>
                <a:lnTo>
                  <a:pt x="254692" y="20485"/>
                </a:lnTo>
                <a:lnTo>
                  <a:pt x="291047" y="46091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554971" y="4414020"/>
            <a:ext cx="19494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Lucida Sans Unicode"/>
                <a:cs typeface="Lucida Sans Unicode"/>
              </a:rPr>
              <a:t>11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802991" y="3521238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179611" y="0"/>
                </a:moveTo>
                <a:lnTo>
                  <a:pt x="131435" y="0"/>
                </a:lnTo>
                <a:lnTo>
                  <a:pt x="85092" y="14749"/>
                </a:lnTo>
                <a:lnTo>
                  <a:pt x="44247" y="44247"/>
                </a:lnTo>
                <a:lnTo>
                  <a:pt x="14749" y="85092"/>
                </a:lnTo>
                <a:lnTo>
                  <a:pt x="0" y="131435"/>
                </a:lnTo>
                <a:lnTo>
                  <a:pt x="0" y="179611"/>
                </a:lnTo>
                <a:lnTo>
                  <a:pt x="14749" y="225954"/>
                </a:lnTo>
                <a:lnTo>
                  <a:pt x="44247" y="266798"/>
                </a:lnTo>
                <a:lnTo>
                  <a:pt x="85092" y="296297"/>
                </a:lnTo>
                <a:lnTo>
                  <a:pt x="131435" y="311046"/>
                </a:lnTo>
                <a:lnTo>
                  <a:pt x="179611" y="311046"/>
                </a:lnTo>
                <a:lnTo>
                  <a:pt x="225954" y="296297"/>
                </a:lnTo>
                <a:lnTo>
                  <a:pt x="266798" y="266798"/>
                </a:lnTo>
                <a:lnTo>
                  <a:pt x="296297" y="225954"/>
                </a:lnTo>
                <a:lnTo>
                  <a:pt x="311047" y="179611"/>
                </a:lnTo>
                <a:lnTo>
                  <a:pt x="311047" y="131435"/>
                </a:lnTo>
                <a:lnTo>
                  <a:pt x="296297" y="85092"/>
                </a:lnTo>
                <a:lnTo>
                  <a:pt x="266798" y="44247"/>
                </a:lnTo>
                <a:lnTo>
                  <a:pt x="225954" y="14749"/>
                </a:lnTo>
                <a:lnTo>
                  <a:pt x="179611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02991" y="3521238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266799" y="44247"/>
                </a:moveTo>
                <a:lnTo>
                  <a:pt x="296297" y="85092"/>
                </a:lnTo>
                <a:lnTo>
                  <a:pt x="311046" y="131435"/>
                </a:lnTo>
                <a:lnTo>
                  <a:pt x="311046" y="179611"/>
                </a:lnTo>
                <a:lnTo>
                  <a:pt x="296297" y="225954"/>
                </a:lnTo>
                <a:lnTo>
                  <a:pt x="266799" y="266799"/>
                </a:lnTo>
                <a:lnTo>
                  <a:pt x="225954" y="296297"/>
                </a:lnTo>
                <a:lnTo>
                  <a:pt x="179611" y="311046"/>
                </a:lnTo>
                <a:lnTo>
                  <a:pt x="131435" y="311046"/>
                </a:lnTo>
                <a:lnTo>
                  <a:pt x="85092" y="296297"/>
                </a:lnTo>
                <a:lnTo>
                  <a:pt x="44247" y="266799"/>
                </a:lnTo>
                <a:lnTo>
                  <a:pt x="14749" y="225954"/>
                </a:lnTo>
                <a:lnTo>
                  <a:pt x="0" y="179611"/>
                </a:lnTo>
                <a:lnTo>
                  <a:pt x="0" y="131435"/>
                </a:lnTo>
                <a:lnTo>
                  <a:pt x="14749" y="85092"/>
                </a:lnTo>
                <a:lnTo>
                  <a:pt x="44247" y="44247"/>
                </a:lnTo>
                <a:lnTo>
                  <a:pt x="85092" y="14749"/>
                </a:lnTo>
                <a:lnTo>
                  <a:pt x="131435" y="0"/>
                </a:lnTo>
                <a:lnTo>
                  <a:pt x="179611" y="0"/>
                </a:lnTo>
                <a:lnTo>
                  <a:pt x="225954" y="14749"/>
                </a:lnTo>
                <a:lnTo>
                  <a:pt x="266799" y="44247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903555" y="3183695"/>
            <a:ext cx="13525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Sans Unicode"/>
                <a:cs typeface="Lucida Sans Unicode"/>
              </a:rPr>
              <a:t>p</a:t>
            </a:r>
            <a:endParaRPr sz="13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050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351" y="1131247"/>
            <a:ext cx="6322695" cy="191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600"/>
              </a:lnSpc>
              <a:spcBef>
                <a:spcPts val="100"/>
              </a:spcBef>
              <a:tabLst>
                <a:tab pos="1487170" algn="l"/>
                <a:tab pos="2584450" algn="l"/>
                <a:tab pos="4354830" algn="l"/>
              </a:tabLst>
            </a:pPr>
            <a:r>
              <a:rPr sz="18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Proposition.	</a:t>
            </a:r>
            <a:r>
              <a:rPr sz="1800" spc="-30" dirty="0">
                <a:solidFill>
                  <a:srgbClr val="606060"/>
                </a:solidFill>
                <a:latin typeface="Lucida Sans Unicode"/>
                <a:cs typeface="Lucida Sans Unicode"/>
              </a:rPr>
              <a:t>[Hopcroft-Ulman,</a:t>
            </a:r>
            <a:r>
              <a:rPr sz="1800" spc="5" dirty="0">
                <a:solidFill>
                  <a:srgbClr val="606060"/>
                </a:solidFill>
                <a:latin typeface="Lucida Sans Unicode"/>
                <a:cs typeface="Lucida Sans Unicode"/>
              </a:rPr>
              <a:t> </a:t>
            </a:r>
            <a:r>
              <a:rPr sz="1800" spc="-30" dirty="0">
                <a:solidFill>
                  <a:srgbClr val="606060"/>
                </a:solidFill>
                <a:latin typeface="Lucida Sans Unicode"/>
                <a:cs typeface="Lucida Sans Unicode"/>
              </a:rPr>
              <a:t>Tarjan]	</a:t>
            </a:r>
            <a:r>
              <a:rPr sz="1800" dirty="0">
                <a:latin typeface="Lucida Sans Unicode"/>
                <a:cs typeface="Lucida Sans Unicode"/>
              </a:rPr>
              <a:t>Starting </a:t>
            </a:r>
            <a:r>
              <a:rPr sz="1800" spc="-10" dirty="0">
                <a:latin typeface="Lucida Sans Unicode"/>
                <a:cs typeface="Lucida Sans Unicode"/>
              </a:rPr>
              <a:t>from </a:t>
            </a:r>
            <a:r>
              <a:rPr sz="1800" dirty="0">
                <a:latin typeface="Lucida Sans Unicode"/>
                <a:cs typeface="Lucida Sans Unicode"/>
              </a:rPr>
              <a:t>an  </a:t>
            </a:r>
            <a:r>
              <a:rPr sz="1800" spc="15" dirty="0">
                <a:latin typeface="Lucida Sans Unicode"/>
                <a:cs typeface="Lucida Sans Unicode"/>
              </a:rPr>
              <a:t>empty </a:t>
            </a:r>
            <a:r>
              <a:rPr sz="1800" dirty="0">
                <a:latin typeface="Lucida Sans Unicode"/>
                <a:cs typeface="Lucida Sans Unicode"/>
              </a:rPr>
              <a:t>data </a:t>
            </a:r>
            <a:r>
              <a:rPr sz="1800" spc="-5" dirty="0">
                <a:latin typeface="Lucida Sans Unicode"/>
                <a:cs typeface="Lucida Sans Unicode"/>
              </a:rPr>
              <a:t>structure, </a:t>
            </a:r>
            <a:r>
              <a:rPr sz="1800" spc="25" dirty="0">
                <a:latin typeface="Lucida Sans Unicode"/>
                <a:cs typeface="Lucida Sans Unicode"/>
              </a:rPr>
              <a:t>any </a:t>
            </a:r>
            <a:r>
              <a:rPr sz="1800" dirty="0">
                <a:latin typeface="Lucida Sans Unicode"/>
                <a:cs typeface="Lucida Sans Unicode"/>
              </a:rPr>
              <a:t>sequence of </a:t>
            </a:r>
            <a:r>
              <a:rPr sz="1800" i="1" dirty="0">
                <a:latin typeface="Times New Roman"/>
                <a:cs typeface="Times New Roman"/>
              </a:rPr>
              <a:t>M </a:t>
            </a:r>
            <a:r>
              <a:rPr sz="1800" spc="10" dirty="0">
                <a:latin typeface="Lucida Sans Unicode"/>
                <a:cs typeface="Lucida Sans Unicode"/>
              </a:rPr>
              <a:t>union</a:t>
            </a:r>
            <a:r>
              <a:rPr sz="1800" spc="10" dirty="0">
                <a:latin typeface="MS UI Gothic"/>
                <a:cs typeface="MS UI Gothic"/>
              </a:rPr>
              <a:t>-</a:t>
            </a:r>
            <a:r>
              <a:rPr sz="1800" spc="10" dirty="0">
                <a:latin typeface="Lucida Sans Unicode"/>
                <a:cs typeface="Lucida Sans Unicode"/>
              </a:rPr>
              <a:t>find </a:t>
            </a:r>
            <a:r>
              <a:rPr sz="1800" dirty="0">
                <a:latin typeface="Lucida Sans Unicode"/>
                <a:cs typeface="Lucida Sans Unicode"/>
              </a:rPr>
              <a:t>ops  on </a:t>
            </a:r>
            <a:r>
              <a:rPr sz="1800" i="1" dirty="0">
                <a:latin typeface="Times New Roman"/>
                <a:cs typeface="Times New Roman"/>
              </a:rPr>
              <a:t>N </a:t>
            </a:r>
            <a:r>
              <a:rPr sz="1800" dirty="0">
                <a:latin typeface="Lucida Sans Unicode"/>
                <a:cs typeface="Lucida Sans Unicode"/>
              </a:rPr>
              <a:t>objects</a:t>
            </a:r>
            <a:r>
              <a:rPr sz="1800" spc="13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makes</a:t>
            </a:r>
            <a:r>
              <a:rPr sz="1800" spc="10" dirty="0">
                <a:latin typeface="Lucida Sans Unicode"/>
                <a:cs typeface="Lucida Sans Unicode"/>
              </a:rPr>
              <a:t> </a:t>
            </a:r>
            <a:r>
              <a:rPr sz="1800" spc="525" dirty="0">
                <a:latin typeface="MS UI Gothic"/>
                <a:cs typeface="MS UI Gothic"/>
              </a:rPr>
              <a:t>≤	</a:t>
            </a:r>
            <a:r>
              <a:rPr sz="1800" i="1" dirty="0">
                <a:latin typeface="Times New Roman"/>
                <a:cs typeface="Times New Roman"/>
              </a:rPr>
              <a:t>c </a:t>
            </a:r>
            <a:r>
              <a:rPr sz="1800" dirty="0">
                <a:latin typeface="Times New Roman"/>
                <a:cs typeface="Times New Roman"/>
              </a:rPr>
              <a:t>( </a:t>
            </a:r>
            <a:r>
              <a:rPr sz="1800" i="1" dirty="0">
                <a:latin typeface="Times New Roman"/>
                <a:cs typeface="Times New Roman"/>
              </a:rPr>
              <a:t>N </a:t>
            </a:r>
            <a:r>
              <a:rPr sz="1800" dirty="0">
                <a:latin typeface="Times New Roman"/>
                <a:cs typeface="Times New Roman"/>
              </a:rPr>
              <a:t>+ </a:t>
            </a:r>
            <a:r>
              <a:rPr sz="1800" i="1" dirty="0">
                <a:latin typeface="Times New Roman"/>
                <a:cs typeface="Times New Roman"/>
              </a:rPr>
              <a:t>M </a:t>
            </a:r>
            <a:r>
              <a:rPr sz="1800" spc="-5" dirty="0">
                <a:latin typeface="Times New Roman"/>
                <a:cs typeface="Times New Roman"/>
              </a:rPr>
              <a:t>lg* </a:t>
            </a:r>
            <a:r>
              <a:rPr sz="1800" i="1" dirty="0">
                <a:latin typeface="Times New Roman"/>
                <a:cs typeface="Times New Roman"/>
              </a:rPr>
              <a:t>N </a:t>
            </a:r>
            <a:r>
              <a:rPr sz="1800" dirty="0">
                <a:latin typeface="Times New Roman"/>
                <a:cs typeface="Times New Roman"/>
              </a:rPr>
              <a:t>) </a:t>
            </a:r>
            <a:r>
              <a:rPr sz="1800" spc="15" dirty="0">
                <a:latin typeface="Lucida Sans Unicode"/>
                <a:cs typeface="Lucida Sans Unicode"/>
              </a:rPr>
              <a:t>array</a:t>
            </a:r>
            <a:r>
              <a:rPr sz="1800" spc="10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accesses.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2835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spc="10" dirty="0">
                <a:latin typeface="Lucida Sans Unicode"/>
                <a:cs typeface="Lucida Sans Unicode"/>
              </a:rPr>
              <a:t>Analysis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can be </a:t>
            </a:r>
            <a:r>
              <a:rPr sz="1800" spc="5" dirty="0">
                <a:latin typeface="Lucida Sans Unicode"/>
                <a:cs typeface="Lucida Sans Unicode"/>
              </a:rPr>
              <a:t>improved</a:t>
            </a:r>
            <a:r>
              <a:rPr sz="1800" dirty="0">
                <a:latin typeface="Lucida Sans Unicode"/>
                <a:cs typeface="Lucida Sans Unicode"/>
              </a:rPr>
              <a:t> to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 </a:t>
            </a:r>
            <a:r>
              <a:rPr sz="1800" i="1" dirty="0">
                <a:latin typeface="Times New Roman"/>
                <a:cs typeface="Times New Roman"/>
              </a:rPr>
              <a:t>M </a:t>
            </a:r>
            <a:r>
              <a:rPr sz="1800" dirty="0">
                <a:latin typeface="Symbol"/>
                <a:cs typeface="Symbol"/>
              </a:rPr>
              <a:t>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3265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Simple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algorithm </a:t>
            </a:r>
            <a:r>
              <a:rPr sz="1800" spc="30" dirty="0">
                <a:latin typeface="Lucida Sans Unicode"/>
                <a:cs typeface="Lucida Sans Unicode"/>
              </a:rPr>
              <a:t>with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fascinating mathematics.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351" y="4204198"/>
            <a:ext cx="6300470" cy="1446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</a:pPr>
            <a:r>
              <a:rPr sz="1800" spc="-55" dirty="0">
                <a:solidFill>
                  <a:srgbClr val="005493"/>
                </a:solidFill>
                <a:latin typeface="Lucida Sans Unicode"/>
                <a:cs typeface="Lucida Sans Unicode"/>
              </a:rPr>
              <a:t>Linear-time </a:t>
            </a: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algorithm for </a:t>
            </a:r>
            <a:r>
              <a:rPr sz="1800" i="1" dirty="0">
                <a:solidFill>
                  <a:srgbClr val="005493"/>
                </a:solidFill>
                <a:latin typeface="Times New Roman"/>
                <a:cs typeface="Times New Roman"/>
              </a:rPr>
              <a:t>M </a:t>
            </a:r>
            <a:r>
              <a:rPr sz="1800" spc="-45" dirty="0">
                <a:solidFill>
                  <a:srgbClr val="005493"/>
                </a:solidFill>
                <a:latin typeface="Lucida Sans Unicode"/>
                <a:cs typeface="Lucida Sans Unicode"/>
              </a:rPr>
              <a:t>union-find </a:t>
            </a: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ops on </a:t>
            </a:r>
            <a:r>
              <a:rPr sz="1800" i="1" dirty="0">
                <a:solidFill>
                  <a:srgbClr val="005493"/>
                </a:solidFill>
                <a:latin typeface="Times New Roman"/>
                <a:cs typeface="Times New Roman"/>
              </a:rPr>
              <a:t>N</a:t>
            </a:r>
            <a:r>
              <a:rPr sz="1800" i="1" spc="315" dirty="0">
                <a:solidFill>
                  <a:srgbClr val="00549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objects?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3050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Cost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spc="20" dirty="0">
                <a:latin typeface="Lucida Sans Unicode"/>
                <a:cs typeface="Lucida Sans Unicode"/>
              </a:rPr>
              <a:t>within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constant factor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of</a:t>
            </a:r>
            <a:r>
              <a:rPr sz="1800" spc="-5" dirty="0">
                <a:latin typeface="Lucida Sans Unicode"/>
                <a:cs typeface="Lucida Sans Unicode"/>
              </a:rPr>
              <a:t> reading</a:t>
            </a:r>
            <a:r>
              <a:rPr sz="1800" dirty="0">
                <a:latin typeface="Lucida Sans Unicode"/>
                <a:cs typeface="Lucida Sans Unicode"/>
              </a:rPr>
              <a:t> in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the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data.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2930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In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theory,</a:t>
            </a:r>
            <a:r>
              <a:rPr sz="1800" dirty="0">
                <a:latin typeface="Lucida Sans Unicode"/>
                <a:cs typeface="Lucida Sans Unicode"/>
              </a:rPr>
              <a:t> WQUPC is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not quite </a:t>
            </a:r>
            <a:r>
              <a:rPr sz="1800" spc="-35" dirty="0">
                <a:latin typeface="Lucida Sans Unicode"/>
                <a:cs typeface="Lucida Sans Unicode"/>
              </a:rPr>
              <a:t>linear.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3265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In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practice, WQUPC is </a:t>
            </a:r>
            <a:r>
              <a:rPr sz="1800" spc="-35" dirty="0">
                <a:latin typeface="Lucida Sans Unicode"/>
                <a:cs typeface="Lucida Sans Unicode"/>
              </a:rPr>
              <a:t>linear.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9351" y="6435950"/>
            <a:ext cx="69030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Amazing fact. </a:t>
            </a:r>
            <a:r>
              <a:rPr sz="1800" spc="-35" dirty="0">
                <a:solidFill>
                  <a:srgbClr val="606060"/>
                </a:solidFill>
                <a:latin typeface="Lucida Sans Unicode"/>
                <a:cs typeface="Lucida Sans Unicode"/>
              </a:rPr>
              <a:t>[Fredman-Saks] </a:t>
            </a:r>
            <a:r>
              <a:rPr sz="1800" dirty="0">
                <a:latin typeface="Lucida Sans Unicode"/>
                <a:cs typeface="Lucida Sans Unicode"/>
              </a:rPr>
              <a:t>No </a:t>
            </a:r>
            <a:r>
              <a:rPr sz="1800" spc="-55" dirty="0">
                <a:latin typeface="Lucida Sans Unicode"/>
                <a:cs typeface="Lucida Sans Unicode"/>
              </a:rPr>
              <a:t>linear-time </a:t>
            </a:r>
            <a:r>
              <a:rPr sz="1800" dirty="0">
                <a:latin typeface="Lucida Sans Unicode"/>
                <a:cs typeface="Lucida Sans Unicode"/>
              </a:rPr>
              <a:t>algorithm</a:t>
            </a:r>
            <a:r>
              <a:rPr sz="1800" spc="9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exists.</a:t>
            </a:r>
            <a:endParaRPr sz="1800">
              <a:latin typeface="Lucida Sans Unicode"/>
              <a:cs typeface="Lucida Sans Unicode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77209" y="1298453"/>
          <a:ext cx="1717038" cy="2670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8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66675" marB="0">
                    <a:lnR w="3175">
                      <a:solidFill>
                        <a:srgbClr val="E7EAEB"/>
                      </a:solidFill>
                      <a:prstDash val="solid"/>
                    </a:lnR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lg*</a:t>
                      </a:r>
                      <a:r>
                        <a:rPr sz="1350" spc="-2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66675" marB="0">
                    <a:lnL w="3175">
                      <a:solidFill>
                        <a:srgbClr val="E7EAEB"/>
                      </a:solidFill>
                      <a:prstDash val="solid"/>
                    </a:lnL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4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6794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6794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4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6794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6794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4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6794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6794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4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16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6794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6794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4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65536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6794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6794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25" baseline="-14403" dirty="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sz="900" dirty="0">
                          <a:latin typeface="Lucida Sans Unicode"/>
                          <a:cs typeface="Lucida Sans Unicode"/>
                        </a:rPr>
                        <a:t>65536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4130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5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6794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787844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40" dirty="0">
                <a:latin typeface="Arial"/>
                <a:cs typeface="Arial"/>
              </a:rPr>
              <a:t>Weighted </a:t>
            </a:r>
            <a:r>
              <a:rPr sz="2100" b="0" spc="-5" dirty="0">
                <a:latin typeface="Arial"/>
                <a:cs typeface="Arial"/>
              </a:rPr>
              <a:t>quick-union </a:t>
            </a:r>
            <a:r>
              <a:rPr sz="2100" b="0" spc="40" dirty="0">
                <a:latin typeface="Arial"/>
                <a:cs typeface="Arial"/>
              </a:rPr>
              <a:t>with </a:t>
            </a:r>
            <a:r>
              <a:rPr sz="2100" b="0" spc="50" dirty="0">
                <a:latin typeface="Arial"/>
                <a:cs typeface="Arial"/>
              </a:rPr>
              <a:t>path </a:t>
            </a:r>
            <a:r>
              <a:rPr sz="2100" b="0" spc="-5" dirty="0">
                <a:latin typeface="Arial"/>
                <a:cs typeface="Arial"/>
              </a:rPr>
              <a:t>compression: </a:t>
            </a:r>
            <a:r>
              <a:rPr sz="2100" b="0" spc="50" dirty="0">
                <a:latin typeface="Arial"/>
                <a:cs typeface="Arial"/>
              </a:rPr>
              <a:t>amortized</a:t>
            </a:r>
            <a:r>
              <a:rPr sz="2100" b="0" spc="340" dirty="0">
                <a:latin typeface="Arial"/>
                <a:cs typeface="Arial"/>
              </a:rPr>
              <a:t> </a:t>
            </a:r>
            <a:r>
              <a:rPr sz="2100" b="0" spc="-5" dirty="0">
                <a:latin typeface="Arial"/>
                <a:cs typeface="Arial"/>
              </a:rPr>
              <a:t>analysis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63338" y="4089155"/>
            <a:ext cx="15386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8D3124"/>
                </a:solidFill>
                <a:latin typeface="Tahoma"/>
                <a:cs typeface="Tahoma"/>
              </a:rPr>
              <a:t>iterate </a:t>
            </a:r>
            <a:r>
              <a:rPr sz="1200" b="1" spc="25" dirty="0">
                <a:solidFill>
                  <a:srgbClr val="8D3124"/>
                </a:solidFill>
                <a:latin typeface="Tahoma"/>
                <a:cs typeface="Tahoma"/>
              </a:rPr>
              <a:t>log</a:t>
            </a:r>
            <a:r>
              <a:rPr sz="1200" b="1" spc="45" dirty="0">
                <a:solidFill>
                  <a:srgbClr val="8D3124"/>
                </a:solidFill>
                <a:latin typeface="Tahoma"/>
                <a:cs typeface="Tahoma"/>
              </a:rPr>
              <a:t> </a:t>
            </a:r>
            <a:r>
              <a:rPr sz="1200" b="1" spc="15" dirty="0">
                <a:solidFill>
                  <a:srgbClr val="8D3124"/>
                </a:solidFill>
                <a:latin typeface="Tahoma"/>
                <a:cs typeface="Tahoma"/>
              </a:rPr>
              <a:t>function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6478" y="7094030"/>
            <a:ext cx="27514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in </a:t>
            </a:r>
            <a:r>
              <a:rPr sz="1200" spc="-30" dirty="0">
                <a:solidFill>
                  <a:srgbClr val="8D3124"/>
                </a:solidFill>
                <a:latin typeface="Lucida Sans Unicode"/>
                <a:cs typeface="Lucida Sans Unicode"/>
              </a:rPr>
              <a:t>"cell-probe"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model of</a:t>
            </a:r>
            <a:r>
              <a:rPr sz="1200" spc="-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computation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66684" y="6791996"/>
            <a:ext cx="211669" cy="275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351" y="1131247"/>
            <a:ext cx="7698740" cy="76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600"/>
              </a:lnSpc>
              <a:spcBef>
                <a:spcPts val="100"/>
              </a:spcBef>
              <a:tabLst>
                <a:tab pos="1501140" algn="l"/>
              </a:tabLst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Bottom line.	</a:t>
            </a:r>
            <a:r>
              <a:rPr sz="1800" spc="-10" dirty="0">
                <a:latin typeface="Lucida Sans Unicode"/>
                <a:cs typeface="Lucida Sans Unicode"/>
              </a:rPr>
              <a:t>Weighted </a:t>
            </a:r>
            <a:r>
              <a:rPr sz="1800" dirty="0">
                <a:latin typeface="Lucida Sans Unicode"/>
                <a:cs typeface="Lucida Sans Unicode"/>
              </a:rPr>
              <a:t>quick union </a:t>
            </a:r>
            <a:r>
              <a:rPr sz="1800" spc="25" dirty="0">
                <a:latin typeface="Lucida Sans Unicode"/>
                <a:cs typeface="Lucida Sans Unicode"/>
              </a:rPr>
              <a:t>(with </a:t>
            </a:r>
            <a:r>
              <a:rPr sz="1800" dirty="0">
                <a:latin typeface="Lucida Sans Unicode"/>
                <a:cs typeface="Lucida Sans Unicode"/>
              </a:rPr>
              <a:t>path </a:t>
            </a:r>
            <a:r>
              <a:rPr sz="1800" spc="-5" dirty="0">
                <a:latin typeface="Lucida Sans Unicode"/>
                <a:cs typeface="Lucida Sans Unicode"/>
              </a:rPr>
              <a:t>compression) </a:t>
            </a:r>
            <a:r>
              <a:rPr sz="1800" dirty="0">
                <a:latin typeface="Lucida Sans Unicode"/>
                <a:cs typeface="Lucida Sans Unicode"/>
              </a:rPr>
              <a:t>makes it  possible to </a:t>
            </a:r>
            <a:r>
              <a:rPr sz="1800" spc="20" dirty="0">
                <a:latin typeface="Lucida Sans Unicode"/>
                <a:cs typeface="Lucida Sans Unicode"/>
              </a:rPr>
              <a:t>solve </a:t>
            </a:r>
            <a:r>
              <a:rPr sz="1800" spc="-5" dirty="0">
                <a:latin typeface="Lucida Sans Unicode"/>
                <a:cs typeface="Lucida Sans Unicode"/>
              </a:rPr>
              <a:t>problems </a:t>
            </a:r>
            <a:r>
              <a:rPr sz="1800" dirty="0">
                <a:latin typeface="Lucida Sans Unicode"/>
                <a:cs typeface="Lucida Sans Unicode"/>
              </a:rPr>
              <a:t>that could not </a:t>
            </a:r>
            <a:r>
              <a:rPr sz="1800" spc="10" dirty="0">
                <a:latin typeface="Lucida Sans Unicode"/>
                <a:cs typeface="Lucida Sans Unicode"/>
              </a:rPr>
              <a:t>otherwise </a:t>
            </a:r>
            <a:r>
              <a:rPr sz="1800" dirty="0">
                <a:latin typeface="Lucida Sans Unicode"/>
                <a:cs typeface="Lucida Sans Unicode"/>
              </a:rPr>
              <a:t>be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addressed.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351" y="6063991"/>
            <a:ext cx="7904480" cy="1075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  <a:tabLst>
                <a:tab pos="493395" algn="l"/>
              </a:tabLst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Ex.	</a:t>
            </a:r>
            <a:r>
              <a:rPr sz="1800" dirty="0">
                <a:solidFill>
                  <a:srgbClr val="606060"/>
                </a:solidFill>
                <a:latin typeface="Lucida Sans Unicode"/>
                <a:cs typeface="Lucida Sans Unicode"/>
              </a:rPr>
              <a:t>[10</a:t>
            </a:r>
            <a:r>
              <a:rPr sz="1800" baseline="20833" dirty="0">
                <a:solidFill>
                  <a:srgbClr val="606060"/>
                </a:solidFill>
                <a:latin typeface="Lucida Sans Unicode"/>
                <a:cs typeface="Lucida Sans Unicode"/>
              </a:rPr>
              <a:t>9 </a:t>
            </a:r>
            <a:r>
              <a:rPr sz="1800" dirty="0">
                <a:solidFill>
                  <a:srgbClr val="606060"/>
                </a:solidFill>
                <a:latin typeface="Lucida Sans Unicode"/>
                <a:cs typeface="Lucida Sans Unicode"/>
              </a:rPr>
              <a:t>unions and finds </a:t>
            </a:r>
            <a:r>
              <a:rPr sz="1800" spc="30" dirty="0">
                <a:solidFill>
                  <a:srgbClr val="606060"/>
                </a:solidFill>
                <a:latin typeface="Lucida Sans Unicode"/>
                <a:cs typeface="Lucida Sans Unicode"/>
              </a:rPr>
              <a:t>with </a:t>
            </a:r>
            <a:r>
              <a:rPr sz="1800" dirty="0">
                <a:solidFill>
                  <a:srgbClr val="606060"/>
                </a:solidFill>
                <a:latin typeface="Lucida Sans Unicode"/>
                <a:cs typeface="Lucida Sans Unicode"/>
              </a:rPr>
              <a:t>10</a:t>
            </a:r>
            <a:r>
              <a:rPr sz="1800" baseline="20833" dirty="0">
                <a:solidFill>
                  <a:srgbClr val="606060"/>
                </a:solidFill>
                <a:latin typeface="Lucida Sans Unicode"/>
                <a:cs typeface="Lucida Sans Unicode"/>
              </a:rPr>
              <a:t>9</a:t>
            </a:r>
            <a:r>
              <a:rPr sz="1800" spc="-60" baseline="20833" dirty="0">
                <a:solidFill>
                  <a:srgbClr val="606060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606060"/>
                </a:solidFill>
                <a:latin typeface="Lucida Sans Unicode"/>
                <a:cs typeface="Lucida Sans Unicode"/>
              </a:rPr>
              <a:t>objects]</a:t>
            </a:r>
            <a:endParaRPr sz="1800" dirty="0">
              <a:latin typeface="Lucida Sans Unicode"/>
              <a:cs typeface="Lucida Sans Unicode"/>
            </a:endParaRPr>
          </a:p>
          <a:p>
            <a:pPr marL="63500">
              <a:lnSpc>
                <a:spcPts val="3050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WQUPC</a:t>
            </a:r>
            <a:r>
              <a:rPr sz="1800" spc="-5" dirty="0">
                <a:latin typeface="Lucida Sans Unicode"/>
                <a:cs typeface="Lucida Sans Unicode"/>
              </a:rPr>
              <a:t> reduces</a:t>
            </a:r>
            <a:r>
              <a:rPr sz="1800" dirty="0">
                <a:latin typeface="Lucida Sans Unicode"/>
                <a:cs typeface="Lucida Sans Unicode"/>
              </a:rPr>
              <a:t> time </a:t>
            </a:r>
            <a:r>
              <a:rPr sz="1800" spc="-10" dirty="0">
                <a:latin typeface="Lucida Sans Unicode"/>
                <a:cs typeface="Lucida Sans Unicode"/>
              </a:rPr>
              <a:t>from</a:t>
            </a:r>
            <a:r>
              <a:rPr sz="1800" dirty="0">
                <a:latin typeface="Lucida Sans Unicode"/>
                <a:cs typeface="Lucida Sans Unicode"/>
              </a:rPr>
              <a:t> 30 </a:t>
            </a:r>
            <a:r>
              <a:rPr sz="1800" spc="15" dirty="0">
                <a:latin typeface="Lucida Sans Unicode"/>
                <a:cs typeface="Lucida Sans Unicode"/>
              </a:rPr>
              <a:t>years</a:t>
            </a:r>
            <a:r>
              <a:rPr sz="1800" dirty="0">
                <a:latin typeface="Lucida Sans Unicode"/>
                <a:cs typeface="Lucida Sans Unicode"/>
              </a:rPr>
              <a:t> to 6 seconds.</a:t>
            </a:r>
          </a:p>
          <a:p>
            <a:pPr marL="63500">
              <a:lnSpc>
                <a:spcPts val="3265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spc="-5" dirty="0">
                <a:latin typeface="Lucida Sans Unicode"/>
                <a:cs typeface="Lucida Sans Unicode"/>
              </a:rPr>
              <a:t>Supercomputer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25" dirty="0">
                <a:latin typeface="Lucida Sans Unicode"/>
                <a:cs typeface="Lucida Sans Unicode"/>
              </a:rPr>
              <a:t>won't</a:t>
            </a:r>
            <a:r>
              <a:rPr sz="1800" dirty="0">
                <a:latin typeface="Lucida Sans Unicode"/>
                <a:cs typeface="Lucida Sans Unicode"/>
              </a:rPr>
              <a:t> help much; good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algorithm enables solution.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92521" y="5171544"/>
            <a:ext cx="36302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latin typeface="Tahoma"/>
                <a:cs typeface="Tahoma"/>
              </a:rPr>
              <a:t>M </a:t>
            </a:r>
            <a:r>
              <a:rPr sz="1200" b="1" spc="40" dirty="0">
                <a:latin typeface="Tahoma"/>
                <a:cs typeface="Tahoma"/>
              </a:rPr>
              <a:t>union-find </a:t>
            </a:r>
            <a:r>
              <a:rPr sz="1200" b="1" spc="20" dirty="0">
                <a:latin typeface="Tahoma"/>
                <a:cs typeface="Tahoma"/>
              </a:rPr>
              <a:t>operations on </a:t>
            </a:r>
            <a:r>
              <a:rPr sz="1200" b="1" spc="-15" dirty="0">
                <a:latin typeface="Tahoma"/>
                <a:cs typeface="Tahoma"/>
              </a:rPr>
              <a:t>a </a:t>
            </a:r>
            <a:r>
              <a:rPr sz="1200" b="1" spc="10" dirty="0">
                <a:latin typeface="Tahoma"/>
                <a:cs typeface="Tahoma"/>
              </a:rPr>
              <a:t>set </a:t>
            </a:r>
            <a:r>
              <a:rPr sz="1200" b="1" spc="30" dirty="0">
                <a:latin typeface="Tahoma"/>
                <a:cs typeface="Tahoma"/>
              </a:rPr>
              <a:t>of </a:t>
            </a:r>
            <a:r>
              <a:rPr sz="1200" b="1" spc="-5" dirty="0">
                <a:latin typeface="Tahoma"/>
                <a:cs typeface="Tahoma"/>
              </a:rPr>
              <a:t>N</a:t>
            </a:r>
            <a:r>
              <a:rPr sz="1200" b="1" spc="160" dirty="0">
                <a:latin typeface="Tahoma"/>
                <a:cs typeface="Tahoma"/>
              </a:rPr>
              <a:t> </a:t>
            </a:r>
            <a:r>
              <a:rPr sz="1200" b="1" spc="10" dirty="0">
                <a:latin typeface="Tahoma"/>
                <a:cs typeface="Tahoma"/>
              </a:rPr>
              <a:t>objects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92300" y="2197100"/>
            <a:ext cx="5346700" cy="294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957724" y="2268500"/>
          <a:ext cx="5123815" cy="27181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5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8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algorithm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4775" marB="0">
                    <a:lnR w="3175">
                      <a:solidFill>
                        <a:srgbClr val="E7EAEB"/>
                      </a:solidFill>
                      <a:prstDash val="solid"/>
                    </a:lnR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350" spc="-2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worst-case</a:t>
                      </a:r>
                      <a:r>
                        <a:rPr sz="1350" spc="-1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time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4775" marB="0">
                    <a:lnL w="3175">
                      <a:solidFill>
                        <a:srgbClr val="E7EAEB"/>
                      </a:solidFill>
                      <a:prstDash val="solid"/>
                    </a:lnL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350" spc="-35" dirty="0">
                          <a:latin typeface="Lucida Sans Unicode"/>
                          <a:cs typeface="Lucida Sans Unicode"/>
                        </a:rPr>
                        <a:t>quick-find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604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sz="1350" spc="-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dirty="0">
                          <a:latin typeface="Lucida Sans Unicode"/>
                          <a:cs typeface="Lucida Sans Unicode"/>
                        </a:rPr>
                        <a:t>N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604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350" spc="-30" dirty="0">
                          <a:latin typeface="Lucida Sans Unicode"/>
                          <a:cs typeface="Lucida Sans Unicode"/>
                        </a:rPr>
                        <a:t>quick-union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604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sz="1350" spc="-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dirty="0">
                          <a:latin typeface="Lucida Sans Unicode"/>
                          <a:cs typeface="Lucida Sans Unicode"/>
                        </a:rPr>
                        <a:t>N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604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350" spc="10" dirty="0">
                          <a:latin typeface="Lucida Sans Unicode"/>
                          <a:cs typeface="Lucida Sans Unicode"/>
                        </a:rPr>
                        <a:t>weighted</a:t>
                      </a:r>
                      <a:r>
                        <a:rPr sz="1350" spc="-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dirty="0">
                          <a:latin typeface="Lucida Sans Unicode"/>
                          <a:cs typeface="Lucida Sans Unicode"/>
                        </a:rPr>
                        <a:t>QU</a:t>
                      </a:r>
                    </a:p>
                  </a:txBody>
                  <a:tcPr marL="0" marR="0" marT="10604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N </a:t>
                      </a:r>
                      <a:r>
                        <a:rPr sz="1350" spc="-220" dirty="0">
                          <a:latin typeface="Lucida Sans Unicode"/>
                          <a:cs typeface="Lucida Sans Unicode"/>
                        </a:rPr>
                        <a:t>+ </a:t>
                      </a:r>
                      <a:r>
                        <a:rPr sz="1350" dirty="0">
                          <a:latin typeface="Lucida Sans Unicode"/>
                          <a:cs typeface="Lucida Sans Unicode"/>
                        </a:rPr>
                        <a:t>M log</a:t>
                      </a:r>
                      <a:r>
                        <a:rPr sz="1350" spc="-1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dirty="0">
                          <a:latin typeface="Lucida Sans Unicode"/>
                          <a:cs typeface="Lucida Sans Unicode"/>
                        </a:rPr>
                        <a:t>N</a:t>
                      </a:r>
                    </a:p>
                  </a:txBody>
                  <a:tcPr marL="0" marR="0" marT="10604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QU </a:t>
                      </a:r>
                      <a:r>
                        <a:rPr sz="1350" spc="-220" dirty="0">
                          <a:latin typeface="Lucida Sans Unicode"/>
                          <a:cs typeface="Lucida Sans Unicode"/>
                        </a:rPr>
                        <a:t>+ </a:t>
                      </a:r>
                      <a:r>
                        <a:rPr sz="1350" dirty="0">
                          <a:latin typeface="Lucida Sans Unicode"/>
                          <a:cs typeface="Lucida Sans Unicode"/>
                        </a:rPr>
                        <a:t>path </a:t>
                      </a:r>
                      <a:r>
                        <a:rPr sz="1350" spc="-5" dirty="0">
                          <a:latin typeface="Lucida Sans Unicode"/>
                          <a:cs typeface="Lucida Sans Unicode"/>
                        </a:rPr>
                        <a:t>compression</a:t>
                      </a:r>
                      <a:endParaRPr sz="135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604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N </a:t>
                      </a:r>
                      <a:r>
                        <a:rPr sz="1350" spc="-220" dirty="0">
                          <a:latin typeface="Lucida Sans Unicode"/>
                          <a:cs typeface="Lucida Sans Unicode"/>
                        </a:rPr>
                        <a:t>+ </a:t>
                      </a:r>
                      <a:r>
                        <a:rPr sz="1350" dirty="0">
                          <a:latin typeface="Lucida Sans Unicode"/>
                          <a:cs typeface="Lucida Sans Unicode"/>
                        </a:rPr>
                        <a:t>M log</a:t>
                      </a:r>
                      <a:r>
                        <a:rPr sz="1350" spc="-1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dirty="0">
                          <a:latin typeface="Lucida Sans Unicode"/>
                          <a:cs typeface="Lucida Sans Unicode"/>
                        </a:rPr>
                        <a:t>N</a:t>
                      </a:r>
                      <a:endParaRPr sz="135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604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350" spc="10" dirty="0">
                          <a:latin typeface="Lucida Sans Unicode"/>
                          <a:cs typeface="Lucida Sans Unicode"/>
                        </a:rPr>
                        <a:t>weighted </a:t>
                      </a:r>
                      <a:r>
                        <a:rPr sz="1350" dirty="0">
                          <a:latin typeface="Lucida Sans Unicode"/>
                          <a:cs typeface="Lucida Sans Unicode"/>
                        </a:rPr>
                        <a:t>QU </a:t>
                      </a:r>
                      <a:r>
                        <a:rPr sz="1350" spc="-220" dirty="0">
                          <a:latin typeface="Lucida Sans Unicode"/>
                          <a:cs typeface="Lucida Sans Unicode"/>
                        </a:rPr>
                        <a:t>+ </a:t>
                      </a:r>
                      <a:r>
                        <a:rPr sz="1350" dirty="0">
                          <a:latin typeface="Lucida Sans Unicode"/>
                          <a:cs typeface="Lucida Sans Unicode"/>
                        </a:rPr>
                        <a:t>path</a:t>
                      </a:r>
                      <a:r>
                        <a:rPr sz="1350" spc="-1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spc="-5" dirty="0">
                          <a:latin typeface="Lucida Sans Unicode"/>
                          <a:cs typeface="Lucida Sans Unicode"/>
                        </a:rPr>
                        <a:t>compression</a:t>
                      </a:r>
                      <a:endParaRPr sz="135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604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350" dirty="0">
                          <a:latin typeface="Lucida Sans Unicode"/>
                          <a:cs typeface="Lucida Sans Unicode"/>
                        </a:rPr>
                        <a:t>N </a:t>
                      </a:r>
                      <a:r>
                        <a:rPr sz="1350" spc="-220" dirty="0">
                          <a:latin typeface="Lucida Sans Unicode"/>
                          <a:cs typeface="Lucida Sans Unicode"/>
                        </a:rPr>
                        <a:t>+ </a:t>
                      </a:r>
                      <a:r>
                        <a:rPr sz="1350" dirty="0">
                          <a:latin typeface="Lucida Sans Unicode"/>
                          <a:cs typeface="Lucida Sans Unicode"/>
                        </a:rPr>
                        <a:t>M lg*</a:t>
                      </a:r>
                      <a:r>
                        <a:rPr sz="1350" spc="-1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350" dirty="0">
                          <a:latin typeface="Lucida Sans Unicode"/>
                          <a:cs typeface="Lucida Sans Unicode"/>
                        </a:rPr>
                        <a:t>N</a:t>
                      </a:r>
                    </a:p>
                  </a:txBody>
                  <a:tcPr marL="0" marR="0" marT="10604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116586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-110" dirty="0">
                <a:latin typeface="Arial"/>
                <a:cs typeface="Arial"/>
              </a:rPr>
              <a:t>S</a:t>
            </a:r>
            <a:r>
              <a:rPr sz="2100" b="0" spc="-95" dirty="0">
                <a:latin typeface="Arial"/>
                <a:cs typeface="Arial"/>
              </a:rPr>
              <a:t>u</a:t>
            </a:r>
            <a:r>
              <a:rPr sz="2100" b="0" spc="-30" dirty="0">
                <a:latin typeface="Arial"/>
                <a:cs typeface="Arial"/>
              </a:rPr>
              <a:t>mm</a:t>
            </a:r>
            <a:r>
              <a:rPr sz="2100" b="0" spc="-25" dirty="0">
                <a:latin typeface="Arial"/>
                <a:cs typeface="Arial"/>
              </a:rPr>
              <a:t>a</a:t>
            </a:r>
            <a:r>
              <a:rPr sz="2100" b="0" spc="175" dirty="0">
                <a:latin typeface="Arial"/>
                <a:cs typeface="Arial"/>
              </a:rPr>
              <a:t>r</a:t>
            </a:r>
            <a:r>
              <a:rPr sz="2100" b="0" spc="90" dirty="0">
                <a:latin typeface="Arial"/>
                <a:cs typeface="Arial"/>
              </a:rPr>
              <a:t>y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351" y="1228528"/>
            <a:ext cx="6604000" cy="405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Applications </a:t>
            </a:r>
            <a:r>
              <a:rPr sz="1800" spc="25" dirty="0">
                <a:solidFill>
                  <a:srgbClr val="005493"/>
                </a:solidFill>
                <a:latin typeface="Lucida Sans Unicode"/>
                <a:cs typeface="Lucida Sans Unicode"/>
              </a:rPr>
              <a:t>involve </a:t>
            </a: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manipulating objects of all</a:t>
            </a:r>
            <a:r>
              <a:rPr sz="1800" spc="-2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800" spc="10" dirty="0">
                <a:solidFill>
                  <a:srgbClr val="005493"/>
                </a:solidFill>
                <a:latin typeface="Lucida Sans Unicode"/>
                <a:cs typeface="Lucida Sans Unicode"/>
              </a:rPr>
              <a:t>types.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3050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Pixels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in a digital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photo.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2930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Computers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in a </a:t>
            </a:r>
            <a:r>
              <a:rPr sz="1800" spc="15" dirty="0">
                <a:latin typeface="Lucida Sans Unicode"/>
                <a:cs typeface="Lucida Sans Unicode"/>
              </a:rPr>
              <a:t>network.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2930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Friends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in a social </a:t>
            </a:r>
            <a:r>
              <a:rPr sz="1800" spc="15" dirty="0">
                <a:latin typeface="Lucida Sans Unicode"/>
                <a:cs typeface="Lucida Sans Unicode"/>
              </a:rPr>
              <a:t>network.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2930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spc="-20" dirty="0">
                <a:latin typeface="Lucida Sans Unicode"/>
                <a:cs typeface="Lucida Sans Unicode"/>
              </a:rPr>
              <a:t>Transistors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in a computer chip.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2930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Elements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in a mathematical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set.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2930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spc="-20" dirty="0">
                <a:latin typeface="Lucida Sans Unicode"/>
                <a:cs typeface="Lucida Sans Unicode"/>
              </a:rPr>
              <a:t>Variable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names in Fortran </a:t>
            </a:r>
            <a:r>
              <a:rPr sz="1800" spc="-5" dirty="0">
                <a:latin typeface="Lucida Sans Unicode"/>
                <a:cs typeface="Lucida Sans Unicode"/>
              </a:rPr>
              <a:t>program.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3265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Metallic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sites in a composite </a:t>
            </a:r>
            <a:r>
              <a:rPr sz="1800" spc="10" dirty="0">
                <a:latin typeface="Lucida Sans Unicode"/>
                <a:cs typeface="Lucida Sans Unicode"/>
              </a:rPr>
              <a:t>system.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ts val="1945"/>
              </a:lnSpc>
              <a:spcBef>
                <a:spcPts val="3459"/>
              </a:spcBef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When </a:t>
            </a:r>
            <a:r>
              <a:rPr sz="18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programming, </a:t>
            </a:r>
            <a:r>
              <a:rPr sz="1800" spc="10" dirty="0">
                <a:solidFill>
                  <a:srgbClr val="005493"/>
                </a:solidFill>
                <a:latin typeface="Lucida Sans Unicode"/>
                <a:cs typeface="Lucida Sans Unicode"/>
              </a:rPr>
              <a:t>convenient </a:t>
            </a: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to name objects 0 to </a:t>
            </a:r>
            <a:r>
              <a:rPr sz="1800" spc="5" dirty="0">
                <a:solidFill>
                  <a:srgbClr val="005493"/>
                </a:solidFill>
                <a:latin typeface="Lucida Sans Unicode"/>
                <a:cs typeface="Lucida Sans Unicode"/>
              </a:rPr>
              <a:t>N</a:t>
            </a:r>
            <a:r>
              <a:rPr sz="1800" spc="-2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–1.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3385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Use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integers as </a:t>
            </a:r>
            <a:r>
              <a:rPr sz="1800" spc="15" dirty="0">
                <a:latin typeface="Lucida Sans Unicode"/>
                <a:cs typeface="Lucida Sans Unicode"/>
              </a:rPr>
              <a:t>array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index.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257111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80" dirty="0">
                <a:latin typeface="Arial"/>
                <a:cs typeface="Arial"/>
              </a:rPr>
              <a:t>Modeling </a:t>
            </a:r>
            <a:r>
              <a:rPr sz="2100" b="0" dirty="0">
                <a:latin typeface="Arial"/>
                <a:cs typeface="Arial"/>
              </a:rPr>
              <a:t>the</a:t>
            </a:r>
            <a:r>
              <a:rPr sz="2100" b="0" spc="-20" dirty="0">
                <a:latin typeface="Arial"/>
                <a:cs typeface="Arial"/>
              </a:rPr>
              <a:t> </a:t>
            </a:r>
            <a:r>
              <a:rPr sz="2100" b="0" spc="-5" dirty="0">
                <a:latin typeface="Arial"/>
                <a:cs typeface="Arial"/>
              </a:rPr>
              <a:t>objects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641" y="5167476"/>
            <a:ext cx="662876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spc="-5" dirty="0">
                <a:latin typeface="Lucida Sans Unicode"/>
                <a:cs typeface="Lucida Sans Unicode"/>
              </a:rPr>
              <a:t>Suppress </a:t>
            </a:r>
            <a:r>
              <a:rPr sz="1800" dirty="0">
                <a:latin typeface="Lucida Sans Unicode"/>
                <a:cs typeface="Lucida Sans Unicode"/>
              </a:rPr>
              <a:t>details not </a:t>
            </a:r>
            <a:r>
              <a:rPr sz="1800" spc="5" dirty="0">
                <a:latin typeface="Lucida Sans Unicode"/>
                <a:cs typeface="Lucida Sans Unicode"/>
              </a:rPr>
              <a:t>relevant</a:t>
            </a:r>
            <a:r>
              <a:rPr sz="1800" dirty="0">
                <a:latin typeface="Lucida Sans Unicode"/>
                <a:cs typeface="Lucida Sans Unicode"/>
              </a:rPr>
              <a:t> to </a:t>
            </a:r>
            <a:r>
              <a:rPr sz="1800" spc="-45" dirty="0">
                <a:latin typeface="Lucida Sans Unicode"/>
                <a:cs typeface="Lucida Sans Unicode"/>
              </a:rPr>
              <a:t>union-find.</a:t>
            </a:r>
            <a:endParaRPr sz="18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77271" y="7285300"/>
            <a:ext cx="123825" cy="1612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900" dirty="0">
                <a:latin typeface="Lucida Sans Unicode"/>
                <a:cs typeface="Lucida Sans Unicode"/>
              </a:rPr>
              <a:t>4</a:t>
            </a:fld>
            <a:endParaRPr sz="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351" y="1228528"/>
            <a:ext cx="6172835" cy="702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</a:pPr>
            <a:r>
              <a:rPr sz="1800" spc="-40" dirty="0">
                <a:solidFill>
                  <a:srgbClr val="005493"/>
                </a:solidFill>
                <a:latin typeface="Lucida Sans Unicode"/>
                <a:cs typeface="Lucida Sans Unicode"/>
              </a:rPr>
              <a:t>We </a:t>
            </a: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assume "is connected to" is an </a:t>
            </a:r>
            <a:r>
              <a:rPr sz="1800" spc="10" dirty="0">
                <a:solidFill>
                  <a:srgbClr val="005493"/>
                </a:solidFill>
                <a:latin typeface="Lucida Sans Unicode"/>
                <a:cs typeface="Lucida Sans Unicode"/>
              </a:rPr>
              <a:t>equivalence </a:t>
            </a:r>
            <a:r>
              <a:rPr sz="18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relation: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3385"/>
              </a:lnSpc>
              <a:tabLst>
                <a:tab pos="1677035" algn="l"/>
              </a:tabLst>
            </a:pPr>
            <a:r>
              <a:rPr sz="4500" baseline="-10185" dirty="0">
                <a:latin typeface="Microsoft JhengHei"/>
                <a:cs typeface="Microsoft JhengHei"/>
              </a:rPr>
              <a:t>・</a:t>
            </a:r>
            <a:r>
              <a:rPr sz="1800" spc="10" dirty="0">
                <a:latin typeface="Lucida Sans Unicode"/>
                <a:cs typeface="Lucida Sans Unicode"/>
              </a:rPr>
              <a:t>Reflexive:	</a:t>
            </a:r>
            <a:r>
              <a:rPr sz="1800" i="1" dirty="0">
                <a:latin typeface="Times New Roman"/>
                <a:cs typeface="Times New Roman"/>
              </a:rPr>
              <a:t>p </a:t>
            </a:r>
            <a:r>
              <a:rPr sz="1800" dirty="0">
                <a:latin typeface="Lucida Sans Unicode"/>
                <a:cs typeface="Lucida Sans Unicode"/>
              </a:rPr>
              <a:t>is connected to</a:t>
            </a:r>
            <a:r>
              <a:rPr sz="1800" spc="105" dirty="0">
                <a:latin typeface="Lucida Sans Unicode"/>
                <a:cs typeface="Lucida Sans Unicode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641" y="1819847"/>
            <a:ext cx="69526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3080" algn="l"/>
              </a:tabLst>
            </a:pPr>
            <a:r>
              <a:rPr sz="4500" baseline="-10185" dirty="0">
                <a:latin typeface="Microsoft JhengHei"/>
                <a:cs typeface="Microsoft JhengHei"/>
              </a:rPr>
              <a:t>・</a:t>
            </a:r>
            <a:r>
              <a:rPr sz="1800" spc="10" dirty="0">
                <a:latin typeface="Lucida Sans Unicode"/>
                <a:cs typeface="Lucida Sans Unicode"/>
              </a:rPr>
              <a:t>Symmetric:	</a:t>
            </a:r>
            <a:r>
              <a:rPr sz="1800" dirty="0">
                <a:latin typeface="Lucida Sans Unicode"/>
                <a:cs typeface="Lucida Sans Unicode"/>
              </a:rPr>
              <a:t>if </a:t>
            </a:r>
            <a:r>
              <a:rPr sz="1800" i="1" dirty="0">
                <a:latin typeface="Times New Roman"/>
                <a:cs typeface="Times New Roman"/>
              </a:rPr>
              <a:t>p </a:t>
            </a:r>
            <a:r>
              <a:rPr sz="1800" dirty="0">
                <a:latin typeface="Lucida Sans Unicode"/>
                <a:cs typeface="Lucida Sans Unicode"/>
              </a:rPr>
              <a:t>is connected to </a:t>
            </a:r>
            <a:r>
              <a:rPr sz="1800" i="1" dirty="0">
                <a:latin typeface="Times New Roman"/>
                <a:cs typeface="Times New Roman"/>
              </a:rPr>
              <a:t>q</a:t>
            </a:r>
            <a:r>
              <a:rPr sz="1800" dirty="0">
                <a:latin typeface="Lucida Sans Unicode"/>
                <a:cs typeface="Lucida Sans Unicode"/>
              </a:rPr>
              <a:t>, then </a:t>
            </a:r>
            <a:r>
              <a:rPr sz="1800" i="1" dirty="0">
                <a:latin typeface="Times New Roman"/>
                <a:cs typeface="Times New Roman"/>
              </a:rPr>
              <a:t>q </a:t>
            </a:r>
            <a:r>
              <a:rPr sz="1800" dirty="0">
                <a:latin typeface="Lucida Sans Unicode"/>
                <a:cs typeface="Lucida Sans Unicode"/>
              </a:rPr>
              <a:t>is connected to</a:t>
            </a:r>
            <a:r>
              <a:rPr sz="1800" spc="204" dirty="0">
                <a:latin typeface="Lucida Sans Unicode"/>
                <a:cs typeface="Lucida Sans Unicode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Lucida Sans Unicode"/>
                <a:cs typeface="Lucida Sans Unicode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641" y="2080535"/>
            <a:ext cx="6598920" cy="93599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93700" marR="5080" indent="-381635">
              <a:lnSpc>
                <a:spcPct val="114700"/>
              </a:lnSpc>
              <a:spcBef>
                <a:spcPts val="450"/>
              </a:spcBef>
            </a:pPr>
            <a:r>
              <a:rPr sz="4500" baseline="-10185" dirty="0">
                <a:latin typeface="Microsoft JhengHei"/>
                <a:cs typeface="Microsoft JhengHei"/>
              </a:rPr>
              <a:t>・</a:t>
            </a:r>
            <a:r>
              <a:rPr sz="1800" spc="-10" dirty="0">
                <a:latin typeface="Lucida Sans Unicode"/>
                <a:cs typeface="Lucida Sans Unicode"/>
              </a:rPr>
              <a:t>Transitive: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if </a:t>
            </a:r>
            <a:r>
              <a:rPr sz="1800" i="1" dirty="0">
                <a:latin typeface="Times New Roman"/>
                <a:cs typeface="Times New Roman"/>
              </a:rPr>
              <a:t>p</a:t>
            </a:r>
            <a:r>
              <a:rPr sz="1800" i="1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is connected to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q</a:t>
            </a:r>
            <a:r>
              <a:rPr sz="1800" i="1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and </a:t>
            </a:r>
            <a:r>
              <a:rPr sz="1800" i="1" dirty="0">
                <a:latin typeface="Times New Roman"/>
                <a:cs typeface="Times New Roman"/>
              </a:rPr>
              <a:t>q</a:t>
            </a:r>
            <a:r>
              <a:rPr sz="1800" i="1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is connected to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Lucida Sans Unicode"/>
                <a:cs typeface="Lucida Sans Unicode"/>
              </a:rPr>
              <a:t>,  then </a:t>
            </a:r>
            <a:r>
              <a:rPr sz="1800" i="1" dirty="0">
                <a:latin typeface="Times New Roman"/>
                <a:cs typeface="Times New Roman"/>
              </a:rPr>
              <a:t>p </a:t>
            </a:r>
            <a:r>
              <a:rPr sz="1800" dirty="0">
                <a:latin typeface="Lucida Sans Unicode"/>
                <a:cs typeface="Lucida Sans Unicode"/>
              </a:rPr>
              <a:t>is connected to</a:t>
            </a:r>
            <a:r>
              <a:rPr sz="1800" spc="105" dirty="0">
                <a:latin typeface="Lucida Sans Unicode"/>
                <a:cs typeface="Lucida Sans Unicode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9351" y="3362999"/>
            <a:ext cx="7353934" cy="76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600"/>
              </a:lnSpc>
              <a:spcBef>
                <a:spcPts val="100"/>
              </a:spcBef>
              <a:tabLst>
                <a:tab pos="2859405" algn="l"/>
              </a:tabLst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Connected</a:t>
            </a:r>
            <a:r>
              <a:rPr sz="1800" spc="1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components.	</a:t>
            </a:r>
            <a:r>
              <a:rPr sz="1800" dirty="0">
                <a:latin typeface="Lucida Sans Unicode"/>
                <a:cs typeface="Lucida Sans Unicode"/>
              </a:rPr>
              <a:t>Maximal </a:t>
            </a:r>
            <a:r>
              <a:rPr sz="1800" dirty="0">
                <a:solidFill>
                  <a:srgbClr val="8D3124"/>
                </a:solidFill>
                <a:latin typeface="Lucida Sans Unicode"/>
                <a:cs typeface="Lucida Sans Unicode"/>
              </a:rPr>
              <a:t>set </a:t>
            </a:r>
            <a:r>
              <a:rPr sz="1800" dirty="0">
                <a:latin typeface="Lucida Sans Unicode"/>
                <a:cs typeface="Lucida Sans Unicode"/>
              </a:rPr>
              <a:t>of objects that </a:t>
            </a:r>
            <a:r>
              <a:rPr sz="1800" spc="-15" dirty="0">
                <a:latin typeface="Lucida Sans Unicode"/>
                <a:cs typeface="Lucida Sans Unicode"/>
              </a:rPr>
              <a:t>are</a:t>
            </a:r>
            <a:r>
              <a:rPr sz="1800" spc="-4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mutually  </a:t>
            </a:r>
            <a:r>
              <a:rPr sz="1800" dirty="0">
                <a:latin typeface="Lucida Sans Unicode"/>
                <a:cs typeface="Lucida Sans Unicode"/>
              </a:rPr>
              <a:t>connected.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313817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80" dirty="0">
                <a:latin typeface="Arial"/>
                <a:cs typeface="Arial"/>
              </a:rPr>
              <a:t>Modeling </a:t>
            </a:r>
            <a:r>
              <a:rPr sz="2100" b="0" dirty="0">
                <a:latin typeface="Arial"/>
                <a:cs typeface="Arial"/>
              </a:rPr>
              <a:t>the</a:t>
            </a:r>
            <a:r>
              <a:rPr sz="2100" b="0" spc="5" dirty="0">
                <a:latin typeface="Arial"/>
                <a:cs typeface="Arial"/>
              </a:rPr>
              <a:t> </a:t>
            </a:r>
            <a:r>
              <a:rPr sz="2100" b="0" spc="-15" dirty="0">
                <a:latin typeface="Arial"/>
                <a:cs typeface="Arial"/>
              </a:rPr>
              <a:t>connections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8145" y="6273814"/>
            <a:ext cx="312610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Lucida Console"/>
                <a:cs typeface="Lucida Console"/>
              </a:rPr>
              <a:t>{ 0 } { 1 4 5 } { 2 3 6 7</a:t>
            </a:r>
            <a:r>
              <a:rPr sz="1500" spc="-95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}</a:t>
            </a:r>
            <a:endParaRPr sz="15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7028" y="7027268"/>
            <a:ext cx="18973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3 connected</a:t>
            </a:r>
            <a:r>
              <a:rPr sz="1200" spc="-5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components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93227" y="6627076"/>
            <a:ext cx="782955" cy="380365"/>
          </a:xfrm>
          <a:custGeom>
            <a:avLst/>
            <a:gdLst/>
            <a:ahLst/>
            <a:cxnLst/>
            <a:rect l="l" t="t" r="r" b="b"/>
            <a:pathLst>
              <a:path w="782955" h="380365">
                <a:moveTo>
                  <a:pt x="0" y="0"/>
                </a:moveTo>
                <a:lnTo>
                  <a:pt x="8579" y="4164"/>
                </a:lnTo>
                <a:lnTo>
                  <a:pt x="782528" y="379975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0035" y="6600057"/>
            <a:ext cx="102870" cy="82550"/>
          </a:xfrm>
          <a:custGeom>
            <a:avLst/>
            <a:gdLst/>
            <a:ahLst/>
            <a:cxnLst/>
            <a:rect l="l" t="t" r="r" b="b"/>
            <a:pathLst>
              <a:path w="102869" h="82550">
                <a:moveTo>
                  <a:pt x="102359" y="0"/>
                </a:moveTo>
                <a:lnTo>
                  <a:pt x="0" y="1190"/>
                </a:lnTo>
                <a:lnTo>
                  <a:pt x="62367" y="82363"/>
                </a:lnTo>
                <a:lnTo>
                  <a:pt x="61772" y="31184"/>
                </a:lnTo>
                <a:lnTo>
                  <a:pt x="102359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76257" y="6626393"/>
            <a:ext cx="809625" cy="381000"/>
          </a:xfrm>
          <a:custGeom>
            <a:avLst/>
            <a:gdLst/>
            <a:ahLst/>
            <a:cxnLst/>
            <a:rect l="l" t="t" r="r" b="b"/>
            <a:pathLst>
              <a:path w="809625" h="381000">
                <a:moveTo>
                  <a:pt x="809438" y="0"/>
                </a:moveTo>
                <a:lnTo>
                  <a:pt x="800808" y="4059"/>
                </a:lnTo>
                <a:lnTo>
                  <a:pt x="0" y="380659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36870" y="6598764"/>
            <a:ext cx="102870" cy="83185"/>
          </a:xfrm>
          <a:custGeom>
            <a:avLst/>
            <a:gdLst/>
            <a:ahLst/>
            <a:cxnLst/>
            <a:rect l="l" t="t" r="r" b="b"/>
            <a:pathLst>
              <a:path w="102870" h="83184">
                <a:moveTo>
                  <a:pt x="0" y="0"/>
                </a:moveTo>
                <a:lnTo>
                  <a:pt x="40195" y="31686"/>
                </a:lnTo>
                <a:lnTo>
                  <a:pt x="38963" y="82854"/>
                </a:lnTo>
                <a:lnTo>
                  <a:pt x="102335" y="2464"/>
                </a:lnTo>
                <a:lnTo>
                  <a:pt x="0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6006" y="6628983"/>
            <a:ext cx="13970" cy="378460"/>
          </a:xfrm>
          <a:custGeom>
            <a:avLst/>
            <a:gdLst/>
            <a:ahLst/>
            <a:cxnLst/>
            <a:rect l="l" t="t" r="r" b="b"/>
            <a:pathLst>
              <a:path w="13969" h="378459">
                <a:moveTo>
                  <a:pt x="13379" y="0"/>
                </a:moveTo>
                <a:lnTo>
                  <a:pt x="13041" y="9530"/>
                </a:lnTo>
                <a:lnTo>
                  <a:pt x="0" y="378069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92487" y="6569888"/>
            <a:ext cx="91502" cy="93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55465" y="4699986"/>
            <a:ext cx="0" cy="857885"/>
          </a:xfrm>
          <a:custGeom>
            <a:avLst/>
            <a:gdLst/>
            <a:ahLst/>
            <a:cxnLst/>
            <a:rect l="l" t="t" r="r" b="b"/>
            <a:pathLst>
              <a:path h="857885">
                <a:moveTo>
                  <a:pt x="0" y="0"/>
                </a:moveTo>
                <a:lnTo>
                  <a:pt x="0" y="857838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41625" y="4678579"/>
            <a:ext cx="942340" cy="774700"/>
          </a:xfrm>
          <a:custGeom>
            <a:avLst/>
            <a:gdLst/>
            <a:ahLst/>
            <a:cxnLst/>
            <a:rect l="l" t="t" r="r" b="b"/>
            <a:pathLst>
              <a:path w="942339" h="774700">
                <a:moveTo>
                  <a:pt x="0" y="774507"/>
                </a:moveTo>
                <a:lnTo>
                  <a:pt x="942181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00382" y="4661103"/>
            <a:ext cx="920115" cy="635"/>
          </a:xfrm>
          <a:custGeom>
            <a:avLst/>
            <a:gdLst/>
            <a:ahLst/>
            <a:cxnLst/>
            <a:rect l="l" t="t" r="r" b="b"/>
            <a:pathLst>
              <a:path w="920114" h="635">
                <a:moveTo>
                  <a:pt x="919716" y="107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49742" y="4667544"/>
            <a:ext cx="635" cy="811530"/>
          </a:xfrm>
          <a:custGeom>
            <a:avLst/>
            <a:gdLst/>
            <a:ahLst/>
            <a:cxnLst/>
            <a:rect l="l" t="t" r="r" b="b"/>
            <a:pathLst>
              <a:path w="635" h="811529">
                <a:moveTo>
                  <a:pt x="0" y="811230"/>
                </a:moveTo>
                <a:lnTo>
                  <a:pt x="107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94527" y="4530184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5" h="261620">
                <a:moveTo>
                  <a:pt x="130936" y="0"/>
                </a:moveTo>
                <a:lnTo>
                  <a:pt x="81665" y="9575"/>
                </a:lnTo>
                <a:lnTo>
                  <a:pt x="38350" y="38302"/>
                </a:lnTo>
                <a:lnTo>
                  <a:pt x="9587" y="81563"/>
                </a:lnTo>
                <a:lnTo>
                  <a:pt x="0" y="130774"/>
                </a:lnTo>
                <a:lnTo>
                  <a:pt x="9587" y="179984"/>
                </a:lnTo>
                <a:lnTo>
                  <a:pt x="38350" y="223245"/>
                </a:lnTo>
                <a:lnTo>
                  <a:pt x="81665" y="251973"/>
                </a:lnTo>
                <a:lnTo>
                  <a:pt x="130936" y="261549"/>
                </a:lnTo>
                <a:lnTo>
                  <a:pt x="180208" y="251973"/>
                </a:lnTo>
                <a:lnTo>
                  <a:pt x="223522" y="223245"/>
                </a:lnTo>
                <a:lnTo>
                  <a:pt x="252285" y="179984"/>
                </a:lnTo>
                <a:lnTo>
                  <a:pt x="261873" y="130774"/>
                </a:lnTo>
                <a:lnTo>
                  <a:pt x="252285" y="81563"/>
                </a:lnTo>
                <a:lnTo>
                  <a:pt x="223522" y="38302"/>
                </a:lnTo>
                <a:lnTo>
                  <a:pt x="180208" y="9575"/>
                </a:lnTo>
                <a:lnTo>
                  <a:pt x="130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94527" y="4530184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5" h="261620">
                <a:moveTo>
                  <a:pt x="223522" y="38302"/>
                </a:moveTo>
                <a:lnTo>
                  <a:pt x="252285" y="81563"/>
                </a:lnTo>
                <a:lnTo>
                  <a:pt x="261873" y="130774"/>
                </a:lnTo>
                <a:lnTo>
                  <a:pt x="252285" y="179984"/>
                </a:lnTo>
                <a:lnTo>
                  <a:pt x="223522" y="223246"/>
                </a:lnTo>
                <a:lnTo>
                  <a:pt x="180208" y="251973"/>
                </a:lnTo>
                <a:lnTo>
                  <a:pt x="130936" y="261549"/>
                </a:lnTo>
                <a:lnTo>
                  <a:pt x="81664" y="251973"/>
                </a:lnTo>
                <a:lnTo>
                  <a:pt x="38350" y="223246"/>
                </a:lnTo>
                <a:lnTo>
                  <a:pt x="9587" y="179984"/>
                </a:lnTo>
                <a:lnTo>
                  <a:pt x="0" y="130774"/>
                </a:lnTo>
                <a:lnTo>
                  <a:pt x="9587" y="81563"/>
                </a:lnTo>
                <a:lnTo>
                  <a:pt x="38350" y="38302"/>
                </a:lnTo>
                <a:lnTo>
                  <a:pt x="81664" y="9575"/>
                </a:lnTo>
                <a:lnTo>
                  <a:pt x="130936" y="0"/>
                </a:lnTo>
                <a:lnTo>
                  <a:pt x="180208" y="9575"/>
                </a:lnTo>
                <a:lnTo>
                  <a:pt x="223522" y="383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64467" y="4527021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0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08392" y="4530184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5" h="261620">
                <a:moveTo>
                  <a:pt x="130936" y="0"/>
                </a:moveTo>
                <a:lnTo>
                  <a:pt x="81665" y="9575"/>
                </a:lnTo>
                <a:lnTo>
                  <a:pt x="38350" y="38302"/>
                </a:lnTo>
                <a:lnTo>
                  <a:pt x="9587" y="81563"/>
                </a:lnTo>
                <a:lnTo>
                  <a:pt x="0" y="130774"/>
                </a:lnTo>
                <a:lnTo>
                  <a:pt x="9587" y="179984"/>
                </a:lnTo>
                <a:lnTo>
                  <a:pt x="38350" y="223245"/>
                </a:lnTo>
                <a:lnTo>
                  <a:pt x="81665" y="251973"/>
                </a:lnTo>
                <a:lnTo>
                  <a:pt x="130936" y="261549"/>
                </a:lnTo>
                <a:lnTo>
                  <a:pt x="180208" y="251973"/>
                </a:lnTo>
                <a:lnTo>
                  <a:pt x="223522" y="223245"/>
                </a:lnTo>
                <a:lnTo>
                  <a:pt x="252285" y="179984"/>
                </a:lnTo>
                <a:lnTo>
                  <a:pt x="261873" y="130774"/>
                </a:lnTo>
                <a:lnTo>
                  <a:pt x="252285" y="81563"/>
                </a:lnTo>
                <a:lnTo>
                  <a:pt x="223522" y="38302"/>
                </a:lnTo>
                <a:lnTo>
                  <a:pt x="180208" y="9575"/>
                </a:lnTo>
                <a:lnTo>
                  <a:pt x="130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08393" y="4530184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5" h="261620">
                <a:moveTo>
                  <a:pt x="223523" y="38302"/>
                </a:moveTo>
                <a:lnTo>
                  <a:pt x="252286" y="81563"/>
                </a:lnTo>
                <a:lnTo>
                  <a:pt x="261874" y="130774"/>
                </a:lnTo>
                <a:lnTo>
                  <a:pt x="252286" y="179984"/>
                </a:lnTo>
                <a:lnTo>
                  <a:pt x="223523" y="223246"/>
                </a:lnTo>
                <a:lnTo>
                  <a:pt x="180208" y="251973"/>
                </a:lnTo>
                <a:lnTo>
                  <a:pt x="130937" y="261549"/>
                </a:lnTo>
                <a:lnTo>
                  <a:pt x="81665" y="251973"/>
                </a:lnTo>
                <a:lnTo>
                  <a:pt x="38350" y="223246"/>
                </a:lnTo>
                <a:lnTo>
                  <a:pt x="9587" y="179984"/>
                </a:lnTo>
                <a:lnTo>
                  <a:pt x="0" y="130774"/>
                </a:lnTo>
                <a:lnTo>
                  <a:pt x="9587" y="81563"/>
                </a:lnTo>
                <a:lnTo>
                  <a:pt x="38350" y="38302"/>
                </a:lnTo>
                <a:lnTo>
                  <a:pt x="81665" y="9575"/>
                </a:lnTo>
                <a:lnTo>
                  <a:pt x="130937" y="0"/>
                </a:lnTo>
                <a:lnTo>
                  <a:pt x="180208" y="9575"/>
                </a:lnTo>
                <a:lnTo>
                  <a:pt x="223523" y="383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78332" y="4527021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1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87034" y="4699690"/>
            <a:ext cx="942340" cy="774700"/>
          </a:xfrm>
          <a:custGeom>
            <a:avLst/>
            <a:gdLst/>
            <a:ahLst/>
            <a:cxnLst/>
            <a:rect l="l" t="t" r="r" b="b"/>
            <a:pathLst>
              <a:path w="942339" h="774700">
                <a:moveTo>
                  <a:pt x="0" y="774507"/>
                </a:moveTo>
                <a:lnTo>
                  <a:pt x="942181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14625" y="4533272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130936" y="0"/>
                </a:moveTo>
                <a:lnTo>
                  <a:pt x="81665" y="9575"/>
                </a:lnTo>
                <a:lnTo>
                  <a:pt x="38350" y="38302"/>
                </a:lnTo>
                <a:lnTo>
                  <a:pt x="9587" y="81563"/>
                </a:lnTo>
                <a:lnTo>
                  <a:pt x="0" y="130774"/>
                </a:lnTo>
                <a:lnTo>
                  <a:pt x="9587" y="179985"/>
                </a:lnTo>
                <a:lnTo>
                  <a:pt x="38350" y="223246"/>
                </a:lnTo>
                <a:lnTo>
                  <a:pt x="81665" y="251973"/>
                </a:lnTo>
                <a:lnTo>
                  <a:pt x="130936" y="261549"/>
                </a:lnTo>
                <a:lnTo>
                  <a:pt x="180208" y="251973"/>
                </a:lnTo>
                <a:lnTo>
                  <a:pt x="223522" y="223246"/>
                </a:lnTo>
                <a:lnTo>
                  <a:pt x="252285" y="179985"/>
                </a:lnTo>
                <a:lnTo>
                  <a:pt x="261873" y="130774"/>
                </a:lnTo>
                <a:lnTo>
                  <a:pt x="252285" y="81563"/>
                </a:lnTo>
                <a:lnTo>
                  <a:pt x="223522" y="38302"/>
                </a:lnTo>
                <a:lnTo>
                  <a:pt x="180208" y="9575"/>
                </a:lnTo>
                <a:lnTo>
                  <a:pt x="130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14625" y="4533273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223522" y="38302"/>
                </a:moveTo>
                <a:lnTo>
                  <a:pt x="252285" y="81563"/>
                </a:lnTo>
                <a:lnTo>
                  <a:pt x="261873" y="130774"/>
                </a:lnTo>
                <a:lnTo>
                  <a:pt x="252285" y="179984"/>
                </a:lnTo>
                <a:lnTo>
                  <a:pt x="223522" y="223246"/>
                </a:lnTo>
                <a:lnTo>
                  <a:pt x="180208" y="251973"/>
                </a:lnTo>
                <a:lnTo>
                  <a:pt x="130936" y="261549"/>
                </a:lnTo>
                <a:lnTo>
                  <a:pt x="81664" y="251973"/>
                </a:lnTo>
                <a:lnTo>
                  <a:pt x="38350" y="223246"/>
                </a:lnTo>
                <a:lnTo>
                  <a:pt x="9587" y="179984"/>
                </a:lnTo>
                <a:lnTo>
                  <a:pt x="0" y="130774"/>
                </a:lnTo>
                <a:lnTo>
                  <a:pt x="9587" y="81563"/>
                </a:lnTo>
                <a:lnTo>
                  <a:pt x="38350" y="38302"/>
                </a:lnTo>
                <a:lnTo>
                  <a:pt x="81664" y="9575"/>
                </a:lnTo>
                <a:lnTo>
                  <a:pt x="130936" y="0"/>
                </a:lnTo>
                <a:lnTo>
                  <a:pt x="180208" y="9575"/>
                </a:lnTo>
                <a:lnTo>
                  <a:pt x="223522" y="383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184564" y="4530109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2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23058" y="4554704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130936" y="0"/>
                </a:moveTo>
                <a:lnTo>
                  <a:pt x="81665" y="9575"/>
                </a:lnTo>
                <a:lnTo>
                  <a:pt x="38350" y="38302"/>
                </a:lnTo>
                <a:lnTo>
                  <a:pt x="9587" y="81563"/>
                </a:lnTo>
                <a:lnTo>
                  <a:pt x="0" y="130774"/>
                </a:lnTo>
                <a:lnTo>
                  <a:pt x="9587" y="179985"/>
                </a:lnTo>
                <a:lnTo>
                  <a:pt x="38350" y="223246"/>
                </a:lnTo>
                <a:lnTo>
                  <a:pt x="81665" y="251973"/>
                </a:lnTo>
                <a:lnTo>
                  <a:pt x="130936" y="261549"/>
                </a:lnTo>
                <a:lnTo>
                  <a:pt x="180208" y="251973"/>
                </a:lnTo>
                <a:lnTo>
                  <a:pt x="223522" y="223246"/>
                </a:lnTo>
                <a:lnTo>
                  <a:pt x="252285" y="179985"/>
                </a:lnTo>
                <a:lnTo>
                  <a:pt x="261873" y="130774"/>
                </a:lnTo>
                <a:lnTo>
                  <a:pt x="252285" y="81563"/>
                </a:lnTo>
                <a:lnTo>
                  <a:pt x="223522" y="38302"/>
                </a:lnTo>
                <a:lnTo>
                  <a:pt x="180208" y="9575"/>
                </a:lnTo>
                <a:lnTo>
                  <a:pt x="130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23058" y="4554704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223522" y="38303"/>
                </a:moveTo>
                <a:lnTo>
                  <a:pt x="252285" y="81564"/>
                </a:lnTo>
                <a:lnTo>
                  <a:pt x="261873" y="130774"/>
                </a:lnTo>
                <a:lnTo>
                  <a:pt x="252285" y="179985"/>
                </a:lnTo>
                <a:lnTo>
                  <a:pt x="223522" y="223245"/>
                </a:lnTo>
                <a:lnTo>
                  <a:pt x="180207" y="251973"/>
                </a:lnTo>
                <a:lnTo>
                  <a:pt x="130936" y="261549"/>
                </a:lnTo>
                <a:lnTo>
                  <a:pt x="81664" y="251973"/>
                </a:lnTo>
                <a:lnTo>
                  <a:pt x="38350" y="223245"/>
                </a:lnTo>
                <a:lnTo>
                  <a:pt x="9587" y="179985"/>
                </a:lnTo>
                <a:lnTo>
                  <a:pt x="0" y="130774"/>
                </a:lnTo>
                <a:lnTo>
                  <a:pt x="9587" y="81564"/>
                </a:lnTo>
                <a:lnTo>
                  <a:pt x="38350" y="38303"/>
                </a:lnTo>
                <a:lnTo>
                  <a:pt x="81664" y="9575"/>
                </a:lnTo>
                <a:lnTo>
                  <a:pt x="130936" y="0"/>
                </a:lnTo>
                <a:lnTo>
                  <a:pt x="180207" y="9575"/>
                </a:lnTo>
                <a:lnTo>
                  <a:pt x="223522" y="38303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92998" y="4551541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3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94527" y="5398139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5" h="261620">
                <a:moveTo>
                  <a:pt x="130936" y="0"/>
                </a:moveTo>
                <a:lnTo>
                  <a:pt x="81665" y="9575"/>
                </a:lnTo>
                <a:lnTo>
                  <a:pt x="38350" y="38302"/>
                </a:lnTo>
                <a:lnTo>
                  <a:pt x="9587" y="81563"/>
                </a:lnTo>
                <a:lnTo>
                  <a:pt x="0" y="130774"/>
                </a:lnTo>
                <a:lnTo>
                  <a:pt x="9587" y="179984"/>
                </a:lnTo>
                <a:lnTo>
                  <a:pt x="38350" y="223245"/>
                </a:lnTo>
                <a:lnTo>
                  <a:pt x="81665" y="251973"/>
                </a:lnTo>
                <a:lnTo>
                  <a:pt x="130936" y="261549"/>
                </a:lnTo>
                <a:lnTo>
                  <a:pt x="180208" y="251973"/>
                </a:lnTo>
                <a:lnTo>
                  <a:pt x="223522" y="223245"/>
                </a:lnTo>
                <a:lnTo>
                  <a:pt x="252285" y="179984"/>
                </a:lnTo>
                <a:lnTo>
                  <a:pt x="261873" y="130774"/>
                </a:lnTo>
                <a:lnTo>
                  <a:pt x="252285" y="81563"/>
                </a:lnTo>
                <a:lnTo>
                  <a:pt x="223522" y="38302"/>
                </a:lnTo>
                <a:lnTo>
                  <a:pt x="180208" y="9575"/>
                </a:lnTo>
                <a:lnTo>
                  <a:pt x="130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4527" y="5398138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5" h="261620">
                <a:moveTo>
                  <a:pt x="223522" y="38303"/>
                </a:moveTo>
                <a:lnTo>
                  <a:pt x="252285" y="81564"/>
                </a:lnTo>
                <a:lnTo>
                  <a:pt x="261873" y="130774"/>
                </a:lnTo>
                <a:lnTo>
                  <a:pt x="252285" y="179985"/>
                </a:lnTo>
                <a:lnTo>
                  <a:pt x="223522" y="223246"/>
                </a:lnTo>
                <a:lnTo>
                  <a:pt x="180208" y="251974"/>
                </a:lnTo>
                <a:lnTo>
                  <a:pt x="130936" y="261549"/>
                </a:lnTo>
                <a:lnTo>
                  <a:pt x="81664" y="251974"/>
                </a:lnTo>
                <a:lnTo>
                  <a:pt x="38350" y="223246"/>
                </a:lnTo>
                <a:lnTo>
                  <a:pt x="9587" y="179985"/>
                </a:lnTo>
                <a:lnTo>
                  <a:pt x="0" y="130774"/>
                </a:lnTo>
                <a:lnTo>
                  <a:pt x="9587" y="81564"/>
                </a:lnTo>
                <a:lnTo>
                  <a:pt x="38350" y="38303"/>
                </a:lnTo>
                <a:lnTo>
                  <a:pt x="81664" y="9575"/>
                </a:lnTo>
                <a:lnTo>
                  <a:pt x="130936" y="0"/>
                </a:lnTo>
                <a:lnTo>
                  <a:pt x="180208" y="9575"/>
                </a:lnTo>
                <a:lnTo>
                  <a:pt x="223522" y="38303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08392" y="5398139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5" h="261620">
                <a:moveTo>
                  <a:pt x="130936" y="0"/>
                </a:moveTo>
                <a:lnTo>
                  <a:pt x="81665" y="9575"/>
                </a:lnTo>
                <a:lnTo>
                  <a:pt x="38350" y="38302"/>
                </a:lnTo>
                <a:lnTo>
                  <a:pt x="9587" y="81563"/>
                </a:lnTo>
                <a:lnTo>
                  <a:pt x="0" y="130774"/>
                </a:lnTo>
                <a:lnTo>
                  <a:pt x="9587" y="179984"/>
                </a:lnTo>
                <a:lnTo>
                  <a:pt x="38350" y="223245"/>
                </a:lnTo>
                <a:lnTo>
                  <a:pt x="81665" y="251973"/>
                </a:lnTo>
                <a:lnTo>
                  <a:pt x="130936" y="261549"/>
                </a:lnTo>
                <a:lnTo>
                  <a:pt x="180208" y="251973"/>
                </a:lnTo>
                <a:lnTo>
                  <a:pt x="223522" y="223245"/>
                </a:lnTo>
                <a:lnTo>
                  <a:pt x="252285" y="179984"/>
                </a:lnTo>
                <a:lnTo>
                  <a:pt x="261873" y="130774"/>
                </a:lnTo>
                <a:lnTo>
                  <a:pt x="252285" y="81563"/>
                </a:lnTo>
                <a:lnTo>
                  <a:pt x="223522" y="38302"/>
                </a:lnTo>
                <a:lnTo>
                  <a:pt x="180208" y="9575"/>
                </a:lnTo>
                <a:lnTo>
                  <a:pt x="130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08393" y="5398138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5" h="261620">
                <a:moveTo>
                  <a:pt x="223523" y="38303"/>
                </a:moveTo>
                <a:lnTo>
                  <a:pt x="252286" y="81564"/>
                </a:lnTo>
                <a:lnTo>
                  <a:pt x="261874" y="130774"/>
                </a:lnTo>
                <a:lnTo>
                  <a:pt x="252286" y="179985"/>
                </a:lnTo>
                <a:lnTo>
                  <a:pt x="223523" y="223246"/>
                </a:lnTo>
                <a:lnTo>
                  <a:pt x="180208" y="251974"/>
                </a:lnTo>
                <a:lnTo>
                  <a:pt x="130937" y="261549"/>
                </a:lnTo>
                <a:lnTo>
                  <a:pt x="81665" y="251974"/>
                </a:lnTo>
                <a:lnTo>
                  <a:pt x="38350" y="223246"/>
                </a:lnTo>
                <a:lnTo>
                  <a:pt x="9587" y="179985"/>
                </a:lnTo>
                <a:lnTo>
                  <a:pt x="0" y="130774"/>
                </a:lnTo>
                <a:lnTo>
                  <a:pt x="9587" y="81564"/>
                </a:lnTo>
                <a:lnTo>
                  <a:pt x="38350" y="38303"/>
                </a:lnTo>
                <a:lnTo>
                  <a:pt x="81665" y="9575"/>
                </a:lnTo>
                <a:lnTo>
                  <a:pt x="130937" y="0"/>
                </a:lnTo>
                <a:lnTo>
                  <a:pt x="180208" y="9575"/>
                </a:lnTo>
                <a:lnTo>
                  <a:pt x="223523" y="38303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164467" y="5394976"/>
            <a:ext cx="11360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8694" algn="l"/>
              </a:tabLst>
            </a:pPr>
            <a:r>
              <a:rPr sz="1200" spc="-90" dirty="0">
                <a:latin typeface="Lucida Sans Unicode"/>
                <a:cs typeface="Lucida Sans Unicode"/>
              </a:rPr>
              <a:t>4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5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114625" y="5401229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130936" y="0"/>
                </a:moveTo>
                <a:lnTo>
                  <a:pt x="81665" y="9575"/>
                </a:lnTo>
                <a:lnTo>
                  <a:pt x="38350" y="38302"/>
                </a:lnTo>
                <a:lnTo>
                  <a:pt x="9587" y="81563"/>
                </a:lnTo>
                <a:lnTo>
                  <a:pt x="0" y="130774"/>
                </a:lnTo>
                <a:lnTo>
                  <a:pt x="9587" y="179984"/>
                </a:lnTo>
                <a:lnTo>
                  <a:pt x="38350" y="223245"/>
                </a:lnTo>
                <a:lnTo>
                  <a:pt x="81665" y="251973"/>
                </a:lnTo>
                <a:lnTo>
                  <a:pt x="130936" y="261549"/>
                </a:lnTo>
                <a:lnTo>
                  <a:pt x="180208" y="251973"/>
                </a:lnTo>
                <a:lnTo>
                  <a:pt x="223522" y="223245"/>
                </a:lnTo>
                <a:lnTo>
                  <a:pt x="252285" y="179984"/>
                </a:lnTo>
                <a:lnTo>
                  <a:pt x="261873" y="130774"/>
                </a:lnTo>
                <a:lnTo>
                  <a:pt x="252285" y="81563"/>
                </a:lnTo>
                <a:lnTo>
                  <a:pt x="223522" y="38302"/>
                </a:lnTo>
                <a:lnTo>
                  <a:pt x="180208" y="9575"/>
                </a:lnTo>
                <a:lnTo>
                  <a:pt x="130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14625" y="5401228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223522" y="38303"/>
                </a:moveTo>
                <a:lnTo>
                  <a:pt x="252285" y="81563"/>
                </a:lnTo>
                <a:lnTo>
                  <a:pt x="261873" y="130774"/>
                </a:lnTo>
                <a:lnTo>
                  <a:pt x="252285" y="179985"/>
                </a:lnTo>
                <a:lnTo>
                  <a:pt x="223522" y="223246"/>
                </a:lnTo>
                <a:lnTo>
                  <a:pt x="180208" y="251974"/>
                </a:lnTo>
                <a:lnTo>
                  <a:pt x="130936" y="261549"/>
                </a:lnTo>
                <a:lnTo>
                  <a:pt x="81664" y="251974"/>
                </a:lnTo>
                <a:lnTo>
                  <a:pt x="38350" y="223246"/>
                </a:lnTo>
                <a:lnTo>
                  <a:pt x="9587" y="179985"/>
                </a:lnTo>
                <a:lnTo>
                  <a:pt x="0" y="130774"/>
                </a:lnTo>
                <a:lnTo>
                  <a:pt x="9587" y="81563"/>
                </a:lnTo>
                <a:lnTo>
                  <a:pt x="38350" y="38303"/>
                </a:lnTo>
                <a:lnTo>
                  <a:pt x="81664" y="9575"/>
                </a:lnTo>
                <a:lnTo>
                  <a:pt x="130936" y="0"/>
                </a:lnTo>
                <a:lnTo>
                  <a:pt x="180208" y="9575"/>
                </a:lnTo>
                <a:lnTo>
                  <a:pt x="223522" y="38303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184564" y="5398065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6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123058" y="5422658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130936" y="0"/>
                </a:moveTo>
                <a:lnTo>
                  <a:pt x="81665" y="9575"/>
                </a:lnTo>
                <a:lnTo>
                  <a:pt x="38350" y="38302"/>
                </a:lnTo>
                <a:lnTo>
                  <a:pt x="9587" y="81563"/>
                </a:lnTo>
                <a:lnTo>
                  <a:pt x="0" y="130774"/>
                </a:lnTo>
                <a:lnTo>
                  <a:pt x="9587" y="179985"/>
                </a:lnTo>
                <a:lnTo>
                  <a:pt x="38350" y="223246"/>
                </a:lnTo>
                <a:lnTo>
                  <a:pt x="81665" y="251973"/>
                </a:lnTo>
                <a:lnTo>
                  <a:pt x="130936" y="261549"/>
                </a:lnTo>
                <a:lnTo>
                  <a:pt x="180208" y="251973"/>
                </a:lnTo>
                <a:lnTo>
                  <a:pt x="223522" y="223246"/>
                </a:lnTo>
                <a:lnTo>
                  <a:pt x="252285" y="179985"/>
                </a:lnTo>
                <a:lnTo>
                  <a:pt x="261873" y="130774"/>
                </a:lnTo>
                <a:lnTo>
                  <a:pt x="252285" y="81563"/>
                </a:lnTo>
                <a:lnTo>
                  <a:pt x="223522" y="38302"/>
                </a:lnTo>
                <a:lnTo>
                  <a:pt x="180208" y="9575"/>
                </a:lnTo>
                <a:lnTo>
                  <a:pt x="130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23058" y="5422659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223522" y="38303"/>
                </a:moveTo>
                <a:lnTo>
                  <a:pt x="252285" y="81563"/>
                </a:lnTo>
                <a:lnTo>
                  <a:pt x="261873" y="130774"/>
                </a:lnTo>
                <a:lnTo>
                  <a:pt x="252285" y="179985"/>
                </a:lnTo>
                <a:lnTo>
                  <a:pt x="223522" y="223246"/>
                </a:lnTo>
                <a:lnTo>
                  <a:pt x="180207" y="251974"/>
                </a:lnTo>
                <a:lnTo>
                  <a:pt x="130936" y="261549"/>
                </a:lnTo>
                <a:lnTo>
                  <a:pt x="81664" y="251974"/>
                </a:lnTo>
                <a:lnTo>
                  <a:pt x="38350" y="223246"/>
                </a:lnTo>
                <a:lnTo>
                  <a:pt x="9587" y="179985"/>
                </a:lnTo>
                <a:lnTo>
                  <a:pt x="0" y="130774"/>
                </a:lnTo>
                <a:lnTo>
                  <a:pt x="9587" y="81563"/>
                </a:lnTo>
                <a:lnTo>
                  <a:pt x="38350" y="38303"/>
                </a:lnTo>
                <a:lnTo>
                  <a:pt x="81664" y="9575"/>
                </a:lnTo>
                <a:lnTo>
                  <a:pt x="130936" y="0"/>
                </a:lnTo>
                <a:lnTo>
                  <a:pt x="180207" y="9575"/>
                </a:lnTo>
                <a:lnTo>
                  <a:pt x="223522" y="38303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192998" y="5419495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7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677271" y="7285300"/>
            <a:ext cx="123825" cy="1612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900" dirty="0">
                <a:latin typeface="Lucida Sans Unicode"/>
                <a:cs typeface="Lucida Sans Unicode"/>
              </a:rPr>
              <a:t>5</a:t>
            </a:fld>
            <a:endParaRPr sz="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/>
      <p:bldP spid="40" grpId="0" animBg="1"/>
      <p:bldP spid="41" grpId="0" animBg="1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351" y="1228528"/>
            <a:ext cx="6972300" cy="141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1285" algn="l"/>
              </a:tabLst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Find</a:t>
            </a:r>
            <a:r>
              <a:rPr sz="1800" spc="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005493"/>
                </a:solidFill>
                <a:latin typeface="Lucida Sans Unicode"/>
                <a:cs typeface="Lucida Sans Unicode"/>
              </a:rPr>
              <a:t>query.	</a:t>
            </a:r>
            <a:r>
              <a:rPr sz="1800" dirty="0">
                <a:latin typeface="Lucida Sans Unicode"/>
                <a:cs typeface="Lucida Sans Unicode"/>
              </a:rPr>
              <a:t>Check if </a:t>
            </a:r>
            <a:r>
              <a:rPr sz="1800" spc="40" dirty="0">
                <a:latin typeface="Lucida Sans Unicode"/>
                <a:cs typeface="Lucida Sans Unicode"/>
              </a:rPr>
              <a:t>two </a:t>
            </a:r>
            <a:r>
              <a:rPr sz="1800" dirty="0">
                <a:latin typeface="Lucida Sans Unicode"/>
                <a:cs typeface="Lucida Sans Unicode"/>
              </a:rPr>
              <a:t>objects </a:t>
            </a:r>
            <a:r>
              <a:rPr sz="1800" spc="-15" dirty="0">
                <a:latin typeface="Lucida Sans Unicode"/>
                <a:cs typeface="Lucida Sans Unicode"/>
              </a:rPr>
              <a:t>are </a:t>
            </a:r>
            <a:r>
              <a:rPr sz="1800" dirty="0">
                <a:latin typeface="Lucida Sans Unicode"/>
                <a:cs typeface="Lucida Sans Unicode"/>
              </a:rPr>
              <a:t>in the same</a:t>
            </a:r>
            <a:r>
              <a:rPr sz="1800" spc="-3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component.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35600"/>
              </a:lnSpc>
              <a:tabLst>
                <a:tab pos="2049780" algn="l"/>
              </a:tabLst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Union</a:t>
            </a:r>
            <a:r>
              <a:rPr sz="1800" spc="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command.	</a:t>
            </a:r>
            <a:r>
              <a:rPr sz="1800" dirty="0">
                <a:latin typeface="Lucida Sans Unicode"/>
                <a:cs typeface="Lucida Sans Unicode"/>
              </a:rPr>
              <a:t>Replace components containing </a:t>
            </a:r>
            <a:r>
              <a:rPr sz="1800" spc="40" dirty="0">
                <a:latin typeface="Lucida Sans Unicode"/>
                <a:cs typeface="Lucida Sans Unicode"/>
              </a:rPr>
              <a:t>two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objects  </a:t>
            </a:r>
            <a:r>
              <a:rPr sz="1800" spc="30" dirty="0">
                <a:latin typeface="Lucida Sans Unicode"/>
                <a:cs typeface="Lucida Sans Unicode"/>
              </a:rPr>
              <a:t>with </a:t>
            </a:r>
            <a:r>
              <a:rPr sz="1800" dirty="0">
                <a:latin typeface="Lucida Sans Unicode"/>
                <a:cs typeface="Lucida Sans Unicode"/>
              </a:rPr>
              <a:t>their</a:t>
            </a:r>
            <a:r>
              <a:rPr sz="1800" spc="-3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union.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346329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10" dirty="0">
                <a:latin typeface="Arial"/>
                <a:cs typeface="Arial"/>
              </a:rPr>
              <a:t>Implementing </a:t>
            </a:r>
            <a:r>
              <a:rPr sz="2100" b="0" dirty="0">
                <a:latin typeface="Arial"/>
                <a:cs typeface="Arial"/>
              </a:rPr>
              <a:t>the</a:t>
            </a:r>
            <a:r>
              <a:rPr sz="2100" b="0" spc="60" dirty="0">
                <a:latin typeface="Arial"/>
                <a:cs typeface="Arial"/>
              </a:rPr>
              <a:t> </a:t>
            </a:r>
            <a:r>
              <a:rPr sz="2100" b="0" spc="25" dirty="0">
                <a:latin typeface="Arial"/>
                <a:cs typeface="Arial"/>
              </a:rPr>
              <a:t>operations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145" y="6273814"/>
            <a:ext cx="312610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Lucida Console"/>
                <a:cs typeface="Lucida Console"/>
              </a:rPr>
              <a:t>{ 0 } { 1 4 5 } { 2 3 6 7</a:t>
            </a:r>
            <a:r>
              <a:rPr sz="1500" spc="-95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}</a:t>
            </a:r>
            <a:endParaRPr sz="15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7028" y="7027268"/>
            <a:ext cx="18973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3 connected</a:t>
            </a:r>
            <a:r>
              <a:rPr sz="1200" spc="-5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components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93227" y="6627076"/>
            <a:ext cx="782955" cy="380365"/>
          </a:xfrm>
          <a:custGeom>
            <a:avLst/>
            <a:gdLst/>
            <a:ahLst/>
            <a:cxnLst/>
            <a:rect l="l" t="t" r="r" b="b"/>
            <a:pathLst>
              <a:path w="782955" h="380365">
                <a:moveTo>
                  <a:pt x="0" y="0"/>
                </a:moveTo>
                <a:lnTo>
                  <a:pt x="8579" y="4164"/>
                </a:lnTo>
                <a:lnTo>
                  <a:pt x="782528" y="379975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0035" y="6600057"/>
            <a:ext cx="102870" cy="82550"/>
          </a:xfrm>
          <a:custGeom>
            <a:avLst/>
            <a:gdLst/>
            <a:ahLst/>
            <a:cxnLst/>
            <a:rect l="l" t="t" r="r" b="b"/>
            <a:pathLst>
              <a:path w="102869" h="82550">
                <a:moveTo>
                  <a:pt x="102359" y="0"/>
                </a:moveTo>
                <a:lnTo>
                  <a:pt x="0" y="1190"/>
                </a:lnTo>
                <a:lnTo>
                  <a:pt x="62367" y="82363"/>
                </a:lnTo>
                <a:lnTo>
                  <a:pt x="61772" y="31184"/>
                </a:lnTo>
                <a:lnTo>
                  <a:pt x="102359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76257" y="6626393"/>
            <a:ext cx="809625" cy="381000"/>
          </a:xfrm>
          <a:custGeom>
            <a:avLst/>
            <a:gdLst/>
            <a:ahLst/>
            <a:cxnLst/>
            <a:rect l="l" t="t" r="r" b="b"/>
            <a:pathLst>
              <a:path w="809625" h="381000">
                <a:moveTo>
                  <a:pt x="809438" y="0"/>
                </a:moveTo>
                <a:lnTo>
                  <a:pt x="800808" y="4059"/>
                </a:lnTo>
                <a:lnTo>
                  <a:pt x="0" y="380659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36870" y="6598764"/>
            <a:ext cx="102870" cy="83185"/>
          </a:xfrm>
          <a:custGeom>
            <a:avLst/>
            <a:gdLst/>
            <a:ahLst/>
            <a:cxnLst/>
            <a:rect l="l" t="t" r="r" b="b"/>
            <a:pathLst>
              <a:path w="102870" h="83184">
                <a:moveTo>
                  <a:pt x="0" y="0"/>
                </a:moveTo>
                <a:lnTo>
                  <a:pt x="40195" y="31686"/>
                </a:lnTo>
                <a:lnTo>
                  <a:pt x="38963" y="82854"/>
                </a:lnTo>
                <a:lnTo>
                  <a:pt x="102335" y="2464"/>
                </a:lnTo>
                <a:lnTo>
                  <a:pt x="0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26006" y="6628983"/>
            <a:ext cx="13970" cy="378460"/>
          </a:xfrm>
          <a:custGeom>
            <a:avLst/>
            <a:gdLst/>
            <a:ahLst/>
            <a:cxnLst/>
            <a:rect l="l" t="t" r="r" b="b"/>
            <a:pathLst>
              <a:path w="13969" h="378459">
                <a:moveTo>
                  <a:pt x="13379" y="0"/>
                </a:moveTo>
                <a:lnTo>
                  <a:pt x="13041" y="9530"/>
                </a:lnTo>
                <a:lnTo>
                  <a:pt x="0" y="378069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92487" y="6569888"/>
            <a:ext cx="91502" cy="93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55465" y="4699986"/>
            <a:ext cx="0" cy="857885"/>
          </a:xfrm>
          <a:custGeom>
            <a:avLst/>
            <a:gdLst/>
            <a:ahLst/>
            <a:cxnLst/>
            <a:rect l="l" t="t" r="r" b="b"/>
            <a:pathLst>
              <a:path h="857885">
                <a:moveTo>
                  <a:pt x="0" y="0"/>
                </a:moveTo>
                <a:lnTo>
                  <a:pt x="0" y="857838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41625" y="4678579"/>
            <a:ext cx="942340" cy="774700"/>
          </a:xfrm>
          <a:custGeom>
            <a:avLst/>
            <a:gdLst/>
            <a:ahLst/>
            <a:cxnLst/>
            <a:rect l="l" t="t" r="r" b="b"/>
            <a:pathLst>
              <a:path w="942339" h="774700">
                <a:moveTo>
                  <a:pt x="0" y="774507"/>
                </a:moveTo>
                <a:lnTo>
                  <a:pt x="942181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00382" y="4661103"/>
            <a:ext cx="920115" cy="635"/>
          </a:xfrm>
          <a:custGeom>
            <a:avLst/>
            <a:gdLst/>
            <a:ahLst/>
            <a:cxnLst/>
            <a:rect l="l" t="t" r="r" b="b"/>
            <a:pathLst>
              <a:path w="920114" h="635">
                <a:moveTo>
                  <a:pt x="919716" y="107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49742" y="4667544"/>
            <a:ext cx="635" cy="811530"/>
          </a:xfrm>
          <a:custGeom>
            <a:avLst/>
            <a:gdLst/>
            <a:ahLst/>
            <a:cxnLst/>
            <a:rect l="l" t="t" r="r" b="b"/>
            <a:pathLst>
              <a:path w="635" h="811529">
                <a:moveTo>
                  <a:pt x="0" y="811230"/>
                </a:moveTo>
                <a:lnTo>
                  <a:pt x="107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94527" y="4530184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5" h="261620">
                <a:moveTo>
                  <a:pt x="130936" y="0"/>
                </a:moveTo>
                <a:lnTo>
                  <a:pt x="81665" y="9575"/>
                </a:lnTo>
                <a:lnTo>
                  <a:pt x="38350" y="38302"/>
                </a:lnTo>
                <a:lnTo>
                  <a:pt x="9587" y="81563"/>
                </a:lnTo>
                <a:lnTo>
                  <a:pt x="0" y="130774"/>
                </a:lnTo>
                <a:lnTo>
                  <a:pt x="9587" y="179984"/>
                </a:lnTo>
                <a:lnTo>
                  <a:pt x="38350" y="223245"/>
                </a:lnTo>
                <a:lnTo>
                  <a:pt x="81665" y="251973"/>
                </a:lnTo>
                <a:lnTo>
                  <a:pt x="130936" y="261549"/>
                </a:lnTo>
                <a:lnTo>
                  <a:pt x="180208" y="251973"/>
                </a:lnTo>
                <a:lnTo>
                  <a:pt x="223522" y="223245"/>
                </a:lnTo>
                <a:lnTo>
                  <a:pt x="252285" y="179984"/>
                </a:lnTo>
                <a:lnTo>
                  <a:pt x="261873" y="130774"/>
                </a:lnTo>
                <a:lnTo>
                  <a:pt x="252285" y="81563"/>
                </a:lnTo>
                <a:lnTo>
                  <a:pt x="223522" y="38302"/>
                </a:lnTo>
                <a:lnTo>
                  <a:pt x="180208" y="9575"/>
                </a:lnTo>
                <a:lnTo>
                  <a:pt x="130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94527" y="4530184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5" h="261620">
                <a:moveTo>
                  <a:pt x="223522" y="38302"/>
                </a:moveTo>
                <a:lnTo>
                  <a:pt x="252285" y="81563"/>
                </a:lnTo>
                <a:lnTo>
                  <a:pt x="261873" y="130774"/>
                </a:lnTo>
                <a:lnTo>
                  <a:pt x="252285" y="179984"/>
                </a:lnTo>
                <a:lnTo>
                  <a:pt x="223522" y="223246"/>
                </a:lnTo>
                <a:lnTo>
                  <a:pt x="180208" y="251973"/>
                </a:lnTo>
                <a:lnTo>
                  <a:pt x="130936" y="261549"/>
                </a:lnTo>
                <a:lnTo>
                  <a:pt x="81664" y="251973"/>
                </a:lnTo>
                <a:lnTo>
                  <a:pt x="38350" y="223246"/>
                </a:lnTo>
                <a:lnTo>
                  <a:pt x="9587" y="179984"/>
                </a:lnTo>
                <a:lnTo>
                  <a:pt x="0" y="130774"/>
                </a:lnTo>
                <a:lnTo>
                  <a:pt x="9587" y="81563"/>
                </a:lnTo>
                <a:lnTo>
                  <a:pt x="38350" y="38302"/>
                </a:lnTo>
                <a:lnTo>
                  <a:pt x="81664" y="9575"/>
                </a:lnTo>
                <a:lnTo>
                  <a:pt x="130936" y="0"/>
                </a:lnTo>
                <a:lnTo>
                  <a:pt x="180208" y="9575"/>
                </a:lnTo>
                <a:lnTo>
                  <a:pt x="223522" y="383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64467" y="4527021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0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08392" y="4530184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5" h="261620">
                <a:moveTo>
                  <a:pt x="130936" y="0"/>
                </a:moveTo>
                <a:lnTo>
                  <a:pt x="81665" y="9575"/>
                </a:lnTo>
                <a:lnTo>
                  <a:pt x="38350" y="38302"/>
                </a:lnTo>
                <a:lnTo>
                  <a:pt x="9587" y="81563"/>
                </a:lnTo>
                <a:lnTo>
                  <a:pt x="0" y="130774"/>
                </a:lnTo>
                <a:lnTo>
                  <a:pt x="9587" y="179984"/>
                </a:lnTo>
                <a:lnTo>
                  <a:pt x="38350" y="223245"/>
                </a:lnTo>
                <a:lnTo>
                  <a:pt x="81665" y="251973"/>
                </a:lnTo>
                <a:lnTo>
                  <a:pt x="130936" y="261549"/>
                </a:lnTo>
                <a:lnTo>
                  <a:pt x="180208" y="251973"/>
                </a:lnTo>
                <a:lnTo>
                  <a:pt x="223522" y="223245"/>
                </a:lnTo>
                <a:lnTo>
                  <a:pt x="252285" y="179984"/>
                </a:lnTo>
                <a:lnTo>
                  <a:pt x="261873" y="130774"/>
                </a:lnTo>
                <a:lnTo>
                  <a:pt x="252285" y="81563"/>
                </a:lnTo>
                <a:lnTo>
                  <a:pt x="223522" y="38302"/>
                </a:lnTo>
                <a:lnTo>
                  <a:pt x="180208" y="9575"/>
                </a:lnTo>
                <a:lnTo>
                  <a:pt x="130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08393" y="4530184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5" h="261620">
                <a:moveTo>
                  <a:pt x="223523" y="38302"/>
                </a:moveTo>
                <a:lnTo>
                  <a:pt x="252286" y="81563"/>
                </a:lnTo>
                <a:lnTo>
                  <a:pt x="261874" y="130774"/>
                </a:lnTo>
                <a:lnTo>
                  <a:pt x="252286" y="179984"/>
                </a:lnTo>
                <a:lnTo>
                  <a:pt x="223523" y="223246"/>
                </a:lnTo>
                <a:lnTo>
                  <a:pt x="180208" y="251973"/>
                </a:lnTo>
                <a:lnTo>
                  <a:pt x="130937" y="261549"/>
                </a:lnTo>
                <a:lnTo>
                  <a:pt x="81665" y="251973"/>
                </a:lnTo>
                <a:lnTo>
                  <a:pt x="38350" y="223246"/>
                </a:lnTo>
                <a:lnTo>
                  <a:pt x="9587" y="179984"/>
                </a:lnTo>
                <a:lnTo>
                  <a:pt x="0" y="130774"/>
                </a:lnTo>
                <a:lnTo>
                  <a:pt x="9587" y="81563"/>
                </a:lnTo>
                <a:lnTo>
                  <a:pt x="38350" y="38302"/>
                </a:lnTo>
                <a:lnTo>
                  <a:pt x="81665" y="9575"/>
                </a:lnTo>
                <a:lnTo>
                  <a:pt x="130937" y="0"/>
                </a:lnTo>
                <a:lnTo>
                  <a:pt x="180208" y="9575"/>
                </a:lnTo>
                <a:lnTo>
                  <a:pt x="223523" y="383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178332" y="4527021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1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87034" y="4699690"/>
            <a:ext cx="942340" cy="774700"/>
          </a:xfrm>
          <a:custGeom>
            <a:avLst/>
            <a:gdLst/>
            <a:ahLst/>
            <a:cxnLst/>
            <a:rect l="l" t="t" r="r" b="b"/>
            <a:pathLst>
              <a:path w="942339" h="774700">
                <a:moveTo>
                  <a:pt x="0" y="774507"/>
                </a:moveTo>
                <a:lnTo>
                  <a:pt x="942181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14625" y="4533272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130936" y="0"/>
                </a:moveTo>
                <a:lnTo>
                  <a:pt x="81665" y="9575"/>
                </a:lnTo>
                <a:lnTo>
                  <a:pt x="38350" y="38302"/>
                </a:lnTo>
                <a:lnTo>
                  <a:pt x="9587" y="81563"/>
                </a:lnTo>
                <a:lnTo>
                  <a:pt x="0" y="130774"/>
                </a:lnTo>
                <a:lnTo>
                  <a:pt x="9587" y="179985"/>
                </a:lnTo>
                <a:lnTo>
                  <a:pt x="38350" y="223246"/>
                </a:lnTo>
                <a:lnTo>
                  <a:pt x="81665" y="251973"/>
                </a:lnTo>
                <a:lnTo>
                  <a:pt x="130936" y="261549"/>
                </a:lnTo>
                <a:lnTo>
                  <a:pt x="180208" y="251973"/>
                </a:lnTo>
                <a:lnTo>
                  <a:pt x="223522" y="223246"/>
                </a:lnTo>
                <a:lnTo>
                  <a:pt x="252285" y="179985"/>
                </a:lnTo>
                <a:lnTo>
                  <a:pt x="261873" y="130774"/>
                </a:lnTo>
                <a:lnTo>
                  <a:pt x="252285" y="81563"/>
                </a:lnTo>
                <a:lnTo>
                  <a:pt x="223522" y="38302"/>
                </a:lnTo>
                <a:lnTo>
                  <a:pt x="180208" y="9575"/>
                </a:lnTo>
                <a:lnTo>
                  <a:pt x="130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14625" y="4533273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223522" y="38302"/>
                </a:moveTo>
                <a:lnTo>
                  <a:pt x="252285" y="81563"/>
                </a:lnTo>
                <a:lnTo>
                  <a:pt x="261873" y="130774"/>
                </a:lnTo>
                <a:lnTo>
                  <a:pt x="252285" y="179984"/>
                </a:lnTo>
                <a:lnTo>
                  <a:pt x="223522" y="223246"/>
                </a:lnTo>
                <a:lnTo>
                  <a:pt x="180208" y="251973"/>
                </a:lnTo>
                <a:lnTo>
                  <a:pt x="130936" y="261549"/>
                </a:lnTo>
                <a:lnTo>
                  <a:pt x="81664" y="251973"/>
                </a:lnTo>
                <a:lnTo>
                  <a:pt x="38350" y="223246"/>
                </a:lnTo>
                <a:lnTo>
                  <a:pt x="9587" y="179984"/>
                </a:lnTo>
                <a:lnTo>
                  <a:pt x="0" y="130774"/>
                </a:lnTo>
                <a:lnTo>
                  <a:pt x="9587" y="81563"/>
                </a:lnTo>
                <a:lnTo>
                  <a:pt x="38350" y="38302"/>
                </a:lnTo>
                <a:lnTo>
                  <a:pt x="81664" y="9575"/>
                </a:lnTo>
                <a:lnTo>
                  <a:pt x="130936" y="0"/>
                </a:lnTo>
                <a:lnTo>
                  <a:pt x="180208" y="9575"/>
                </a:lnTo>
                <a:lnTo>
                  <a:pt x="223522" y="383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184564" y="4530109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2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23058" y="4554704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130936" y="0"/>
                </a:moveTo>
                <a:lnTo>
                  <a:pt x="81665" y="9575"/>
                </a:lnTo>
                <a:lnTo>
                  <a:pt x="38350" y="38302"/>
                </a:lnTo>
                <a:lnTo>
                  <a:pt x="9587" y="81563"/>
                </a:lnTo>
                <a:lnTo>
                  <a:pt x="0" y="130774"/>
                </a:lnTo>
                <a:lnTo>
                  <a:pt x="9587" y="179985"/>
                </a:lnTo>
                <a:lnTo>
                  <a:pt x="38350" y="223246"/>
                </a:lnTo>
                <a:lnTo>
                  <a:pt x="81665" y="251973"/>
                </a:lnTo>
                <a:lnTo>
                  <a:pt x="130936" y="261549"/>
                </a:lnTo>
                <a:lnTo>
                  <a:pt x="180208" y="251973"/>
                </a:lnTo>
                <a:lnTo>
                  <a:pt x="223522" y="223246"/>
                </a:lnTo>
                <a:lnTo>
                  <a:pt x="252285" y="179985"/>
                </a:lnTo>
                <a:lnTo>
                  <a:pt x="261873" y="130774"/>
                </a:lnTo>
                <a:lnTo>
                  <a:pt x="252285" y="81563"/>
                </a:lnTo>
                <a:lnTo>
                  <a:pt x="223522" y="38302"/>
                </a:lnTo>
                <a:lnTo>
                  <a:pt x="180208" y="9575"/>
                </a:lnTo>
                <a:lnTo>
                  <a:pt x="130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23058" y="4554704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223522" y="38303"/>
                </a:moveTo>
                <a:lnTo>
                  <a:pt x="252285" y="81564"/>
                </a:lnTo>
                <a:lnTo>
                  <a:pt x="261873" y="130774"/>
                </a:lnTo>
                <a:lnTo>
                  <a:pt x="252285" y="179985"/>
                </a:lnTo>
                <a:lnTo>
                  <a:pt x="223522" y="223245"/>
                </a:lnTo>
                <a:lnTo>
                  <a:pt x="180207" y="251973"/>
                </a:lnTo>
                <a:lnTo>
                  <a:pt x="130936" y="261549"/>
                </a:lnTo>
                <a:lnTo>
                  <a:pt x="81664" y="251973"/>
                </a:lnTo>
                <a:lnTo>
                  <a:pt x="38350" y="223245"/>
                </a:lnTo>
                <a:lnTo>
                  <a:pt x="9587" y="179985"/>
                </a:lnTo>
                <a:lnTo>
                  <a:pt x="0" y="130774"/>
                </a:lnTo>
                <a:lnTo>
                  <a:pt x="9587" y="81564"/>
                </a:lnTo>
                <a:lnTo>
                  <a:pt x="38350" y="38303"/>
                </a:lnTo>
                <a:lnTo>
                  <a:pt x="81664" y="9575"/>
                </a:lnTo>
                <a:lnTo>
                  <a:pt x="130936" y="0"/>
                </a:lnTo>
                <a:lnTo>
                  <a:pt x="180207" y="9575"/>
                </a:lnTo>
                <a:lnTo>
                  <a:pt x="223522" y="38303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192998" y="4551541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3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94527" y="5398139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5" h="261620">
                <a:moveTo>
                  <a:pt x="130936" y="0"/>
                </a:moveTo>
                <a:lnTo>
                  <a:pt x="81665" y="9575"/>
                </a:lnTo>
                <a:lnTo>
                  <a:pt x="38350" y="38302"/>
                </a:lnTo>
                <a:lnTo>
                  <a:pt x="9587" y="81563"/>
                </a:lnTo>
                <a:lnTo>
                  <a:pt x="0" y="130774"/>
                </a:lnTo>
                <a:lnTo>
                  <a:pt x="9587" y="179984"/>
                </a:lnTo>
                <a:lnTo>
                  <a:pt x="38350" y="223245"/>
                </a:lnTo>
                <a:lnTo>
                  <a:pt x="81665" y="251973"/>
                </a:lnTo>
                <a:lnTo>
                  <a:pt x="130936" y="261549"/>
                </a:lnTo>
                <a:lnTo>
                  <a:pt x="180208" y="251973"/>
                </a:lnTo>
                <a:lnTo>
                  <a:pt x="223522" y="223245"/>
                </a:lnTo>
                <a:lnTo>
                  <a:pt x="252285" y="179984"/>
                </a:lnTo>
                <a:lnTo>
                  <a:pt x="261873" y="130774"/>
                </a:lnTo>
                <a:lnTo>
                  <a:pt x="252285" y="81563"/>
                </a:lnTo>
                <a:lnTo>
                  <a:pt x="223522" y="38302"/>
                </a:lnTo>
                <a:lnTo>
                  <a:pt x="180208" y="9575"/>
                </a:lnTo>
                <a:lnTo>
                  <a:pt x="130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94527" y="5398138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5" h="261620">
                <a:moveTo>
                  <a:pt x="223522" y="38303"/>
                </a:moveTo>
                <a:lnTo>
                  <a:pt x="252285" y="81564"/>
                </a:lnTo>
                <a:lnTo>
                  <a:pt x="261873" y="130774"/>
                </a:lnTo>
                <a:lnTo>
                  <a:pt x="252285" y="179985"/>
                </a:lnTo>
                <a:lnTo>
                  <a:pt x="223522" y="223246"/>
                </a:lnTo>
                <a:lnTo>
                  <a:pt x="180208" y="251974"/>
                </a:lnTo>
                <a:lnTo>
                  <a:pt x="130936" y="261549"/>
                </a:lnTo>
                <a:lnTo>
                  <a:pt x="81664" y="251974"/>
                </a:lnTo>
                <a:lnTo>
                  <a:pt x="38350" y="223246"/>
                </a:lnTo>
                <a:lnTo>
                  <a:pt x="9587" y="179985"/>
                </a:lnTo>
                <a:lnTo>
                  <a:pt x="0" y="130774"/>
                </a:lnTo>
                <a:lnTo>
                  <a:pt x="9587" y="81564"/>
                </a:lnTo>
                <a:lnTo>
                  <a:pt x="38350" y="38303"/>
                </a:lnTo>
                <a:lnTo>
                  <a:pt x="81664" y="9575"/>
                </a:lnTo>
                <a:lnTo>
                  <a:pt x="130936" y="0"/>
                </a:lnTo>
                <a:lnTo>
                  <a:pt x="180208" y="9575"/>
                </a:lnTo>
                <a:lnTo>
                  <a:pt x="223522" y="38303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08392" y="5398139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5" h="261620">
                <a:moveTo>
                  <a:pt x="130936" y="0"/>
                </a:moveTo>
                <a:lnTo>
                  <a:pt x="81665" y="9575"/>
                </a:lnTo>
                <a:lnTo>
                  <a:pt x="38350" y="38302"/>
                </a:lnTo>
                <a:lnTo>
                  <a:pt x="9587" y="81563"/>
                </a:lnTo>
                <a:lnTo>
                  <a:pt x="0" y="130774"/>
                </a:lnTo>
                <a:lnTo>
                  <a:pt x="9587" y="179984"/>
                </a:lnTo>
                <a:lnTo>
                  <a:pt x="38350" y="223245"/>
                </a:lnTo>
                <a:lnTo>
                  <a:pt x="81665" y="251973"/>
                </a:lnTo>
                <a:lnTo>
                  <a:pt x="130936" y="261549"/>
                </a:lnTo>
                <a:lnTo>
                  <a:pt x="180208" y="251973"/>
                </a:lnTo>
                <a:lnTo>
                  <a:pt x="223522" y="223245"/>
                </a:lnTo>
                <a:lnTo>
                  <a:pt x="252285" y="179984"/>
                </a:lnTo>
                <a:lnTo>
                  <a:pt x="261873" y="130774"/>
                </a:lnTo>
                <a:lnTo>
                  <a:pt x="252285" y="81563"/>
                </a:lnTo>
                <a:lnTo>
                  <a:pt x="223522" y="38302"/>
                </a:lnTo>
                <a:lnTo>
                  <a:pt x="180208" y="9575"/>
                </a:lnTo>
                <a:lnTo>
                  <a:pt x="130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08393" y="5398138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5" h="261620">
                <a:moveTo>
                  <a:pt x="223523" y="38303"/>
                </a:moveTo>
                <a:lnTo>
                  <a:pt x="252286" y="81564"/>
                </a:lnTo>
                <a:lnTo>
                  <a:pt x="261874" y="130774"/>
                </a:lnTo>
                <a:lnTo>
                  <a:pt x="252286" y="179985"/>
                </a:lnTo>
                <a:lnTo>
                  <a:pt x="223523" y="223246"/>
                </a:lnTo>
                <a:lnTo>
                  <a:pt x="180208" y="251974"/>
                </a:lnTo>
                <a:lnTo>
                  <a:pt x="130937" y="261549"/>
                </a:lnTo>
                <a:lnTo>
                  <a:pt x="81665" y="251974"/>
                </a:lnTo>
                <a:lnTo>
                  <a:pt x="38350" y="223246"/>
                </a:lnTo>
                <a:lnTo>
                  <a:pt x="9587" y="179985"/>
                </a:lnTo>
                <a:lnTo>
                  <a:pt x="0" y="130774"/>
                </a:lnTo>
                <a:lnTo>
                  <a:pt x="9587" y="81564"/>
                </a:lnTo>
                <a:lnTo>
                  <a:pt x="38350" y="38303"/>
                </a:lnTo>
                <a:lnTo>
                  <a:pt x="81665" y="9575"/>
                </a:lnTo>
                <a:lnTo>
                  <a:pt x="130937" y="0"/>
                </a:lnTo>
                <a:lnTo>
                  <a:pt x="180208" y="9575"/>
                </a:lnTo>
                <a:lnTo>
                  <a:pt x="223523" y="38303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164467" y="5394976"/>
            <a:ext cx="11360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8694" algn="l"/>
              </a:tabLst>
            </a:pPr>
            <a:r>
              <a:rPr sz="1200" spc="-90" dirty="0">
                <a:latin typeface="Lucida Sans Unicode"/>
                <a:cs typeface="Lucida Sans Unicode"/>
              </a:rPr>
              <a:t>4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5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114625" y="5401229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130936" y="0"/>
                </a:moveTo>
                <a:lnTo>
                  <a:pt x="81665" y="9575"/>
                </a:lnTo>
                <a:lnTo>
                  <a:pt x="38350" y="38302"/>
                </a:lnTo>
                <a:lnTo>
                  <a:pt x="9587" y="81563"/>
                </a:lnTo>
                <a:lnTo>
                  <a:pt x="0" y="130774"/>
                </a:lnTo>
                <a:lnTo>
                  <a:pt x="9587" y="179984"/>
                </a:lnTo>
                <a:lnTo>
                  <a:pt x="38350" y="223245"/>
                </a:lnTo>
                <a:lnTo>
                  <a:pt x="81665" y="251973"/>
                </a:lnTo>
                <a:lnTo>
                  <a:pt x="130936" y="261549"/>
                </a:lnTo>
                <a:lnTo>
                  <a:pt x="180208" y="251973"/>
                </a:lnTo>
                <a:lnTo>
                  <a:pt x="223522" y="223245"/>
                </a:lnTo>
                <a:lnTo>
                  <a:pt x="252285" y="179984"/>
                </a:lnTo>
                <a:lnTo>
                  <a:pt x="261873" y="130774"/>
                </a:lnTo>
                <a:lnTo>
                  <a:pt x="252285" y="81563"/>
                </a:lnTo>
                <a:lnTo>
                  <a:pt x="223522" y="38302"/>
                </a:lnTo>
                <a:lnTo>
                  <a:pt x="180208" y="9575"/>
                </a:lnTo>
                <a:lnTo>
                  <a:pt x="130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14625" y="5401228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223522" y="38303"/>
                </a:moveTo>
                <a:lnTo>
                  <a:pt x="252285" y="81563"/>
                </a:lnTo>
                <a:lnTo>
                  <a:pt x="261873" y="130774"/>
                </a:lnTo>
                <a:lnTo>
                  <a:pt x="252285" y="179985"/>
                </a:lnTo>
                <a:lnTo>
                  <a:pt x="223522" y="223246"/>
                </a:lnTo>
                <a:lnTo>
                  <a:pt x="180208" y="251974"/>
                </a:lnTo>
                <a:lnTo>
                  <a:pt x="130936" y="261549"/>
                </a:lnTo>
                <a:lnTo>
                  <a:pt x="81664" y="251974"/>
                </a:lnTo>
                <a:lnTo>
                  <a:pt x="38350" y="223246"/>
                </a:lnTo>
                <a:lnTo>
                  <a:pt x="9587" y="179985"/>
                </a:lnTo>
                <a:lnTo>
                  <a:pt x="0" y="130774"/>
                </a:lnTo>
                <a:lnTo>
                  <a:pt x="9587" y="81563"/>
                </a:lnTo>
                <a:lnTo>
                  <a:pt x="38350" y="38303"/>
                </a:lnTo>
                <a:lnTo>
                  <a:pt x="81664" y="9575"/>
                </a:lnTo>
                <a:lnTo>
                  <a:pt x="130936" y="0"/>
                </a:lnTo>
                <a:lnTo>
                  <a:pt x="180208" y="9575"/>
                </a:lnTo>
                <a:lnTo>
                  <a:pt x="223522" y="38303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184564" y="5398065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6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23058" y="5422658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130936" y="0"/>
                </a:moveTo>
                <a:lnTo>
                  <a:pt x="81665" y="9575"/>
                </a:lnTo>
                <a:lnTo>
                  <a:pt x="38350" y="38302"/>
                </a:lnTo>
                <a:lnTo>
                  <a:pt x="9587" y="81563"/>
                </a:lnTo>
                <a:lnTo>
                  <a:pt x="0" y="130774"/>
                </a:lnTo>
                <a:lnTo>
                  <a:pt x="9587" y="179985"/>
                </a:lnTo>
                <a:lnTo>
                  <a:pt x="38350" y="223246"/>
                </a:lnTo>
                <a:lnTo>
                  <a:pt x="81665" y="251973"/>
                </a:lnTo>
                <a:lnTo>
                  <a:pt x="130936" y="261549"/>
                </a:lnTo>
                <a:lnTo>
                  <a:pt x="180208" y="251973"/>
                </a:lnTo>
                <a:lnTo>
                  <a:pt x="223522" y="223246"/>
                </a:lnTo>
                <a:lnTo>
                  <a:pt x="252285" y="179985"/>
                </a:lnTo>
                <a:lnTo>
                  <a:pt x="261873" y="130774"/>
                </a:lnTo>
                <a:lnTo>
                  <a:pt x="252285" y="81563"/>
                </a:lnTo>
                <a:lnTo>
                  <a:pt x="223522" y="38302"/>
                </a:lnTo>
                <a:lnTo>
                  <a:pt x="180208" y="9575"/>
                </a:lnTo>
                <a:lnTo>
                  <a:pt x="130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23058" y="5422659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223522" y="38303"/>
                </a:moveTo>
                <a:lnTo>
                  <a:pt x="252285" y="81563"/>
                </a:lnTo>
                <a:lnTo>
                  <a:pt x="261873" y="130774"/>
                </a:lnTo>
                <a:lnTo>
                  <a:pt x="252285" y="179985"/>
                </a:lnTo>
                <a:lnTo>
                  <a:pt x="223522" y="223246"/>
                </a:lnTo>
                <a:lnTo>
                  <a:pt x="180207" y="251974"/>
                </a:lnTo>
                <a:lnTo>
                  <a:pt x="130936" y="261549"/>
                </a:lnTo>
                <a:lnTo>
                  <a:pt x="81664" y="251974"/>
                </a:lnTo>
                <a:lnTo>
                  <a:pt x="38350" y="223246"/>
                </a:lnTo>
                <a:lnTo>
                  <a:pt x="9587" y="179985"/>
                </a:lnTo>
                <a:lnTo>
                  <a:pt x="0" y="130774"/>
                </a:lnTo>
                <a:lnTo>
                  <a:pt x="9587" y="81563"/>
                </a:lnTo>
                <a:lnTo>
                  <a:pt x="38350" y="38303"/>
                </a:lnTo>
                <a:lnTo>
                  <a:pt x="81664" y="9575"/>
                </a:lnTo>
                <a:lnTo>
                  <a:pt x="130936" y="0"/>
                </a:lnTo>
                <a:lnTo>
                  <a:pt x="180207" y="9575"/>
                </a:lnTo>
                <a:lnTo>
                  <a:pt x="223522" y="38303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192998" y="5419495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7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28298" y="4805053"/>
            <a:ext cx="982344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solidFill>
                  <a:srgbClr val="8D3124"/>
                </a:solidFill>
                <a:latin typeface="Tahoma"/>
                <a:cs typeface="Tahoma"/>
              </a:rPr>
              <a:t>union(2,</a:t>
            </a:r>
            <a:r>
              <a:rPr sz="1350" b="1" spc="-5" dirty="0">
                <a:solidFill>
                  <a:srgbClr val="8D3124"/>
                </a:solidFill>
                <a:latin typeface="Tahoma"/>
                <a:cs typeface="Tahoma"/>
              </a:rPr>
              <a:t> </a:t>
            </a:r>
            <a:r>
              <a:rPr sz="1350" b="1" spc="-40" dirty="0">
                <a:solidFill>
                  <a:srgbClr val="8D3124"/>
                </a:solidFill>
                <a:latin typeface="Tahoma"/>
                <a:cs typeface="Tahoma"/>
              </a:rPr>
              <a:t>5)</a:t>
            </a:r>
            <a:endParaRPr sz="1350" dirty="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887662" y="5065726"/>
            <a:ext cx="696595" cy="381635"/>
          </a:xfrm>
          <a:custGeom>
            <a:avLst/>
            <a:gdLst/>
            <a:ahLst/>
            <a:cxnLst/>
            <a:rect l="l" t="t" r="r" b="b"/>
            <a:pathLst>
              <a:path w="696595" h="381635">
                <a:moveTo>
                  <a:pt x="483138" y="0"/>
                </a:moveTo>
                <a:lnTo>
                  <a:pt x="483138" y="128324"/>
                </a:lnTo>
                <a:lnTo>
                  <a:pt x="0" y="128324"/>
                </a:lnTo>
                <a:lnTo>
                  <a:pt x="0" y="253171"/>
                </a:lnTo>
                <a:lnTo>
                  <a:pt x="483138" y="253171"/>
                </a:lnTo>
                <a:lnTo>
                  <a:pt x="483138" y="381496"/>
                </a:lnTo>
                <a:lnTo>
                  <a:pt x="696230" y="190747"/>
                </a:lnTo>
                <a:lnTo>
                  <a:pt x="483138" y="0"/>
                </a:lnTo>
                <a:close/>
              </a:path>
            </a:pathLst>
          </a:custGeom>
          <a:solidFill>
            <a:srgbClr val="8D3124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57850" y="4674693"/>
            <a:ext cx="942340" cy="774700"/>
          </a:xfrm>
          <a:custGeom>
            <a:avLst/>
            <a:gdLst/>
            <a:ahLst/>
            <a:cxnLst/>
            <a:rect l="l" t="t" r="r" b="b"/>
            <a:pathLst>
              <a:path w="942340" h="774700">
                <a:moveTo>
                  <a:pt x="0" y="774506"/>
                </a:moveTo>
                <a:lnTo>
                  <a:pt x="942181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491935" y="6292888"/>
            <a:ext cx="266700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Lucida Console"/>
                <a:cs typeface="Lucida Console"/>
              </a:rPr>
              <a:t>{ 0 } { 1 2 3 4 5 6 7</a:t>
            </a:r>
            <a:r>
              <a:rPr sz="1500" spc="-95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}</a:t>
            </a:r>
            <a:endParaRPr sz="1500">
              <a:latin typeface="Lucida Console"/>
              <a:cs typeface="Lucida Consol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40927" y="7046343"/>
            <a:ext cx="18973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2 connected</a:t>
            </a:r>
            <a:r>
              <a:rPr sz="1200" spc="-5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 Unicode"/>
                <a:cs typeface="Lucida Sans Unicode"/>
              </a:rPr>
              <a:t>components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835415" y="6633117"/>
            <a:ext cx="614680" cy="393065"/>
          </a:xfrm>
          <a:custGeom>
            <a:avLst/>
            <a:gdLst/>
            <a:ahLst/>
            <a:cxnLst/>
            <a:rect l="l" t="t" r="r" b="b"/>
            <a:pathLst>
              <a:path w="614679" h="393065">
                <a:moveTo>
                  <a:pt x="0" y="0"/>
                </a:moveTo>
                <a:lnTo>
                  <a:pt x="8034" y="5139"/>
                </a:lnTo>
                <a:lnTo>
                  <a:pt x="614239" y="393009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85605" y="6601248"/>
            <a:ext cx="102235" cy="88265"/>
          </a:xfrm>
          <a:custGeom>
            <a:avLst/>
            <a:gdLst/>
            <a:ahLst/>
            <a:cxnLst/>
            <a:rect l="l" t="t" r="r" b="b"/>
            <a:pathLst>
              <a:path w="102234" h="88265">
                <a:moveTo>
                  <a:pt x="0" y="0"/>
                </a:moveTo>
                <a:lnTo>
                  <a:pt x="52449" y="87907"/>
                </a:lnTo>
                <a:lnTo>
                  <a:pt x="57842" y="37009"/>
                </a:lnTo>
                <a:lnTo>
                  <a:pt x="101796" y="10784"/>
                </a:lnTo>
                <a:lnTo>
                  <a:pt x="0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82122" y="6650805"/>
            <a:ext cx="13970" cy="378460"/>
          </a:xfrm>
          <a:custGeom>
            <a:avLst/>
            <a:gdLst/>
            <a:ahLst/>
            <a:cxnLst/>
            <a:rect l="l" t="t" r="r" b="b"/>
            <a:pathLst>
              <a:path w="13970" h="378459">
                <a:moveTo>
                  <a:pt x="13379" y="0"/>
                </a:moveTo>
                <a:lnTo>
                  <a:pt x="13042" y="9531"/>
                </a:lnTo>
                <a:lnTo>
                  <a:pt x="0" y="378070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48604" y="6591710"/>
            <a:ext cx="91502" cy="93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332093" y="4722380"/>
            <a:ext cx="0" cy="857885"/>
          </a:xfrm>
          <a:custGeom>
            <a:avLst/>
            <a:gdLst/>
            <a:ahLst/>
            <a:cxnLst/>
            <a:rect l="l" t="t" r="r" b="b"/>
            <a:pathLst>
              <a:path h="857885">
                <a:moveTo>
                  <a:pt x="0" y="0"/>
                </a:moveTo>
                <a:lnTo>
                  <a:pt x="0" y="857839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18273" y="4693768"/>
            <a:ext cx="942340" cy="774700"/>
          </a:xfrm>
          <a:custGeom>
            <a:avLst/>
            <a:gdLst/>
            <a:ahLst/>
            <a:cxnLst/>
            <a:rect l="l" t="t" r="r" b="b"/>
            <a:pathLst>
              <a:path w="942340" h="774700">
                <a:moveTo>
                  <a:pt x="0" y="774506"/>
                </a:moveTo>
                <a:lnTo>
                  <a:pt x="942181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273441" y="4684230"/>
            <a:ext cx="920115" cy="635"/>
          </a:xfrm>
          <a:custGeom>
            <a:avLst/>
            <a:gdLst/>
            <a:ahLst/>
            <a:cxnLst/>
            <a:rect l="l" t="t" r="r" b="b"/>
            <a:pathLst>
              <a:path w="920115" h="635">
                <a:moveTo>
                  <a:pt x="919716" y="106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21128" y="4684230"/>
            <a:ext cx="635" cy="811530"/>
          </a:xfrm>
          <a:custGeom>
            <a:avLst/>
            <a:gdLst/>
            <a:ahLst/>
            <a:cxnLst/>
            <a:rect l="l" t="t" r="r" b="b"/>
            <a:pathLst>
              <a:path w="634" h="811529">
                <a:moveTo>
                  <a:pt x="0" y="811231"/>
                </a:moveTo>
                <a:lnTo>
                  <a:pt x="106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65674" y="4550706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130936" y="0"/>
                </a:moveTo>
                <a:lnTo>
                  <a:pt x="81665" y="9575"/>
                </a:lnTo>
                <a:lnTo>
                  <a:pt x="38350" y="38303"/>
                </a:lnTo>
                <a:lnTo>
                  <a:pt x="9587" y="81564"/>
                </a:lnTo>
                <a:lnTo>
                  <a:pt x="0" y="130775"/>
                </a:lnTo>
                <a:lnTo>
                  <a:pt x="9587" y="179985"/>
                </a:lnTo>
                <a:lnTo>
                  <a:pt x="38350" y="223246"/>
                </a:lnTo>
                <a:lnTo>
                  <a:pt x="81665" y="251974"/>
                </a:lnTo>
                <a:lnTo>
                  <a:pt x="130936" y="261550"/>
                </a:lnTo>
                <a:lnTo>
                  <a:pt x="180208" y="251974"/>
                </a:lnTo>
                <a:lnTo>
                  <a:pt x="223522" y="223246"/>
                </a:lnTo>
                <a:lnTo>
                  <a:pt x="252286" y="179985"/>
                </a:lnTo>
                <a:lnTo>
                  <a:pt x="261874" y="130775"/>
                </a:lnTo>
                <a:lnTo>
                  <a:pt x="252286" y="81564"/>
                </a:lnTo>
                <a:lnTo>
                  <a:pt x="223522" y="38303"/>
                </a:lnTo>
                <a:lnTo>
                  <a:pt x="180208" y="9575"/>
                </a:lnTo>
                <a:lnTo>
                  <a:pt x="130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65675" y="4550707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223522" y="38303"/>
                </a:moveTo>
                <a:lnTo>
                  <a:pt x="252285" y="81563"/>
                </a:lnTo>
                <a:lnTo>
                  <a:pt x="261873" y="130774"/>
                </a:lnTo>
                <a:lnTo>
                  <a:pt x="252285" y="179985"/>
                </a:lnTo>
                <a:lnTo>
                  <a:pt x="223522" y="223245"/>
                </a:lnTo>
                <a:lnTo>
                  <a:pt x="180207" y="251973"/>
                </a:lnTo>
                <a:lnTo>
                  <a:pt x="130935" y="261549"/>
                </a:lnTo>
                <a:lnTo>
                  <a:pt x="81664" y="251973"/>
                </a:lnTo>
                <a:lnTo>
                  <a:pt x="38350" y="223245"/>
                </a:lnTo>
                <a:lnTo>
                  <a:pt x="9587" y="179985"/>
                </a:lnTo>
                <a:lnTo>
                  <a:pt x="0" y="130774"/>
                </a:lnTo>
                <a:lnTo>
                  <a:pt x="9587" y="81563"/>
                </a:lnTo>
                <a:lnTo>
                  <a:pt x="38350" y="38303"/>
                </a:lnTo>
                <a:lnTo>
                  <a:pt x="81664" y="9575"/>
                </a:lnTo>
                <a:lnTo>
                  <a:pt x="130935" y="0"/>
                </a:lnTo>
                <a:lnTo>
                  <a:pt x="180207" y="9575"/>
                </a:lnTo>
                <a:lnTo>
                  <a:pt x="223522" y="38303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235613" y="4547544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0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186177" y="4550706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130935" y="0"/>
                </a:moveTo>
                <a:lnTo>
                  <a:pt x="81664" y="9575"/>
                </a:lnTo>
                <a:lnTo>
                  <a:pt x="38349" y="38303"/>
                </a:lnTo>
                <a:lnTo>
                  <a:pt x="9587" y="81564"/>
                </a:lnTo>
                <a:lnTo>
                  <a:pt x="0" y="130775"/>
                </a:lnTo>
                <a:lnTo>
                  <a:pt x="9587" y="179985"/>
                </a:lnTo>
                <a:lnTo>
                  <a:pt x="38349" y="223246"/>
                </a:lnTo>
                <a:lnTo>
                  <a:pt x="81664" y="251974"/>
                </a:lnTo>
                <a:lnTo>
                  <a:pt x="130935" y="261550"/>
                </a:lnTo>
                <a:lnTo>
                  <a:pt x="180207" y="251974"/>
                </a:lnTo>
                <a:lnTo>
                  <a:pt x="223521" y="223246"/>
                </a:lnTo>
                <a:lnTo>
                  <a:pt x="252285" y="179985"/>
                </a:lnTo>
                <a:lnTo>
                  <a:pt x="261873" y="130775"/>
                </a:lnTo>
                <a:lnTo>
                  <a:pt x="252285" y="81564"/>
                </a:lnTo>
                <a:lnTo>
                  <a:pt x="223521" y="38303"/>
                </a:lnTo>
                <a:lnTo>
                  <a:pt x="180207" y="9575"/>
                </a:lnTo>
                <a:lnTo>
                  <a:pt x="1309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86177" y="4550707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223522" y="38303"/>
                </a:moveTo>
                <a:lnTo>
                  <a:pt x="252286" y="81563"/>
                </a:lnTo>
                <a:lnTo>
                  <a:pt x="261873" y="130774"/>
                </a:lnTo>
                <a:lnTo>
                  <a:pt x="252286" y="179985"/>
                </a:lnTo>
                <a:lnTo>
                  <a:pt x="223522" y="223245"/>
                </a:lnTo>
                <a:lnTo>
                  <a:pt x="180207" y="251973"/>
                </a:lnTo>
                <a:lnTo>
                  <a:pt x="130935" y="261549"/>
                </a:lnTo>
                <a:lnTo>
                  <a:pt x="81664" y="251973"/>
                </a:lnTo>
                <a:lnTo>
                  <a:pt x="38350" y="223245"/>
                </a:lnTo>
                <a:lnTo>
                  <a:pt x="9587" y="179985"/>
                </a:lnTo>
                <a:lnTo>
                  <a:pt x="0" y="130774"/>
                </a:lnTo>
                <a:lnTo>
                  <a:pt x="9587" y="81563"/>
                </a:lnTo>
                <a:lnTo>
                  <a:pt x="38350" y="38303"/>
                </a:lnTo>
                <a:lnTo>
                  <a:pt x="81664" y="9575"/>
                </a:lnTo>
                <a:lnTo>
                  <a:pt x="130935" y="0"/>
                </a:lnTo>
                <a:lnTo>
                  <a:pt x="180207" y="9575"/>
                </a:lnTo>
                <a:lnTo>
                  <a:pt x="223522" y="38303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256116" y="4547544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1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359278" y="4722380"/>
            <a:ext cx="942340" cy="774700"/>
          </a:xfrm>
          <a:custGeom>
            <a:avLst/>
            <a:gdLst/>
            <a:ahLst/>
            <a:cxnLst/>
            <a:rect l="l" t="t" r="r" b="b"/>
            <a:pathLst>
              <a:path w="942340" h="774700">
                <a:moveTo>
                  <a:pt x="0" y="774506"/>
                </a:moveTo>
                <a:lnTo>
                  <a:pt x="942181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87604" y="4550706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130936" y="0"/>
                </a:moveTo>
                <a:lnTo>
                  <a:pt x="81665" y="9575"/>
                </a:lnTo>
                <a:lnTo>
                  <a:pt x="38350" y="38303"/>
                </a:lnTo>
                <a:lnTo>
                  <a:pt x="9587" y="81564"/>
                </a:lnTo>
                <a:lnTo>
                  <a:pt x="0" y="130775"/>
                </a:lnTo>
                <a:lnTo>
                  <a:pt x="9587" y="179985"/>
                </a:lnTo>
                <a:lnTo>
                  <a:pt x="38350" y="223246"/>
                </a:lnTo>
                <a:lnTo>
                  <a:pt x="81665" y="251974"/>
                </a:lnTo>
                <a:lnTo>
                  <a:pt x="130936" y="261550"/>
                </a:lnTo>
                <a:lnTo>
                  <a:pt x="180208" y="251974"/>
                </a:lnTo>
                <a:lnTo>
                  <a:pt x="223522" y="223246"/>
                </a:lnTo>
                <a:lnTo>
                  <a:pt x="252285" y="179985"/>
                </a:lnTo>
                <a:lnTo>
                  <a:pt x="261873" y="130775"/>
                </a:lnTo>
                <a:lnTo>
                  <a:pt x="252285" y="81564"/>
                </a:lnTo>
                <a:lnTo>
                  <a:pt x="223522" y="38303"/>
                </a:lnTo>
                <a:lnTo>
                  <a:pt x="180208" y="9575"/>
                </a:lnTo>
                <a:lnTo>
                  <a:pt x="130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187605" y="4550707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223522" y="38303"/>
                </a:moveTo>
                <a:lnTo>
                  <a:pt x="252286" y="81563"/>
                </a:lnTo>
                <a:lnTo>
                  <a:pt x="261873" y="130774"/>
                </a:lnTo>
                <a:lnTo>
                  <a:pt x="252286" y="179985"/>
                </a:lnTo>
                <a:lnTo>
                  <a:pt x="223522" y="223245"/>
                </a:lnTo>
                <a:lnTo>
                  <a:pt x="180207" y="251973"/>
                </a:lnTo>
                <a:lnTo>
                  <a:pt x="130935" y="261549"/>
                </a:lnTo>
                <a:lnTo>
                  <a:pt x="81664" y="251973"/>
                </a:lnTo>
                <a:lnTo>
                  <a:pt x="38350" y="223245"/>
                </a:lnTo>
                <a:lnTo>
                  <a:pt x="9587" y="179985"/>
                </a:lnTo>
                <a:lnTo>
                  <a:pt x="0" y="130774"/>
                </a:lnTo>
                <a:lnTo>
                  <a:pt x="9587" y="81563"/>
                </a:lnTo>
                <a:lnTo>
                  <a:pt x="38350" y="38303"/>
                </a:lnTo>
                <a:lnTo>
                  <a:pt x="81664" y="9575"/>
                </a:lnTo>
                <a:lnTo>
                  <a:pt x="130935" y="0"/>
                </a:lnTo>
                <a:lnTo>
                  <a:pt x="180207" y="9575"/>
                </a:lnTo>
                <a:lnTo>
                  <a:pt x="223522" y="38303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8257543" y="4547544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2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9198568" y="4569781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130936" y="0"/>
                </a:moveTo>
                <a:lnTo>
                  <a:pt x="81665" y="9575"/>
                </a:lnTo>
                <a:lnTo>
                  <a:pt x="38350" y="38302"/>
                </a:lnTo>
                <a:lnTo>
                  <a:pt x="9587" y="81563"/>
                </a:lnTo>
                <a:lnTo>
                  <a:pt x="0" y="130774"/>
                </a:lnTo>
                <a:lnTo>
                  <a:pt x="9587" y="179985"/>
                </a:lnTo>
                <a:lnTo>
                  <a:pt x="38350" y="223246"/>
                </a:lnTo>
                <a:lnTo>
                  <a:pt x="81665" y="251973"/>
                </a:lnTo>
                <a:lnTo>
                  <a:pt x="130936" y="261549"/>
                </a:lnTo>
                <a:lnTo>
                  <a:pt x="180208" y="251973"/>
                </a:lnTo>
                <a:lnTo>
                  <a:pt x="223522" y="223246"/>
                </a:lnTo>
                <a:lnTo>
                  <a:pt x="252285" y="179985"/>
                </a:lnTo>
                <a:lnTo>
                  <a:pt x="261873" y="130774"/>
                </a:lnTo>
                <a:lnTo>
                  <a:pt x="252285" y="81563"/>
                </a:lnTo>
                <a:lnTo>
                  <a:pt x="223522" y="38302"/>
                </a:lnTo>
                <a:lnTo>
                  <a:pt x="180208" y="9575"/>
                </a:lnTo>
                <a:lnTo>
                  <a:pt x="130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198570" y="4569781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223522" y="38303"/>
                </a:moveTo>
                <a:lnTo>
                  <a:pt x="252286" y="81563"/>
                </a:lnTo>
                <a:lnTo>
                  <a:pt x="261873" y="130774"/>
                </a:lnTo>
                <a:lnTo>
                  <a:pt x="252286" y="179985"/>
                </a:lnTo>
                <a:lnTo>
                  <a:pt x="223522" y="223245"/>
                </a:lnTo>
                <a:lnTo>
                  <a:pt x="180207" y="251973"/>
                </a:lnTo>
                <a:lnTo>
                  <a:pt x="130935" y="261549"/>
                </a:lnTo>
                <a:lnTo>
                  <a:pt x="81664" y="251973"/>
                </a:lnTo>
                <a:lnTo>
                  <a:pt x="38350" y="223245"/>
                </a:lnTo>
                <a:lnTo>
                  <a:pt x="9587" y="179985"/>
                </a:lnTo>
                <a:lnTo>
                  <a:pt x="0" y="130774"/>
                </a:lnTo>
                <a:lnTo>
                  <a:pt x="9587" y="81563"/>
                </a:lnTo>
                <a:lnTo>
                  <a:pt x="38350" y="38303"/>
                </a:lnTo>
                <a:lnTo>
                  <a:pt x="81664" y="9575"/>
                </a:lnTo>
                <a:lnTo>
                  <a:pt x="130935" y="0"/>
                </a:lnTo>
                <a:lnTo>
                  <a:pt x="180207" y="9575"/>
                </a:lnTo>
                <a:lnTo>
                  <a:pt x="223522" y="38303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9268508" y="4566618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3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165674" y="5418610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130936" y="0"/>
                </a:moveTo>
                <a:lnTo>
                  <a:pt x="81665" y="9575"/>
                </a:lnTo>
                <a:lnTo>
                  <a:pt x="38350" y="38302"/>
                </a:lnTo>
                <a:lnTo>
                  <a:pt x="9587" y="81563"/>
                </a:lnTo>
                <a:lnTo>
                  <a:pt x="0" y="130774"/>
                </a:lnTo>
                <a:lnTo>
                  <a:pt x="9587" y="179985"/>
                </a:lnTo>
                <a:lnTo>
                  <a:pt x="38350" y="223246"/>
                </a:lnTo>
                <a:lnTo>
                  <a:pt x="81665" y="251973"/>
                </a:lnTo>
                <a:lnTo>
                  <a:pt x="130936" y="261549"/>
                </a:lnTo>
                <a:lnTo>
                  <a:pt x="180208" y="251973"/>
                </a:lnTo>
                <a:lnTo>
                  <a:pt x="223522" y="223246"/>
                </a:lnTo>
                <a:lnTo>
                  <a:pt x="252286" y="179985"/>
                </a:lnTo>
                <a:lnTo>
                  <a:pt x="261874" y="130774"/>
                </a:lnTo>
                <a:lnTo>
                  <a:pt x="252286" y="81563"/>
                </a:lnTo>
                <a:lnTo>
                  <a:pt x="223522" y="38302"/>
                </a:lnTo>
                <a:lnTo>
                  <a:pt x="180208" y="9575"/>
                </a:lnTo>
                <a:lnTo>
                  <a:pt x="130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65675" y="5418610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223522" y="38303"/>
                </a:moveTo>
                <a:lnTo>
                  <a:pt x="252285" y="81563"/>
                </a:lnTo>
                <a:lnTo>
                  <a:pt x="261873" y="130774"/>
                </a:lnTo>
                <a:lnTo>
                  <a:pt x="252285" y="179985"/>
                </a:lnTo>
                <a:lnTo>
                  <a:pt x="223522" y="223246"/>
                </a:lnTo>
                <a:lnTo>
                  <a:pt x="180207" y="251974"/>
                </a:lnTo>
                <a:lnTo>
                  <a:pt x="130935" y="261549"/>
                </a:lnTo>
                <a:lnTo>
                  <a:pt x="81664" y="251974"/>
                </a:lnTo>
                <a:lnTo>
                  <a:pt x="38350" y="223246"/>
                </a:lnTo>
                <a:lnTo>
                  <a:pt x="9587" y="179985"/>
                </a:lnTo>
                <a:lnTo>
                  <a:pt x="0" y="130774"/>
                </a:lnTo>
                <a:lnTo>
                  <a:pt x="9587" y="81563"/>
                </a:lnTo>
                <a:lnTo>
                  <a:pt x="38350" y="38303"/>
                </a:lnTo>
                <a:lnTo>
                  <a:pt x="81664" y="9575"/>
                </a:lnTo>
                <a:lnTo>
                  <a:pt x="130935" y="0"/>
                </a:lnTo>
                <a:lnTo>
                  <a:pt x="180207" y="9575"/>
                </a:lnTo>
                <a:lnTo>
                  <a:pt x="223522" y="38303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86177" y="5418610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130935" y="0"/>
                </a:moveTo>
                <a:lnTo>
                  <a:pt x="81664" y="9575"/>
                </a:lnTo>
                <a:lnTo>
                  <a:pt x="38349" y="38302"/>
                </a:lnTo>
                <a:lnTo>
                  <a:pt x="9587" y="81563"/>
                </a:lnTo>
                <a:lnTo>
                  <a:pt x="0" y="130774"/>
                </a:lnTo>
                <a:lnTo>
                  <a:pt x="9587" y="179985"/>
                </a:lnTo>
                <a:lnTo>
                  <a:pt x="38349" y="223246"/>
                </a:lnTo>
                <a:lnTo>
                  <a:pt x="81664" y="251973"/>
                </a:lnTo>
                <a:lnTo>
                  <a:pt x="130935" y="261549"/>
                </a:lnTo>
                <a:lnTo>
                  <a:pt x="180207" y="251973"/>
                </a:lnTo>
                <a:lnTo>
                  <a:pt x="223521" y="223246"/>
                </a:lnTo>
                <a:lnTo>
                  <a:pt x="252285" y="179985"/>
                </a:lnTo>
                <a:lnTo>
                  <a:pt x="261873" y="130774"/>
                </a:lnTo>
                <a:lnTo>
                  <a:pt x="252285" y="81563"/>
                </a:lnTo>
                <a:lnTo>
                  <a:pt x="223521" y="38302"/>
                </a:lnTo>
                <a:lnTo>
                  <a:pt x="180207" y="9575"/>
                </a:lnTo>
                <a:lnTo>
                  <a:pt x="1309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186177" y="5418610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223522" y="38303"/>
                </a:moveTo>
                <a:lnTo>
                  <a:pt x="252286" y="81563"/>
                </a:lnTo>
                <a:lnTo>
                  <a:pt x="261873" y="130774"/>
                </a:lnTo>
                <a:lnTo>
                  <a:pt x="252286" y="179985"/>
                </a:lnTo>
                <a:lnTo>
                  <a:pt x="223522" y="223246"/>
                </a:lnTo>
                <a:lnTo>
                  <a:pt x="180207" y="251974"/>
                </a:lnTo>
                <a:lnTo>
                  <a:pt x="130935" y="261549"/>
                </a:lnTo>
                <a:lnTo>
                  <a:pt x="81664" y="251974"/>
                </a:lnTo>
                <a:lnTo>
                  <a:pt x="38350" y="223246"/>
                </a:lnTo>
                <a:lnTo>
                  <a:pt x="9587" y="179985"/>
                </a:lnTo>
                <a:lnTo>
                  <a:pt x="0" y="130774"/>
                </a:lnTo>
                <a:lnTo>
                  <a:pt x="9587" y="81563"/>
                </a:lnTo>
                <a:lnTo>
                  <a:pt x="38350" y="38303"/>
                </a:lnTo>
                <a:lnTo>
                  <a:pt x="81664" y="9575"/>
                </a:lnTo>
                <a:lnTo>
                  <a:pt x="130935" y="0"/>
                </a:lnTo>
                <a:lnTo>
                  <a:pt x="180207" y="9575"/>
                </a:lnTo>
                <a:lnTo>
                  <a:pt x="223522" y="38303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235613" y="5415447"/>
            <a:ext cx="11430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2505" algn="l"/>
              </a:tabLst>
            </a:pPr>
            <a:r>
              <a:rPr sz="1200" spc="-60" dirty="0">
                <a:latin typeface="Lucida Sans Unicode"/>
                <a:cs typeface="Lucida Sans Unicode"/>
              </a:rPr>
              <a:t>4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200" spc="-60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5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8187604" y="5418610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130936" y="0"/>
                </a:moveTo>
                <a:lnTo>
                  <a:pt x="81665" y="9575"/>
                </a:lnTo>
                <a:lnTo>
                  <a:pt x="38350" y="38302"/>
                </a:lnTo>
                <a:lnTo>
                  <a:pt x="9587" y="81563"/>
                </a:lnTo>
                <a:lnTo>
                  <a:pt x="0" y="130774"/>
                </a:lnTo>
                <a:lnTo>
                  <a:pt x="9587" y="179985"/>
                </a:lnTo>
                <a:lnTo>
                  <a:pt x="38350" y="223246"/>
                </a:lnTo>
                <a:lnTo>
                  <a:pt x="81665" y="251973"/>
                </a:lnTo>
                <a:lnTo>
                  <a:pt x="130936" y="261549"/>
                </a:lnTo>
                <a:lnTo>
                  <a:pt x="180208" y="251973"/>
                </a:lnTo>
                <a:lnTo>
                  <a:pt x="223522" y="223246"/>
                </a:lnTo>
                <a:lnTo>
                  <a:pt x="252285" y="179985"/>
                </a:lnTo>
                <a:lnTo>
                  <a:pt x="261873" y="130774"/>
                </a:lnTo>
                <a:lnTo>
                  <a:pt x="252285" y="81563"/>
                </a:lnTo>
                <a:lnTo>
                  <a:pt x="223522" y="38302"/>
                </a:lnTo>
                <a:lnTo>
                  <a:pt x="180208" y="9575"/>
                </a:lnTo>
                <a:lnTo>
                  <a:pt x="130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87605" y="5418610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223522" y="38303"/>
                </a:moveTo>
                <a:lnTo>
                  <a:pt x="252286" y="81563"/>
                </a:lnTo>
                <a:lnTo>
                  <a:pt x="261873" y="130774"/>
                </a:lnTo>
                <a:lnTo>
                  <a:pt x="252286" y="179985"/>
                </a:lnTo>
                <a:lnTo>
                  <a:pt x="223522" y="223246"/>
                </a:lnTo>
                <a:lnTo>
                  <a:pt x="180207" y="251974"/>
                </a:lnTo>
                <a:lnTo>
                  <a:pt x="130935" y="261549"/>
                </a:lnTo>
                <a:lnTo>
                  <a:pt x="81664" y="251974"/>
                </a:lnTo>
                <a:lnTo>
                  <a:pt x="38350" y="223246"/>
                </a:lnTo>
                <a:lnTo>
                  <a:pt x="9587" y="179985"/>
                </a:lnTo>
                <a:lnTo>
                  <a:pt x="0" y="130774"/>
                </a:lnTo>
                <a:lnTo>
                  <a:pt x="9587" y="81563"/>
                </a:lnTo>
                <a:lnTo>
                  <a:pt x="38350" y="38303"/>
                </a:lnTo>
                <a:lnTo>
                  <a:pt x="81664" y="9575"/>
                </a:lnTo>
                <a:lnTo>
                  <a:pt x="130935" y="0"/>
                </a:lnTo>
                <a:lnTo>
                  <a:pt x="180207" y="9575"/>
                </a:lnTo>
                <a:lnTo>
                  <a:pt x="223522" y="38303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8257543" y="5415447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6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9198568" y="5437685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130936" y="0"/>
                </a:moveTo>
                <a:lnTo>
                  <a:pt x="81665" y="9575"/>
                </a:lnTo>
                <a:lnTo>
                  <a:pt x="38350" y="38302"/>
                </a:lnTo>
                <a:lnTo>
                  <a:pt x="9587" y="81563"/>
                </a:lnTo>
                <a:lnTo>
                  <a:pt x="0" y="130774"/>
                </a:lnTo>
                <a:lnTo>
                  <a:pt x="9587" y="179984"/>
                </a:lnTo>
                <a:lnTo>
                  <a:pt x="38350" y="223245"/>
                </a:lnTo>
                <a:lnTo>
                  <a:pt x="81665" y="251973"/>
                </a:lnTo>
                <a:lnTo>
                  <a:pt x="130936" y="261549"/>
                </a:lnTo>
                <a:lnTo>
                  <a:pt x="180208" y="251973"/>
                </a:lnTo>
                <a:lnTo>
                  <a:pt x="223522" y="223245"/>
                </a:lnTo>
                <a:lnTo>
                  <a:pt x="252285" y="179984"/>
                </a:lnTo>
                <a:lnTo>
                  <a:pt x="261873" y="130774"/>
                </a:lnTo>
                <a:lnTo>
                  <a:pt x="252285" y="81563"/>
                </a:lnTo>
                <a:lnTo>
                  <a:pt x="223522" y="38302"/>
                </a:lnTo>
                <a:lnTo>
                  <a:pt x="180208" y="9575"/>
                </a:lnTo>
                <a:lnTo>
                  <a:pt x="130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198570" y="5437685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223522" y="38303"/>
                </a:moveTo>
                <a:lnTo>
                  <a:pt x="252286" y="81563"/>
                </a:lnTo>
                <a:lnTo>
                  <a:pt x="261873" y="130774"/>
                </a:lnTo>
                <a:lnTo>
                  <a:pt x="252286" y="179985"/>
                </a:lnTo>
                <a:lnTo>
                  <a:pt x="223522" y="223246"/>
                </a:lnTo>
                <a:lnTo>
                  <a:pt x="180207" y="251974"/>
                </a:lnTo>
                <a:lnTo>
                  <a:pt x="130935" y="261549"/>
                </a:lnTo>
                <a:lnTo>
                  <a:pt x="81664" y="251974"/>
                </a:lnTo>
                <a:lnTo>
                  <a:pt x="38350" y="223246"/>
                </a:lnTo>
                <a:lnTo>
                  <a:pt x="9587" y="179985"/>
                </a:lnTo>
                <a:lnTo>
                  <a:pt x="0" y="130774"/>
                </a:lnTo>
                <a:lnTo>
                  <a:pt x="9587" y="81563"/>
                </a:lnTo>
                <a:lnTo>
                  <a:pt x="38350" y="38303"/>
                </a:lnTo>
                <a:lnTo>
                  <a:pt x="81664" y="9575"/>
                </a:lnTo>
                <a:lnTo>
                  <a:pt x="130935" y="0"/>
                </a:lnTo>
                <a:lnTo>
                  <a:pt x="180207" y="9575"/>
                </a:lnTo>
                <a:lnTo>
                  <a:pt x="223522" y="38303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9268508" y="5434522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Sans Unicode"/>
                <a:cs typeface="Lucida Sans Unicode"/>
              </a:rPr>
              <a:t>7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  <p:bldP spid="42" grpId="0" animBg="1"/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 animBg="1"/>
      <p:bldP spid="57" grpId="0" animBg="1"/>
      <p:bldP spid="58" grpId="0"/>
      <p:bldP spid="59" grpId="0" animBg="1"/>
      <p:bldP spid="60" grpId="0" animBg="1"/>
      <p:bldP spid="61" grpId="0" animBg="1"/>
      <p:bldP spid="62" grpId="0"/>
      <p:bldP spid="63" grpId="0" animBg="1"/>
      <p:bldP spid="64" grpId="0" animBg="1"/>
      <p:bldP spid="65" grpId="0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/>
      <p:bldP spid="74" grpId="0" animBg="1"/>
      <p:bldP spid="75" grpId="0" animBg="1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351" y="1228528"/>
            <a:ext cx="6539230" cy="1446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  <a:tabLst>
                <a:tab pos="727710" algn="l"/>
              </a:tabLst>
            </a:pPr>
            <a:r>
              <a:rPr sz="1800" dirty="0">
                <a:solidFill>
                  <a:srgbClr val="005493"/>
                </a:solidFill>
                <a:latin typeface="Lucida Sans Unicode"/>
                <a:cs typeface="Lucida Sans Unicode"/>
              </a:rPr>
              <a:t>Goal.	</a:t>
            </a:r>
            <a:r>
              <a:rPr sz="1800" dirty="0">
                <a:latin typeface="Lucida Sans Unicode"/>
                <a:cs typeface="Lucida Sans Unicode"/>
              </a:rPr>
              <a:t>Design </a:t>
            </a:r>
            <a:r>
              <a:rPr sz="1800" spc="-5" dirty="0">
                <a:latin typeface="Lucida Sans Unicode"/>
                <a:cs typeface="Lucida Sans Unicode"/>
              </a:rPr>
              <a:t>efficient </a:t>
            </a:r>
            <a:r>
              <a:rPr sz="1800" dirty="0">
                <a:latin typeface="Lucida Sans Unicode"/>
                <a:cs typeface="Lucida Sans Unicode"/>
              </a:rPr>
              <a:t>data </a:t>
            </a:r>
            <a:r>
              <a:rPr sz="1800" spc="-5" dirty="0">
                <a:latin typeface="Lucida Sans Unicode"/>
                <a:cs typeface="Lucida Sans Unicode"/>
              </a:rPr>
              <a:t>structure </a:t>
            </a:r>
            <a:r>
              <a:rPr sz="1800" dirty="0">
                <a:latin typeface="Lucida Sans Unicode"/>
                <a:cs typeface="Lucida Sans Unicode"/>
              </a:rPr>
              <a:t>for</a:t>
            </a:r>
            <a:r>
              <a:rPr sz="1800" spc="10" dirty="0">
                <a:latin typeface="Lucida Sans Unicode"/>
                <a:cs typeface="Lucida Sans Unicode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union-find.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3050"/>
              </a:lnSpc>
            </a:pPr>
            <a:r>
              <a:rPr sz="4500" baseline="-10185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Number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of objects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can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be huge.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2930"/>
              </a:lnSpc>
            </a:pPr>
            <a:r>
              <a:rPr sz="4500" baseline="-10185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Number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of operations </a:t>
            </a:r>
            <a:r>
              <a:rPr sz="1800" i="1" dirty="0">
                <a:latin typeface="Times New Roman"/>
                <a:cs typeface="Times New Roman"/>
              </a:rPr>
              <a:t>M</a:t>
            </a:r>
            <a:r>
              <a:rPr sz="1800" i="1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can be huge.</a:t>
            </a:r>
            <a:endParaRPr sz="1800">
              <a:latin typeface="Lucida Sans Unicode"/>
              <a:cs typeface="Lucida Sans Unicode"/>
            </a:endParaRPr>
          </a:p>
          <a:p>
            <a:pPr marL="63500">
              <a:lnSpc>
                <a:spcPts val="3265"/>
              </a:lnSpc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Find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queries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and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union commands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spc="25" dirty="0">
                <a:latin typeface="Lucida Sans Unicode"/>
                <a:cs typeface="Lucida Sans Unicode"/>
              </a:rPr>
              <a:t>may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be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intermixed.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319659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5" dirty="0">
                <a:latin typeface="Arial"/>
                <a:cs typeface="Arial"/>
              </a:rPr>
              <a:t>Union-find </a:t>
            </a:r>
            <a:r>
              <a:rPr sz="2100" b="0" spc="70" dirty="0">
                <a:latin typeface="Arial"/>
                <a:cs typeface="Arial"/>
              </a:rPr>
              <a:t>data </a:t>
            </a:r>
            <a:r>
              <a:rPr sz="2100" b="0" spc="40" dirty="0">
                <a:latin typeface="Arial"/>
                <a:cs typeface="Arial"/>
              </a:rPr>
              <a:t>type</a:t>
            </a:r>
            <a:r>
              <a:rPr sz="2100" b="0" spc="55" dirty="0">
                <a:latin typeface="Arial"/>
                <a:cs typeface="Arial"/>
              </a:rPr>
              <a:t> </a:t>
            </a:r>
            <a:r>
              <a:rPr sz="2100" b="0" spc="10" dirty="0">
                <a:latin typeface="Arial"/>
                <a:cs typeface="Arial"/>
              </a:rPr>
              <a:t>(API)</a:t>
            </a:r>
            <a:endParaRPr sz="21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23263" y="3438058"/>
          <a:ext cx="7741282" cy="3060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6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93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5085">
                <a:tc gridSpan="5"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500" dirty="0">
                          <a:latin typeface="Lucida Console"/>
                          <a:cs typeface="Lucida Console"/>
                        </a:rPr>
                        <a:t>public class</a:t>
                      </a:r>
                      <a:r>
                        <a:rPr sz="1500" spc="-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dirty="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UF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76200" marB="0"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500" dirty="0">
                          <a:latin typeface="Lucida Console"/>
                          <a:cs typeface="Lucida Console"/>
                        </a:rPr>
                        <a:t>UF(int</a:t>
                      </a:r>
                      <a:r>
                        <a:rPr sz="1500" spc="-1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dirty="0">
                          <a:latin typeface="Lucida Console"/>
                          <a:cs typeface="Lucida Console"/>
                        </a:rPr>
                        <a:t>N)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172720" marB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8355" marR="155575" indent="-680085">
                        <a:lnSpc>
                          <a:spcPts val="2180"/>
                        </a:lnSpc>
                        <a:spcBef>
                          <a:spcPts val="65"/>
                        </a:spcBef>
                      </a:pPr>
                      <a:r>
                        <a:rPr sz="1500" i="1" spc="-5" dirty="0">
                          <a:solidFill>
                            <a:srgbClr val="AB3225"/>
                          </a:solidFill>
                          <a:latin typeface="Times New Roman"/>
                          <a:cs typeface="Times New Roman"/>
                        </a:rPr>
                        <a:t>initialize union-find data </a:t>
                      </a:r>
                      <a:r>
                        <a:rPr sz="1500" i="1" spc="-10" dirty="0">
                          <a:solidFill>
                            <a:srgbClr val="AB3225"/>
                          </a:solidFill>
                          <a:latin typeface="Times New Roman"/>
                          <a:cs typeface="Times New Roman"/>
                        </a:rPr>
                        <a:t>structure </a:t>
                      </a:r>
                      <a:r>
                        <a:rPr sz="1500" i="1" spc="-5" dirty="0">
                          <a:solidFill>
                            <a:srgbClr val="AB3225"/>
                          </a:solidFill>
                          <a:latin typeface="Times New Roman"/>
                          <a:cs typeface="Times New Roman"/>
                        </a:rPr>
                        <a:t>with  </a:t>
                      </a:r>
                      <a:r>
                        <a:rPr sz="1500" i="1" dirty="0">
                          <a:solidFill>
                            <a:srgbClr val="AB3225"/>
                          </a:solidFill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500" i="1" spc="-5" dirty="0">
                          <a:solidFill>
                            <a:srgbClr val="AB3225"/>
                          </a:solidFill>
                          <a:latin typeface="Times New Roman"/>
                          <a:cs typeface="Times New Roman"/>
                        </a:rPr>
                        <a:t>objects </a:t>
                      </a:r>
                      <a:r>
                        <a:rPr sz="1500" dirty="0">
                          <a:solidFill>
                            <a:srgbClr val="AB3225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500" i="1" dirty="0">
                          <a:solidFill>
                            <a:srgbClr val="AB3225"/>
                          </a:solidFill>
                          <a:latin typeface="Times New Roman"/>
                          <a:cs typeface="Times New Roman"/>
                        </a:rPr>
                        <a:t>0 to N –</a:t>
                      </a:r>
                      <a:r>
                        <a:rPr sz="1500" i="1" spc="-15" dirty="0">
                          <a:solidFill>
                            <a:srgbClr val="AB322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dirty="0">
                          <a:solidFill>
                            <a:srgbClr val="AB3225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500" dirty="0">
                          <a:solidFill>
                            <a:srgbClr val="AB3225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514"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500" dirty="0">
                          <a:latin typeface="Lucida Console"/>
                          <a:cs typeface="Lucida Console"/>
                        </a:rPr>
                        <a:t>void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8064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500" dirty="0">
                          <a:latin typeface="Lucida Console"/>
                          <a:cs typeface="Lucida Console"/>
                        </a:rPr>
                        <a:t>union(int p,</a:t>
                      </a:r>
                      <a:r>
                        <a:rPr sz="1500" spc="-8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dirty="0">
                          <a:latin typeface="Lucida Console"/>
                          <a:cs typeface="Lucida Console"/>
                        </a:rPr>
                        <a:t>int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8064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500" dirty="0">
                          <a:latin typeface="Lucida Console"/>
                          <a:cs typeface="Lucida Console"/>
                        </a:rPr>
                        <a:t>q)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8064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500" i="1" dirty="0">
                          <a:solidFill>
                            <a:srgbClr val="AB3225"/>
                          </a:solidFill>
                          <a:latin typeface="Times New Roman"/>
                          <a:cs typeface="Times New Roman"/>
                        </a:rPr>
                        <a:t>add </a:t>
                      </a:r>
                      <a:r>
                        <a:rPr sz="1500" i="1" spc="-5" dirty="0">
                          <a:solidFill>
                            <a:srgbClr val="AB3225"/>
                          </a:solidFill>
                          <a:latin typeface="Times New Roman"/>
                          <a:cs typeface="Times New Roman"/>
                        </a:rPr>
                        <a:t>connection between </a:t>
                      </a:r>
                      <a:r>
                        <a:rPr sz="1500" i="1" dirty="0">
                          <a:solidFill>
                            <a:srgbClr val="AB3225"/>
                          </a:solidFill>
                          <a:latin typeface="Times New Roman"/>
                          <a:cs typeface="Times New Roman"/>
                        </a:rPr>
                        <a:t>p and q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1"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500" dirty="0">
                          <a:latin typeface="Lucida Console"/>
                          <a:cs typeface="Lucida Console"/>
                        </a:rPr>
                        <a:t>boolean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12446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500" dirty="0">
                          <a:latin typeface="Lucida Console"/>
                          <a:cs typeface="Lucida Console"/>
                        </a:rPr>
                        <a:t>connected(int</a:t>
                      </a:r>
                      <a:r>
                        <a:rPr sz="1500" spc="-6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dirty="0">
                          <a:latin typeface="Lucida Console"/>
                          <a:cs typeface="Lucida Console"/>
                        </a:rPr>
                        <a:t>p,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12446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500" dirty="0">
                          <a:latin typeface="Lucida Console"/>
                          <a:cs typeface="Lucida Console"/>
                        </a:rPr>
                        <a:t>int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12446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500" dirty="0">
                          <a:latin typeface="Lucida Console"/>
                          <a:cs typeface="Lucida Console"/>
                        </a:rPr>
                        <a:t>q)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12446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500" i="1" spc="-20" dirty="0">
                          <a:solidFill>
                            <a:srgbClr val="AB3225"/>
                          </a:solidFill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sz="1500" i="1" dirty="0">
                          <a:solidFill>
                            <a:srgbClr val="AB3225"/>
                          </a:solidFill>
                          <a:latin typeface="Times New Roman"/>
                          <a:cs typeface="Times New Roman"/>
                        </a:rPr>
                        <a:t>p and q in the same</a:t>
                      </a:r>
                      <a:r>
                        <a:rPr sz="1500" i="1" spc="-5" dirty="0">
                          <a:solidFill>
                            <a:srgbClr val="AB3225"/>
                          </a:solidFill>
                          <a:latin typeface="Times New Roman"/>
                          <a:cs typeface="Times New Roman"/>
                        </a:rPr>
                        <a:t> component?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3398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1"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500" dirty="0">
                          <a:solidFill>
                            <a:srgbClr val="929292"/>
                          </a:solidFill>
                          <a:latin typeface="Lucida Console"/>
                          <a:cs typeface="Lucida Console"/>
                        </a:rPr>
                        <a:t>int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12446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500" dirty="0">
                          <a:solidFill>
                            <a:srgbClr val="929292"/>
                          </a:solidFill>
                          <a:latin typeface="Lucida Console"/>
                          <a:cs typeface="Lucida Console"/>
                        </a:rPr>
                        <a:t>find(int</a:t>
                      </a:r>
                      <a:r>
                        <a:rPr sz="1500" spc="-15" dirty="0">
                          <a:solidFill>
                            <a:srgbClr val="929292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 dirty="0">
                          <a:solidFill>
                            <a:srgbClr val="929292"/>
                          </a:solidFill>
                          <a:latin typeface="Lucida Console"/>
                          <a:cs typeface="Lucida Console"/>
                        </a:rPr>
                        <a:t>p)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12446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500" i="1" spc="-5" dirty="0">
                          <a:solidFill>
                            <a:srgbClr val="929292"/>
                          </a:solidFill>
                          <a:latin typeface="Times New Roman"/>
                          <a:cs typeface="Times New Roman"/>
                        </a:rPr>
                        <a:t>component identifier </a:t>
                      </a:r>
                      <a:r>
                        <a:rPr sz="1500" i="1" dirty="0">
                          <a:solidFill>
                            <a:srgbClr val="929292"/>
                          </a:solidFill>
                          <a:latin typeface="Times New Roman"/>
                          <a:cs typeface="Times New Roman"/>
                        </a:rPr>
                        <a:t>for p </a:t>
                      </a:r>
                      <a:r>
                        <a:rPr sz="1500" dirty="0">
                          <a:solidFill>
                            <a:srgbClr val="929292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500" i="1" dirty="0">
                          <a:solidFill>
                            <a:srgbClr val="929292"/>
                          </a:solidFill>
                          <a:latin typeface="Times New Roman"/>
                          <a:cs typeface="Times New Roman"/>
                        </a:rPr>
                        <a:t>0 to N –</a:t>
                      </a:r>
                      <a:r>
                        <a:rPr sz="1500" i="1" spc="5" dirty="0">
                          <a:solidFill>
                            <a:srgbClr val="92929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dirty="0">
                          <a:solidFill>
                            <a:srgbClr val="92929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500" dirty="0">
                          <a:solidFill>
                            <a:srgbClr val="929292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398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989"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500" dirty="0">
                          <a:solidFill>
                            <a:srgbClr val="929292"/>
                          </a:solidFill>
                          <a:latin typeface="Lucida Console"/>
                          <a:cs typeface="Lucida Console"/>
                        </a:rPr>
                        <a:t>int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12446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500" dirty="0">
                          <a:solidFill>
                            <a:srgbClr val="929292"/>
                          </a:solidFill>
                          <a:latin typeface="Lucida Console"/>
                          <a:cs typeface="Lucida Console"/>
                        </a:rPr>
                        <a:t>count()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12446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500" i="1" dirty="0">
                          <a:solidFill>
                            <a:srgbClr val="929292"/>
                          </a:solidFill>
                          <a:latin typeface="Times New Roman"/>
                          <a:cs typeface="Times New Roman"/>
                        </a:rPr>
                        <a:t>number of</a:t>
                      </a:r>
                      <a:r>
                        <a:rPr sz="1500" i="1" spc="-10" dirty="0">
                          <a:solidFill>
                            <a:srgbClr val="92929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-5" dirty="0">
                          <a:solidFill>
                            <a:srgbClr val="929292"/>
                          </a:solidFill>
                          <a:latin typeface="Times New Roman"/>
                          <a:cs typeface="Times New Roman"/>
                        </a:rPr>
                        <a:t>components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398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641" y="1075930"/>
            <a:ext cx="593344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aseline="-10185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Read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in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number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of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objects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1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from</a:t>
            </a:r>
            <a:r>
              <a:rPr sz="1800" spc="-5" dirty="0">
                <a:latin typeface="Lucida Sans Unicode"/>
                <a:cs typeface="Lucida Sans Unicode"/>
              </a:rPr>
              <a:t> standard </a:t>
            </a:r>
            <a:r>
              <a:rPr sz="1800" dirty="0">
                <a:latin typeface="Lucida Sans Unicode"/>
                <a:cs typeface="Lucida Sans Unicode"/>
              </a:rPr>
              <a:t>input.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641" y="1336619"/>
            <a:ext cx="5523230" cy="93599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4500" baseline="-12037" dirty="0">
                <a:latin typeface="Microsoft JhengHei"/>
                <a:cs typeface="Microsoft JhengHei"/>
              </a:rPr>
              <a:t>・</a:t>
            </a:r>
            <a:r>
              <a:rPr sz="1800" dirty="0">
                <a:latin typeface="Lucida Sans Unicode"/>
                <a:cs typeface="Lucida Sans Unicode"/>
              </a:rPr>
              <a:t>Repeat:</a:t>
            </a:r>
            <a:endParaRPr sz="1800">
              <a:latin typeface="Lucida Sans Unicode"/>
              <a:cs typeface="Lucida Sans Unicode"/>
            </a:endParaRPr>
          </a:p>
          <a:p>
            <a:pPr marL="393700">
              <a:lnSpc>
                <a:spcPct val="100000"/>
              </a:lnSpc>
              <a:spcBef>
                <a:spcPts val="525"/>
              </a:spcBef>
              <a:tabLst>
                <a:tab pos="670560" algn="l"/>
              </a:tabLst>
            </a:pPr>
            <a:r>
              <a:rPr sz="1800" dirty="0">
                <a:latin typeface="Lucida Sans Unicode"/>
                <a:cs typeface="Lucida Sans Unicode"/>
              </a:rPr>
              <a:t>–	</a:t>
            </a:r>
            <a:r>
              <a:rPr sz="1800" spc="-10" dirty="0">
                <a:latin typeface="Lucida Sans Unicode"/>
                <a:cs typeface="Lucida Sans Unicode"/>
              </a:rPr>
              <a:t>read </a:t>
            </a:r>
            <a:r>
              <a:rPr sz="1800" dirty="0">
                <a:latin typeface="Lucida Sans Unicode"/>
                <a:cs typeface="Lucida Sans Unicode"/>
              </a:rPr>
              <a:t>in pair of integers </a:t>
            </a:r>
            <a:r>
              <a:rPr sz="1800" spc="-10" dirty="0">
                <a:latin typeface="Lucida Sans Unicode"/>
                <a:cs typeface="Lucida Sans Unicode"/>
              </a:rPr>
              <a:t>from </a:t>
            </a:r>
            <a:r>
              <a:rPr sz="1800" spc="-5" dirty="0">
                <a:latin typeface="Lucida Sans Unicode"/>
                <a:cs typeface="Lucida Sans Unicode"/>
              </a:rPr>
              <a:t>standard</a:t>
            </a:r>
            <a:r>
              <a:rPr sz="1800" spc="-4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input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137" y="2344404"/>
            <a:ext cx="71913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8925" algn="l"/>
              </a:tabLst>
            </a:pPr>
            <a:r>
              <a:rPr sz="1800" dirty="0">
                <a:latin typeface="Lucida Sans Unicode"/>
                <a:cs typeface="Lucida Sans Unicode"/>
              </a:rPr>
              <a:t>–	if </a:t>
            </a:r>
            <a:r>
              <a:rPr sz="1800" spc="20" dirty="0">
                <a:latin typeface="Lucida Sans Unicode"/>
                <a:cs typeface="Lucida Sans Unicode"/>
              </a:rPr>
              <a:t>they </a:t>
            </a:r>
            <a:r>
              <a:rPr sz="1800" spc="-15" dirty="0">
                <a:latin typeface="Lucida Sans Unicode"/>
                <a:cs typeface="Lucida Sans Unicode"/>
              </a:rPr>
              <a:t>are </a:t>
            </a:r>
            <a:r>
              <a:rPr sz="1800" dirty="0">
                <a:latin typeface="Lucida Sans Unicode"/>
                <a:cs typeface="Lucida Sans Unicode"/>
              </a:rPr>
              <a:t>not </a:t>
            </a:r>
            <a:r>
              <a:rPr sz="1800" spc="25" dirty="0">
                <a:latin typeface="Lucida Sans Unicode"/>
                <a:cs typeface="Lucida Sans Unicode"/>
              </a:rPr>
              <a:t>yet </a:t>
            </a:r>
            <a:r>
              <a:rPr sz="1800" dirty="0">
                <a:latin typeface="Lucida Sans Unicode"/>
                <a:cs typeface="Lucida Sans Unicode"/>
              </a:rPr>
              <a:t>connected, connect them and print out</a:t>
            </a:r>
            <a:r>
              <a:rPr sz="1800" spc="-3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pair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9351" y="484610"/>
            <a:ext cx="325818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dirty="0">
                <a:latin typeface="Arial"/>
                <a:cs typeface="Arial"/>
              </a:rPr>
              <a:t>Dynamic-connectivity</a:t>
            </a:r>
            <a:r>
              <a:rPr sz="2100" b="0" spc="-20" dirty="0">
                <a:latin typeface="Arial"/>
                <a:cs typeface="Arial"/>
              </a:rPr>
              <a:t> </a:t>
            </a:r>
            <a:r>
              <a:rPr sz="2100" b="0" spc="5" dirty="0">
                <a:latin typeface="Arial"/>
                <a:cs typeface="Arial"/>
              </a:rPr>
              <a:t>client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0600" y="3149600"/>
            <a:ext cx="5232400" cy="408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3164" y="3225007"/>
            <a:ext cx="5017135" cy="3862704"/>
          </a:xfrm>
          <a:custGeom>
            <a:avLst/>
            <a:gdLst/>
            <a:ahLst/>
            <a:cxnLst/>
            <a:rect l="l" t="t" r="r" b="b"/>
            <a:pathLst>
              <a:path w="5017135" h="3862704">
                <a:moveTo>
                  <a:pt x="0" y="0"/>
                </a:moveTo>
                <a:lnTo>
                  <a:pt x="5016673" y="0"/>
                </a:lnTo>
                <a:lnTo>
                  <a:pt x="5016673" y="3862648"/>
                </a:lnTo>
                <a:lnTo>
                  <a:pt x="0" y="3862648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08488" y="3342016"/>
            <a:ext cx="3952875" cy="356425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350" dirty="0">
                <a:latin typeface="Lucida Console"/>
                <a:cs typeface="Lucida Console"/>
              </a:rPr>
              <a:t>public static void main(String[]</a:t>
            </a:r>
            <a:r>
              <a:rPr sz="1350" spc="-90" dirty="0">
                <a:latin typeface="Lucida Console"/>
                <a:cs typeface="Lucida Console"/>
              </a:rPr>
              <a:t> </a:t>
            </a:r>
            <a:r>
              <a:rPr sz="1350" dirty="0">
                <a:latin typeface="Lucida Console"/>
                <a:cs typeface="Lucida Console"/>
              </a:rPr>
              <a:t>args)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350" dirty="0">
                <a:latin typeface="Lucida Console"/>
                <a:cs typeface="Lucida Console"/>
              </a:rPr>
              <a:t>{</a:t>
            </a:r>
          </a:p>
          <a:p>
            <a:pPr marL="322580" marR="1141730">
              <a:lnSpc>
                <a:spcPct val="115900"/>
              </a:lnSpc>
            </a:pPr>
            <a:r>
              <a:rPr sz="1350" dirty="0">
                <a:latin typeface="Lucida Console"/>
                <a:cs typeface="Lucida Console"/>
              </a:rPr>
              <a:t>int N =</a:t>
            </a:r>
            <a:r>
              <a:rPr sz="1350" spc="-95" dirty="0">
                <a:latin typeface="Lucida Console"/>
                <a:cs typeface="Lucida Console"/>
              </a:rPr>
              <a:t> </a:t>
            </a:r>
            <a:r>
              <a:rPr sz="1350" dirty="0">
                <a:latin typeface="Lucida Console"/>
                <a:cs typeface="Lucida Console"/>
              </a:rPr>
              <a:t>StdIn.readInt();  UF uf = new</a:t>
            </a:r>
            <a:r>
              <a:rPr sz="1350" spc="-40" dirty="0">
                <a:latin typeface="Lucida Console"/>
                <a:cs typeface="Lucida Console"/>
              </a:rPr>
              <a:t> </a:t>
            </a:r>
            <a:r>
              <a:rPr sz="1350" dirty="0">
                <a:latin typeface="Lucida Console"/>
                <a:cs typeface="Lucida Console"/>
              </a:rPr>
              <a:t>UF(N);</a:t>
            </a:r>
          </a:p>
          <a:p>
            <a:pPr marL="322580">
              <a:lnSpc>
                <a:spcPct val="100000"/>
              </a:lnSpc>
              <a:spcBef>
                <a:spcPts val="254"/>
              </a:spcBef>
            </a:pPr>
            <a:r>
              <a:rPr sz="1350" dirty="0">
                <a:latin typeface="Lucida Console"/>
                <a:cs typeface="Lucida Console"/>
              </a:rPr>
              <a:t>while</a:t>
            </a:r>
            <a:r>
              <a:rPr sz="1350" spc="-10" dirty="0">
                <a:latin typeface="Lucida Console"/>
                <a:cs typeface="Lucida Console"/>
              </a:rPr>
              <a:t> </a:t>
            </a:r>
            <a:r>
              <a:rPr sz="1350" dirty="0">
                <a:latin typeface="Lucida Console"/>
                <a:cs typeface="Lucida Console"/>
              </a:rPr>
              <a:t>(!StdIn.isEmpty())</a:t>
            </a:r>
          </a:p>
          <a:p>
            <a:pPr marL="322580">
              <a:lnSpc>
                <a:spcPct val="100000"/>
              </a:lnSpc>
              <a:spcBef>
                <a:spcPts val="259"/>
              </a:spcBef>
            </a:pPr>
            <a:r>
              <a:rPr sz="1350" dirty="0">
                <a:latin typeface="Lucida Console"/>
                <a:cs typeface="Lucida Console"/>
              </a:rPr>
              <a:t>{</a:t>
            </a:r>
          </a:p>
          <a:p>
            <a:pPr marL="632460" marR="831850" algn="just">
              <a:lnSpc>
                <a:spcPts val="1880"/>
              </a:lnSpc>
              <a:spcBef>
                <a:spcPts val="25"/>
              </a:spcBef>
            </a:pPr>
            <a:r>
              <a:rPr sz="1350" dirty="0">
                <a:latin typeface="Lucida Console"/>
                <a:cs typeface="Lucida Console"/>
              </a:rPr>
              <a:t>int p =</a:t>
            </a:r>
            <a:r>
              <a:rPr sz="1350" spc="-95" dirty="0">
                <a:latin typeface="Lucida Console"/>
                <a:cs typeface="Lucida Console"/>
              </a:rPr>
              <a:t> </a:t>
            </a:r>
            <a:r>
              <a:rPr sz="1350" dirty="0">
                <a:latin typeface="Lucida Console"/>
                <a:cs typeface="Lucida Console"/>
              </a:rPr>
              <a:t>StdIn.readInt();  int q =</a:t>
            </a:r>
            <a:r>
              <a:rPr sz="1350" spc="-95" dirty="0">
                <a:latin typeface="Lucida Console"/>
                <a:cs typeface="Lucida Console"/>
              </a:rPr>
              <a:t> </a:t>
            </a:r>
            <a:r>
              <a:rPr sz="1350" dirty="0">
                <a:latin typeface="Lucida Console"/>
                <a:cs typeface="Lucida Console"/>
              </a:rPr>
              <a:t>StdIn.readInt();  if (!uf.connected(p,</a:t>
            </a:r>
            <a:r>
              <a:rPr sz="1350" spc="-95" dirty="0">
                <a:latin typeface="Lucida Console"/>
                <a:cs typeface="Lucida Console"/>
              </a:rPr>
              <a:t> </a:t>
            </a:r>
            <a:r>
              <a:rPr sz="1350" dirty="0">
                <a:latin typeface="Lucida Console"/>
                <a:cs typeface="Lucida Console"/>
              </a:rPr>
              <a:t>q))</a:t>
            </a:r>
          </a:p>
          <a:p>
            <a:pPr marL="632460" algn="just">
              <a:lnSpc>
                <a:spcPct val="100000"/>
              </a:lnSpc>
              <a:spcBef>
                <a:spcPts val="145"/>
              </a:spcBef>
            </a:pPr>
            <a:r>
              <a:rPr sz="1350" dirty="0">
                <a:latin typeface="Lucida Console"/>
                <a:cs typeface="Lucida Console"/>
              </a:rPr>
              <a:t>{</a:t>
            </a:r>
          </a:p>
          <a:p>
            <a:pPr marL="942340" marR="107950">
              <a:lnSpc>
                <a:spcPct val="111300"/>
              </a:lnSpc>
              <a:spcBef>
                <a:spcPts val="75"/>
              </a:spcBef>
            </a:pPr>
            <a:r>
              <a:rPr sz="1350" dirty="0">
                <a:latin typeface="Lucida Console"/>
                <a:cs typeface="Lucida Console"/>
              </a:rPr>
              <a:t>uf.union(p, q);  StdOut.println(p + " " +</a:t>
            </a:r>
            <a:r>
              <a:rPr sz="1350" spc="-95" dirty="0">
                <a:latin typeface="Lucida Console"/>
                <a:cs typeface="Lucida Console"/>
              </a:rPr>
              <a:t> </a:t>
            </a:r>
            <a:r>
              <a:rPr sz="1350" dirty="0">
                <a:latin typeface="Lucida Console"/>
                <a:cs typeface="Lucida Console"/>
              </a:rPr>
              <a:t>q);</a:t>
            </a:r>
          </a:p>
          <a:p>
            <a:pPr marL="632460" algn="just">
              <a:lnSpc>
                <a:spcPct val="100000"/>
              </a:lnSpc>
              <a:spcBef>
                <a:spcPts val="260"/>
              </a:spcBef>
            </a:pPr>
            <a:r>
              <a:rPr sz="1350" dirty="0">
                <a:latin typeface="Lucida Console"/>
                <a:cs typeface="Lucida Console"/>
              </a:rPr>
              <a:t>}</a:t>
            </a:r>
          </a:p>
          <a:p>
            <a:pPr marL="322580">
              <a:lnSpc>
                <a:spcPct val="100000"/>
              </a:lnSpc>
              <a:spcBef>
                <a:spcPts val="254"/>
              </a:spcBef>
            </a:pPr>
            <a:r>
              <a:rPr sz="1350" dirty="0">
                <a:latin typeface="Lucida Console"/>
                <a:cs typeface="Lucida Console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350" dirty="0">
                <a:latin typeface="Lucida Console"/>
                <a:cs typeface="Lucida Console"/>
              </a:rPr>
              <a:t>}</a:t>
            </a:r>
          </a:p>
        </p:txBody>
      </p:sp>
      <p:sp>
        <p:nvSpPr>
          <p:cNvPr id="9" name="object 9"/>
          <p:cNvSpPr/>
          <p:nvPr/>
        </p:nvSpPr>
        <p:spPr>
          <a:xfrm>
            <a:off x="6337300" y="3149600"/>
            <a:ext cx="2552700" cy="408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04109" y="3225007"/>
            <a:ext cx="2336800" cy="3862704"/>
          </a:xfrm>
          <a:custGeom>
            <a:avLst/>
            <a:gdLst/>
            <a:ahLst/>
            <a:cxnLst/>
            <a:rect l="l" t="t" r="r" b="b"/>
            <a:pathLst>
              <a:path w="2336800" h="3862704">
                <a:moveTo>
                  <a:pt x="0" y="0"/>
                </a:moveTo>
                <a:lnTo>
                  <a:pt x="2336664" y="0"/>
                </a:lnTo>
                <a:lnTo>
                  <a:pt x="2336664" y="3862648"/>
                </a:lnTo>
                <a:lnTo>
                  <a:pt x="0" y="38626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49433" y="3317218"/>
            <a:ext cx="1978025" cy="309689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25"/>
              </a:spcBef>
            </a:pPr>
            <a:r>
              <a:rPr sz="1500" dirty="0">
                <a:latin typeface="Lucida Console"/>
                <a:cs typeface="Lucida Console"/>
              </a:rPr>
              <a:t>% more</a:t>
            </a:r>
            <a:r>
              <a:rPr sz="1500" spc="-95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tinyUF.txt  10</a:t>
            </a: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500" dirty="0">
                <a:latin typeface="Lucida Console"/>
                <a:cs typeface="Lucida Console"/>
              </a:rPr>
              <a:t>4</a:t>
            </a:r>
            <a:r>
              <a:rPr sz="1500" spc="-100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500" dirty="0">
                <a:latin typeface="Lucida Console"/>
                <a:cs typeface="Lucida Console"/>
              </a:rPr>
              <a:t>3</a:t>
            </a:r>
            <a:r>
              <a:rPr sz="1500" spc="-100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8</a:t>
            </a:r>
          </a:p>
          <a:p>
            <a:pPr marL="12700">
              <a:lnSpc>
                <a:spcPct val="100000"/>
              </a:lnSpc>
            </a:pPr>
            <a:r>
              <a:rPr sz="1500" dirty="0">
                <a:latin typeface="Lucida Console"/>
                <a:cs typeface="Lucida Console"/>
              </a:rPr>
              <a:t>6</a:t>
            </a:r>
            <a:r>
              <a:rPr sz="1500" spc="-100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500" dirty="0">
                <a:latin typeface="Lucida Console"/>
                <a:cs typeface="Lucida Console"/>
              </a:rPr>
              <a:t>9</a:t>
            </a:r>
            <a:r>
              <a:rPr sz="1500" spc="-100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4</a:t>
            </a: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500" dirty="0">
                <a:latin typeface="Lucida Console"/>
                <a:cs typeface="Lucida Console"/>
              </a:rPr>
              <a:t>2</a:t>
            </a:r>
            <a:r>
              <a:rPr sz="1500" spc="-100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500" dirty="0">
                <a:solidFill>
                  <a:srgbClr val="929292"/>
                </a:solidFill>
                <a:latin typeface="Lucida Console"/>
                <a:cs typeface="Lucida Console"/>
              </a:rPr>
              <a:t>8</a:t>
            </a:r>
            <a:r>
              <a:rPr sz="1500" spc="-100" dirty="0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sz="1500" dirty="0">
                <a:solidFill>
                  <a:srgbClr val="929292"/>
                </a:solidFill>
                <a:latin typeface="Lucida Console"/>
                <a:cs typeface="Lucida Console"/>
              </a:rPr>
              <a:t>9</a:t>
            </a:r>
            <a:endParaRPr sz="1500" dirty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500" dirty="0">
                <a:latin typeface="Lucida Console"/>
                <a:cs typeface="Lucida Console"/>
              </a:rPr>
              <a:t>5</a:t>
            </a:r>
            <a:r>
              <a:rPr sz="1500" spc="-100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0</a:t>
            </a:r>
          </a:p>
          <a:p>
            <a:pPr marL="12700">
              <a:lnSpc>
                <a:spcPct val="100000"/>
              </a:lnSpc>
            </a:pPr>
            <a:r>
              <a:rPr sz="1500" dirty="0">
                <a:latin typeface="Lucida Console"/>
                <a:cs typeface="Lucida Console"/>
              </a:rPr>
              <a:t>7</a:t>
            </a:r>
            <a:r>
              <a:rPr sz="1500" spc="-100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500" dirty="0">
                <a:latin typeface="Lucida Console"/>
                <a:cs typeface="Lucida Console"/>
              </a:rPr>
              <a:t>6</a:t>
            </a:r>
            <a:r>
              <a:rPr sz="1500" spc="-100" dirty="0">
                <a:latin typeface="Lucida Console"/>
                <a:cs typeface="Lucida Console"/>
              </a:rPr>
              <a:t> </a:t>
            </a:r>
            <a:r>
              <a:rPr sz="1500" dirty="0">
                <a:latin typeface="Lucida Console"/>
                <a:cs typeface="Lucida Console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500" dirty="0">
                <a:solidFill>
                  <a:srgbClr val="929292"/>
                </a:solidFill>
                <a:latin typeface="Lucida Console"/>
                <a:cs typeface="Lucida Console"/>
              </a:rPr>
              <a:t>1</a:t>
            </a:r>
            <a:r>
              <a:rPr sz="1500" spc="-100" dirty="0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sz="1500" dirty="0">
                <a:solidFill>
                  <a:srgbClr val="929292"/>
                </a:solidFill>
                <a:latin typeface="Lucida Console"/>
                <a:cs typeface="Lucida Console"/>
              </a:rPr>
              <a:t>0</a:t>
            </a:r>
            <a:endParaRPr sz="1500" dirty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500" dirty="0">
                <a:solidFill>
                  <a:srgbClr val="929292"/>
                </a:solidFill>
                <a:latin typeface="Lucida Console"/>
                <a:cs typeface="Lucida Console"/>
              </a:rPr>
              <a:t>6</a:t>
            </a:r>
            <a:r>
              <a:rPr sz="1500" spc="-100" dirty="0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sz="1500" dirty="0">
                <a:solidFill>
                  <a:srgbClr val="929292"/>
                </a:solidFill>
                <a:latin typeface="Lucida Console"/>
                <a:cs typeface="Lucida Console"/>
              </a:rPr>
              <a:t>7</a:t>
            </a:r>
            <a:endParaRPr sz="1500" dirty="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EE65FC-AA9E-468D-91FD-09296B3E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85" y="1371600"/>
            <a:ext cx="7199829" cy="7324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406D36-5DBC-4216-9159-072C83096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97" y="4419600"/>
            <a:ext cx="6798405" cy="100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3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2215</Words>
  <Application>Microsoft Office PowerPoint</Application>
  <PresentationFormat>自定义</PresentationFormat>
  <Paragraphs>923</Paragraphs>
  <Slides>38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KaTeX_Main</vt:lpstr>
      <vt:lpstr>Microsoft JhengHei</vt:lpstr>
      <vt:lpstr>MS UI Gothic</vt:lpstr>
      <vt:lpstr>OpenSans</vt:lpstr>
      <vt:lpstr>Arial</vt:lpstr>
      <vt:lpstr>Book Antiqua</vt:lpstr>
      <vt:lpstr>Calibri</vt:lpstr>
      <vt:lpstr>Century Gothic</vt:lpstr>
      <vt:lpstr>Hack</vt:lpstr>
      <vt:lpstr>Lucida Console</vt:lpstr>
      <vt:lpstr>Lucida Sans Unicode</vt:lpstr>
      <vt:lpstr>Symbol</vt:lpstr>
      <vt:lpstr>Tahoma</vt:lpstr>
      <vt:lpstr>Times New Roman</vt:lpstr>
      <vt:lpstr>Office Theme</vt:lpstr>
      <vt:lpstr>Subtext of today’s lecture</vt:lpstr>
      <vt:lpstr>・Union command: connect two objects.</vt:lpstr>
      <vt:lpstr>Connectivity example</vt:lpstr>
      <vt:lpstr>Modeling the objects</vt:lpstr>
      <vt:lpstr>Modeling the connections</vt:lpstr>
      <vt:lpstr>Implementing the operations</vt:lpstr>
      <vt:lpstr>Union-find data type (API)</vt:lpstr>
      <vt:lpstr>Dynamic-connectivity client</vt:lpstr>
      <vt:lpstr>PowerPoint 演示文稿</vt:lpstr>
      <vt:lpstr>Quick-find [eager approach]</vt:lpstr>
      <vt:lpstr>Quick-find [eager approach]</vt:lpstr>
      <vt:lpstr>Quick-find demo</vt:lpstr>
      <vt:lpstr>Quick-find demo</vt:lpstr>
      <vt:lpstr>Quick-find: Java implementation</vt:lpstr>
      <vt:lpstr>Quick-find is too slow</vt:lpstr>
      <vt:lpstr>Quadratic algorithms do not scale</vt:lpstr>
      <vt:lpstr>Quick-union [lazy approach]</vt:lpstr>
      <vt:lpstr>PowerPoint 演示文稿</vt:lpstr>
      <vt:lpstr>Quick-union [lazy approach]</vt:lpstr>
      <vt:lpstr>Quick-union demo</vt:lpstr>
      <vt:lpstr>Quick-union demo</vt:lpstr>
      <vt:lpstr>Quick-union: Java implementation</vt:lpstr>
      <vt:lpstr>Quick-union is also too slow</vt:lpstr>
      <vt:lpstr>Improvement 1: weighting</vt:lpstr>
      <vt:lpstr>Weighted quick-union demo</vt:lpstr>
      <vt:lpstr>Weighted quick-union demo</vt:lpstr>
      <vt:lpstr>Quick-union and weighted quick-union example</vt:lpstr>
      <vt:lpstr>Weighted quick-union: Java implementation</vt:lpstr>
      <vt:lpstr>Weighted quick-union analysis</vt:lpstr>
      <vt:lpstr>Weighted quick-union analysis</vt:lpstr>
      <vt:lpstr>Weighted quick-union analysis</vt:lpstr>
      <vt:lpstr>Improvement 2: path compression</vt:lpstr>
      <vt:lpstr>Improvement 2: path compression</vt:lpstr>
      <vt:lpstr>Improvement 2: path compression</vt:lpstr>
      <vt:lpstr>Improvement 2: path compression</vt:lpstr>
      <vt:lpstr>Improvement 2: path compression</vt:lpstr>
      <vt:lpstr>Weighted quick-union with path compression: amortized analysis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cp:lastModifiedBy>岳 巍</cp:lastModifiedBy>
  <cp:revision>11</cp:revision>
  <dcterms:created xsi:type="dcterms:W3CDTF">2019-11-01T08:32:46Z</dcterms:created>
  <dcterms:modified xsi:type="dcterms:W3CDTF">2019-11-01T11:45:39Z</dcterms:modified>
</cp:coreProperties>
</file>