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58" r:id="rId5"/>
    <p:sldId id="280" r:id="rId6"/>
    <p:sldId id="283" r:id="rId7"/>
    <p:sldId id="281" r:id="rId8"/>
    <p:sldId id="260" r:id="rId9"/>
    <p:sldId id="261" r:id="rId10"/>
    <p:sldId id="262" r:id="rId11"/>
    <p:sldId id="285" r:id="rId12"/>
    <p:sldId id="264" r:id="rId13"/>
    <p:sldId id="282" r:id="rId14"/>
    <p:sldId id="284" r:id="rId15"/>
    <p:sldId id="286" r:id="rId16"/>
    <p:sldId id="289" r:id="rId17"/>
    <p:sldId id="265" r:id="rId18"/>
    <p:sldId id="287" r:id="rId19"/>
    <p:sldId id="288" r:id="rId20"/>
    <p:sldId id="290" r:id="rId21"/>
    <p:sldId id="269" r:id="rId22"/>
    <p:sldId id="270" r:id="rId23"/>
    <p:sldId id="291" r:id="rId24"/>
    <p:sldId id="272" r:id="rId25"/>
    <p:sldId id="292" r:id="rId26"/>
    <p:sldId id="277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2926"/>
    <a:srgbClr val="142D41"/>
    <a:srgbClr val="0B1520"/>
    <a:srgbClr val="0D1F2D"/>
    <a:srgbClr val="102332"/>
    <a:srgbClr val="102538"/>
    <a:srgbClr val="13293E"/>
    <a:srgbClr val="152F46"/>
    <a:srgbClr val="152F48"/>
    <a:srgbClr val="AF2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4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B757-8E66-43C6-BDC5-E36B3F3E4F6B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339D-4318-438D-BFD6-7474B53A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8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6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0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8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3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ADA8-982B-4536-87EC-4A00D1C6658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3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ovie.douban.com/cinema/later/hengya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ython_w\pythonWork\toutiaott.p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python_w\pythonWork\toutiao.py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ur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method%E6%96%B9%E6%B3%95/3160624" TargetMode="External"/><Relationship Id="rId5" Type="http://schemas.openxmlformats.org/officeDocument/2006/relationships/hyperlink" Target="https://baike.baidu.com/item/%E7%94%A8%E6%88%B7%E4%BB%A3%E7%90%86?fromtitle=useragent&amp;fromid=5534048" TargetMode="External"/><Relationship Id="rId4" Type="http://schemas.openxmlformats.org/officeDocument/2006/relationships/hyperlink" Target="https://baike.baidu.com/item/Cookies/18706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3047"/>
            </a:gs>
            <a:gs pos="12000">
              <a:srgbClr val="152F46"/>
            </a:gs>
            <a:gs pos="87000">
              <a:srgbClr val="0D1B28"/>
            </a:gs>
            <a:gs pos="72000">
              <a:srgbClr val="0D1F2D"/>
            </a:gs>
            <a:gs pos="54816">
              <a:srgbClr val="112435"/>
            </a:gs>
            <a:gs pos="39000">
              <a:srgbClr val="142A3F"/>
            </a:gs>
            <a:gs pos="24000">
              <a:srgbClr val="142D43"/>
            </a:gs>
            <a:gs pos="100000">
              <a:srgbClr val="09161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A_等腰三角形 116"/>
          <p:cNvSpPr/>
          <p:nvPr>
            <p:custDataLst>
              <p:tags r:id="rId1"/>
            </p:custDataLst>
          </p:nvPr>
        </p:nvSpPr>
        <p:spPr>
          <a:xfrm>
            <a:off x="3049778" y="3255161"/>
            <a:ext cx="480554" cy="409507"/>
          </a:xfrm>
          <a:prstGeom prst="triangle">
            <a:avLst/>
          </a:prstGeom>
          <a:solidFill>
            <a:srgbClr val="95C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PA_等腰三角形 117"/>
          <p:cNvSpPr/>
          <p:nvPr>
            <p:custDataLst>
              <p:tags r:id="rId2"/>
            </p:custDataLst>
          </p:nvPr>
        </p:nvSpPr>
        <p:spPr>
          <a:xfrm>
            <a:off x="3525569" y="3250398"/>
            <a:ext cx="480554" cy="414270"/>
          </a:xfrm>
          <a:prstGeom prst="triangle">
            <a:avLst/>
          </a:prstGeom>
          <a:solidFill>
            <a:srgbClr val="7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PA_等腰三角形 118"/>
          <p:cNvSpPr/>
          <p:nvPr>
            <p:custDataLst>
              <p:tags r:id="rId3"/>
            </p:custDataLst>
          </p:nvPr>
        </p:nvSpPr>
        <p:spPr>
          <a:xfrm flipH="1" flipV="1">
            <a:off x="3285292" y="3255161"/>
            <a:ext cx="480554" cy="414270"/>
          </a:xfrm>
          <a:prstGeom prst="triangle">
            <a:avLst/>
          </a:prstGeom>
          <a:solidFill>
            <a:srgbClr val="A0E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PA_等腰三角形 119"/>
          <p:cNvSpPr/>
          <p:nvPr>
            <p:custDataLst>
              <p:tags r:id="rId4"/>
            </p:custDataLst>
          </p:nvPr>
        </p:nvSpPr>
        <p:spPr>
          <a:xfrm flipH="1" flipV="1">
            <a:off x="3765846" y="3250398"/>
            <a:ext cx="480554" cy="414270"/>
          </a:xfrm>
          <a:prstGeom prst="triangle">
            <a:avLst/>
          </a:prstGeom>
          <a:solidFill>
            <a:srgbClr val="0A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PA_等腰三角形 120"/>
          <p:cNvSpPr/>
          <p:nvPr>
            <p:custDataLst>
              <p:tags r:id="rId5"/>
            </p:custDataLst>
          </p:nvPr>
        </p:nvSpPr>
        <p:spPr>
          <a:xfrm>
            <a:off x="3285292" y="2840891"/>
            <a:ext cx="480554" cy="414270"/>
          </a:xfrm>
          <a:prstGeom prst="triangle">
            <a:avLst/>
          </a:prstGeom>
          <a:solidFill>
            <a:srgbClr val="1DA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PA_等腰三角形 121"/>
          <p:cNvSpPr/>
          <p:nvPr>
            <p:custDataLst>
              <p:tags r:id="rId6"/>
            </p:custDataLst>
          </p:nvPr>
        </p:nvSpPr>
        <p:spPr>
          <a:xfrm>
            <a:off x="3525569" y="2426621"/>
            <a:ext cx="480554" cy="414270"/>
          </a:xfrm>
          <a:prstGeom prst="triangle">
            <a:avLst/>
          </a:prstGeom>
          <a:solidFill>
            <a:srgbClr val="F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PA_等腰三角形 122"/>
          <p:cNvSpPr/>
          <p:nvPr>
            <p:custDataLst>
              <p:tags r:id="rId7"/>
            </p:custDataLst>
          </p:nvPr>
        </p:nvSpPr>
        <p:spPr>
          <a:xfrm flipH="1" flipV="1">
            <a:off x="3520806" y="2836128"/>
            <a:ext cx="480554" cy="419033"/>
          </a:xfrm>
          <a:prstGeom prst="triangle">
            <a:avLst/>
          </a:prstGeom>
          <a:solidFill>
            <a:srgbClr val="FE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PA_等腰三角形 123"/>
          <p:cNvSpPr/>
          <p:nvPr>
            <p:custDataLst>
              <p:tags r:id="rId8"/>
            </p:custDataLst>
          </p:nvPr>
        </p:nvSpPr>
        <p:spPr>
          <a:xfrm flipH="1" flipV="1">
            <a:off x="3765846" y="2426621"/>
            <a:ext cx="480554" cy="414270"/>
          </a:xfrm>
          <a:prstGeom prst="triangle">
            <a:avLst/>
          </a:prstGeom>
          <a:solidFill>
            <a:srgbClr val="FB8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PA_等腰三角形 124"/>
          <p:cNvSpPr/>
          <p:nvPr>
            <p:custDataLst>
              <p:tags r:id="rId9"/>
            </p:custDataLst>
          </p:nvPr>
        </p:nvSpPr>
        <p:spPr>
          <a:xfrm flipH="1" flipV="1">
            <a:off x="3525569" y="2012351"/>
            <a:ext cx="480554" cy="414270"/>
          </a:xfrm>
          <a:prstGeom prst="triangle">
            <a:avLst/>
          </a:prstGeom>
          <a:solidFill>
            <a:srgbClr val="EE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PA_等腰三角形 125"/>
          <p:cNvSpPr/>
          <p:nvPr>
            <p:custDataLst>
              <p:tags r:id="rId10"/>
            </p:custDataLst>
          </p:nvPr>
        </p:nvSpPr>
        <p:spPr>
          <a:xfrm>
            <a:off x="3765846" y="2012351"/>
            <a:ext cx="480554" cy="414270"/>
          </a:xfrm>
          <a:prstGeom prst="triangle">
            <a:avLst/>
          </a:prstGeom>
          <a:solidFill>
            <a:srgbClr val="E86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PA_等腰三角形 126"/>
          <p:cNvSpPr/>
          <p:nvPr>
            <p:custDataLst>
              <p:tags r:id="rId11"/>
            </p:custDataLst>
          </p:nvPr>
        </p:nvSpPr>
        <p:spPr>
          <a:xfrm>
            <a:off x="3290055" y="2012351"/>
            <a:ext cx="480554" cy="414270"/>
          </a:xfrm>
          <a:prstGeom prst="triangle">
            <a:avLst/>
          </a:prstGeom>
          <a:solidFill>
            <a:srgbClr val="B1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PA_等腰三角形 127"/>
          <p:cNvSpPr/>
          <p:nvPr>
            <p:custDataLst>
              <p:tags r:id="rId12"/>
            </p:custDataLst>
          </p:nvPr>
        </p:nvSpPr>
        <p:spPr>
          <a:xfrm>
            <a:off x="2814264" y="2012351"/>
            <a:ext cx="480554" cy="414270"/>
          </a:xfrm>
          <a:prstGeom prst="triangle">
            <a:avLst/>
          </a:prstGeom>
          <a:solidFill>
            <a:srgbClr val="6D1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PA_等腰三角形 128"/>
          <p:cNvSpPr/>
          <p:nvPr>
            <p:custDataLst>
              <p:tags r:id="rId13"/>
            </p:custDataLst>
          </p:nvPr>
        </p:nvSpPr>
        <p:spPr>
          <a:xfrm flipH="1" flipV="1">
            <a:off x="3054541" y="2012351"/>
            <a:ext cx="480554" cy="414270"/>
          </a:xfrm>
          <a:prstGeom prst="triangle">
            <a:avLst/>
          </a:prstGeom>
          <a:solidFill>
            <a:srgbClr val="8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PA_等腰三角形 129"/>
          <p:cNvSpPr/>
          <p:nvPr>
            <p:custDataLst>
              <p:tags r:id="rId14"/>
            </p:custDataLst>
          </p:nvPr>
        </p:nvSpPr>
        <p:spPr>
          <a:xfrm flipH="1" flipV="1">
            <a:off x="2814264" y="2426621"/>
            <a:ext cx="480554" cy="414270"/>
          </a:xfrm>
          <a:prstGeom prst="triangle">
            <a:avLst/>
          </a:prstGeom>
          <a:solidFill>
            <a:srgbClr val="EB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PA_等腰三角形 130"/>
          <p:cNvSpPr/>
          <p:nvPr>
            <p:custDataLst>
              <p:tags r:id="rId15"/>
            </p:custDataLst>
          </p:nvPr>
        </p:nvSpPr>
        <p:spPr>
          <a:xfrm flipH="1" flipV="1">
            <a:off x="5174530" y="3284670"/>
            <a:ext cx="480554" cy="414270"/>
          </a:xfrm>
          <a:prstGeom prst="triangle">
            <a:avLst/>
          </a:prstGeom>
          <a:solidFill>
            <a:srgbClr val="1DA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PA_等腰三角形 131"/>
          <p:cNvSpPr/>
          <p:nvPr>
            <p:custDataLst>
              <p:tags r:id="rId16"/>
            </p:custDataLst>
          </p:nvPr>
        </p:nvSpPr>
        <p:spPr>
          <a:xfrm flipH="1" flipV="1">
            <a:off x="5655082" y="3284670"/>
            <a:ext cx="480554" cy="414270"/>
          </a:xfrm>
          <a:prstGeom prst="triangle">
            <a:avLst/>
          </a:prstGeom>
          <a:solidFill>
            <a:srgbClr val="159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PA_等腰三角形 132"/>
          <p:cNvSpPr/>
          <p:nvPr>
            <p:custDataLst>
              <p:tags r:id="rId17"/>
            </p:custDataLst>
          </p:nvPr>
        </p:nvSpPr>
        <p:spPr>
          <a:xfrm flipH="1">
            <a:off x="5414806" y="3283286"/>
            <a:ext cx="480554" cy="414270"/>
          </a:xfrm>
          <a:prstGeom prst="triangle">
            <a:avLst/>
          </a:prstGeom>
          <a:solidFill>
            <a:srgbClr val="9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PA_等腰三角形 133"/>
          <p:cNvSpPr/>
          <p:nvPr>
            <p:custDataLst>
              <p:tags r:id="rId18"/>
            </p:custDataLst>
          </p:nvPr>
        </p:nvSpPr>
        <p:spPr>
          <a:xfrm flipH="1">
            <a:off x="4934254" y="3283286"/>
            <a:ext cx="480554" cy="414270"/>
          </a:xfrm>
          <a:prstGeom prst="triangle">
            <a:avLst/>
          </a:prstGeom>
          <a:solidFill>
            <a:srgbClr val="F4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PA_等腰三角形 134"/>
          <p:cNvSpPr/>
          <p:nvPr>
            <p:custDataLst>
              <p:tags r:id="rId19"/>
            </p:custDataLst>
          </p:nvPr>
        </p:nvSpPr>
        <p:spPr>
          <a:xfrm flipH="1" flipV="1">
            <a:off x="4693523" y="3284670"/>
            <a:ext cx="480554" cy="414270"/>
          </a:xfrm>
          <a:prstGeom prst="triangle">
            <a:avLst/>
          </a:prstGeom>
          <a:solidFill>
            <a:srgbClr val="F49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PA_等腰三角形 135"/>
          <p:cNvSpPr/>
          <p:nvPr>
            <p:custDataLst>
              <p:tags r:id="rId20"/>
            </p:custDataLst>
          </p:nvPr>
        </p:nvSpPr>
        <p:spPr>
          <a:xfrm flipH="1">
            <a:off x="4691599" y="2869405"/>
            <a:ext cx="480554" cy="414270"/>
          </a:xfrm>
          <a:prstGeom prst="triangle">
            <a:avLst/>
          </a:prstGeom>
          <a:solidFill>
            <a:srgbClr val="EE6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PA_等腰三角形 136"/>
          <p:cNvSpPr/>
          <p:nvPr>
            <p:custDataLst>
              <p:tags r:id="rId21"/>
            </p:custDataLst>
          </p:nvPr>
        </p:nvSpPr>
        <p:spPr>
          <a:xfrm flipH="1" flipV="1">
            <a:off x="4451155" y="2869405"/>
            <a:ext cx="480554" cy="414270"/>
          </a:xfrm>
          <a:prstGeom prst="triangle">
            <a:avLst/>
          </a:prstGeom>
          <a:solidFill>
            <a:srgbClr val="F3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PA_等腰三角形 137"/>
          <p:cNvSpPr/>
          <p:nvPr>
            <p:custDataLst>
              <p:tags r:id="rId22"/>
            </p:custDataLst>
          </p:nvPr>
        </p:nvSpPr>
        <p:spPr>
          <a:xfrm flipH="1">
            <a:off x="4451155" y="2455136"/>
            <a:ext cx="480554" cy="414270"/>
          </a:xfrm>
          <a:prstGeom prst="triangle">
            <a:avLst/>
          </a:prstGeom>
          <a:solidFill>
            <a:srgbClr val="AF2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PA_等腰三角形 138"/>
          <p:cNvSpPr/>
          <p:nvPr>
            <p:custDataLst>
              <p:tags r:id="rId23"/>
            </p:custDataLst>
          </p:nvPr>
        </p:nvSpPr>
        <p:spPr>
          <a:xfrm flipH="1" flipV="1">
            <a:off x="4692225" y="2455136"/>
            <a:ext cx="480554" cy="414270"/>
          </a:xfrm>
          <a:prstGeom prst="triangle">
            <a:avLst/>
          </a:prstGeom>
          <a:solidFill>
            <a:srgbClr val="881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PA_等腰三角形 139"/>
          <p:cNvSpPr/>
          <p:nvPr>
            <p:custDataLst>
              <p:tags r:id="rId24"/>
            </p:custDataLst>
          </p:nvPr>
        </p:nvSpPr>
        <p:spPr>
          <a:xfrm flipH="1">
            <a:off x="4691430" y="2040866"/>
            <a:ext cx="480554" cy="414270"/>
          </a:xfrm>
          <a:prstGeom prst="triangle">
            <a:avLst/>
          </a:prstGeom>
          <a:solidFill>
            <a:srgbClr val="AF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PA_等腰三角形 140"/>
          <p:cNvSpPr/>
          <p:nvPr>
            <p:custDataLst>
              <p:tags r:id="rId25"/>
            </p:custDataLst>
          </p:nvPr>
        </p:nvSpPr>
        <p:spPr>
          <a:xfrm flipH="1" flipV="1">
            <a:off x="4932500" y="2040867"/>
            <a:ext cx="480554" cy="414270"/>
          </a:xfrm>
          <a:prstGeom prst="triangle">
            <a:avLst/>
          </a:prstGeom>
          <a:solidFill>
            <a:srgbClr val="88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PA_等腰三角形 141"/>
          <p:cNvSpPr/>
          <p:nvPr>
            <p:custDataLst>
              <p:tags r:id="rId26"/>
            </p:custDataLst>
          </p:nvPr>
        </p:nvSpPr>
        <p:spPr>
          <a:xfrm flipH="1">
            <a:off x="5169603" y="2040867"/>
            <a:ext cx="480554" cy="414270"/>
          </a:xfrm>
          <a:prstGeom prst="triangle">
            <a:avLst/>
          </a:prstGeom>
          <a:solidFill>
            <a:srgbClr val="F0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PA_等腰三角形 142"/>
          <p:cNvSpPr/>
          <p:nvPr>
            <p:custDataLst>
              <p:tags r:id="rId27"/>
            </p:custDataLst>
          </p:nvPr>
        </p:nvSpPr>
        <p:spPr>
          <a:xfrm flipH="1" flipV="1">
            <a:off x="5410671" y="2040867"/>
            <a:ext cx="480554" cy="414270"/>
          </a:xfrm>
          <a:prstGeom prst="triangle">
            <a:avLst/>
          </a:prstGeom>
          <a:solidFill>
            <a:srgbClr val="EE3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PA_等腰三角形 143"/>
          <p:cNvSpPr/>
          <p:nvPr>
            <p:custDataLst>
              <p:tags r:id="rId28"/>
            </p:custDataLst>
          </p:nvPr>
        </p:nvSpPr>
        <p:spPr>
          <a:xfrm flipH="1">
            <a:off x="5651740" y="2040867"/>
            <a:ext cx="480554" cy="414270"/>
          </a:xfrm>
          <a:prstGeom prst="triangle">
            <a:avLst/>
          </a:prstGeom>
          <a:solidFill>
            <a:srgbClr val="F16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PA_等腰三角形 144"/>
          <p:cNvSpPr/>
          <p:nvPr>
            <p:custDataLst>
              <p:tags r:id="rId29"/>
            </p:custDataLst>
          </p:nvPr>
        </p:nvSpPr>
        <p:spPr>
          <a:xfrm flipH="1" flipV="1">
            <a:off x="5652536" y="2454444"/>
            <a:ext cx="480554" cy="414270"/>
          </a:xfrm>
          <a:prstGeom prst="triangle">
            <a:avLst/>
          </a:prstGeom>
          <a:solidFill>
            <a:srgbClr val="F68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PA_等腰三角形 145"/>
          <p:cNvSpPr/>
          <p:nvPr>
            <p:custDataLst>
              <p:tags r:id="rId30"/>
            </p:custDataLst>
          </p:nvPr>
        </p:nvSpPr>
        <p:spPr>
          <a:xfrm flipH="1">
            <a:off x="5892519" y="2454444"/>
            <a:ext cx="480554" cy="414270"/>
          </a:xfrm>
          <a:prstGeom prst="triangle">
            <a:avLst/>
          </a:prstGeom>
          <a:solidFill>
            <a:srgbClr val="A1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PA_等腰三角形 146"/>
          <p:cNvSpPr/>
          <p:nvPr>
            <p:custDataLst>
              <p:tags r:id="rId31"/>
            </p:custDataLst>
          </p:nvPr>
        </p:nvSpPr>
        <p:spPr>
          <a:xfrm flipH="1">
            <a:off x="5654791" y="2870402"/>
            <a:ext cx="480554" cy="414270"/>
          </a:xfrm>
          <a:prstGeom prst="triangle">
            <a:avLst/>
          </a:prstGeom>
          <a:solidFill>
            <a:srgbClr val="03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PA_等腰三角形 147"/>
          <p:cNvSpPr/>
          <p:nvPr>
            <p:custDataLst>
              <p:tags r:id="rId32"/>
            </p:custDataLst>
          </p:nvPr>
        </p:nvSpPr>
        <p:spPr>
          <a:xfrm flipH="1" flipV="1">
            <a:off x="5894399" y="2870402"/>
            <a:ext cx="480554" cy="414270"/>
          </a:xfrm>
          <a:prstGeom prst="triangle">
            <a:avLst/>
          </a:prstGeom>
          <a:solidFill>
            <a:srgbClr val="7D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PA_等腰三角形 148"/>
          <p:cNvSpPr/>
          <p:nvPr>
            <p:custDataLst>
              <p:tags r:id="rId33"/>
            </p:custDataLst>
          </p:nvPr>
        </p:nvSpPr>
        <p:spPr>
          <a:xfrm rot="5400000" flipH="1">
            <a:off x="6670418" y="3019388"/>
            <a:ext cx="480554" cy="414270"/>
          </a:xfrm>
          <a:prstGeom prst="triangle">
            <a:avLst/>
          </a:prstGeom>
          <a:solidFill>
            <a:srgbClr val="21A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PA_等腰三角形 149"/>
          <p:cNvSpPr/>
          <p:nvPr>
            <p:custDataLst>
              <p:tags r:id="rId34"/>
            </p:custDataLst>
          </p:nvPr>
        </p:nvSpPr>
        <p:spPr>
          <a:xfrm rot="16200000">
            <a:off x="6670418" y="3259666"/>
            <a:ext cx="480554" cy="414270"/>
          </a:xfrm>
          <a:prstGeom prst="triangle">
            <a:avLst/>
          </a:prstGeom>
          <a:solidFill>
            <a:srgbClr val="96D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PA_等腰三角形 150"/>
          <p:cNvSpPr/>
          <p:nvPr>
            <p:custDataLst>
              <p:tags r:id="rId35"/>
            </p:custDataLst>
          </p:nvPr>
        </p:nvSpPr>
        <p:spPr>
          <a:xfrm rot="16200000">
            <a:off x="6670418" y="2782285"/>
            <a:ext cx="480554" cy="414270"/>
          </a:xfrm>
          <a:prstGeom prst="triangle">
            <a:avLst/>
          </a:prstGeom>
          <a:solidFill>
            <a:srgbClr val="FCD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PA_等腰三角形 151"/>
          <p:cNvSpPr/>
          <p:nvPr>
            <p:custDataLst>
              <p:tags r:id="rId36"/>
            </p:custDataLst>
          </p:nvPr>
        </p:nvSpPr>
        <p:spPr>
          <a:xfrm rot="5400000" flipH="1">
            <a:off x="6670418" y="2542007"/>
            <a:ext cx="480554" cy="414270"/>
          </a:xfrm>
          <a:prstGeom prst="triangle">
            <a:avLst/>
          </a:prstGeom>
          <a:solidFill>
            <a:srgbClr val="FAB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PA_等腰三角形 152"/>
          <p:cNvSpPr/>
          <p:nvPr>
            <p:custDataLst>
              <p:tags r:id="rId37"/>
            </p:custDataLst>
          </p:nvPr>
        </p:nvSpPr>
        <p:spPr>
          <a:xfrm rot="16200000">
            <a:off x="6667243" y="2301729"/>
            <a:ext cx="480554" cy="414270"/>
          </a:xfrm>
          <a:prstGeom prst="triangle">
            <a:avLst/>
          </a:prstGeom>
          <a:solidFill>
            <a:srgbClr val="F69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PA_等腰三角形 153"/>
          <p:cNvSpPr/>
          <p:nvPr>
            <p:custDataLst>
              <p:tags r:id="rId38"/>
            </p:custDataLst>
          </p:nvPr>
        </p:nvSpPr>
        <p:spPr>
          <a:xfrm rot="5400000" flipH="1">
            <a:off x="6670418" y="2061451"/>
            <a:ext cx="480554" cy="414270"/>
          </a:xfrm>
          <a:prstGeom prst="triangle">
            <a:avLst/>
          </a:prstGeom>
          <a:solidFill>
            <a:srgbClr val="F16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PA_等腰三角形 155"/>
          <p:cNvSpPr/>
          <p:nvPr>
            <p:custDataLst>
              <p:tags r:id="rId39"/>
            </p:custDataLst>
          </p:nvPr>
        </p:nvSpPr>
        <p:spPr>
          <a:xfrm rot="16200000">
            <a:off x="7687517" y="3290640"/>
            <a:ext cx="480554" cy="414270"/>
          </a:xfrm>
          <a:prstGeom prst="triangle">
            <a:avLst/>
          </a:prstGeom>
          <a:solidFill>
            <a:srgbClr val="F4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PA_等腰三角形 157"/>
          <p:cNvSpPr/>
          <p:nvPr>
            <p:custDataLst>
              <p:tags r:id="rId40"/>
            </p:custDataLst>
          </p:nvPr>
        </p:nvSpPr>
        <p:spPr>
          <a:xfrm rot="16200000">
            <a:off x="7685929" y="2335316"/>
            <a:ext cx="480554" cy="414270"/>
          </a:xfrm>
          <a:prstGeom prst="triangle">
            <a:avLst/>
          </a:prstGeom>
          <a:solidFill>
            <a:srgbClr val="EE3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PA_等腰三角形 160"/>
          <p:cNvSpPr/>
          <p:nvPr>
            <p:custDataLst>
              <p:tags r:id="rId41"/>
            </p:custDataLst>
          </p:nvPr>
        </p:nvSpPr>
        <p:spPr>
          <a:xfrm rot="5400000" flipH="1">
            <a:off x="7687517" y="2096625"/>
            <a:ext cx="480554" cy="414270"/>
          </a:xfrm>
          <a:prstGeom prst="triangle">
            <a:avLst/>
          </a:prstGeom>
          <a:solidFill>
            <a:srgbClr val="AF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PA_等腰三角形 161"/>
          <p:cNvSpPr/>
          <p:nvPr>
            <p:custDataLst>
              <p:tags r:id="rId42"/>
            </p:custDataLst>
          </p:nvPr>
        </p:nvSpPr>
        <p:spPr>
          <a:xfrm rot="16200000">
            <a:off x="7687517" y="1857935"/>
            <a:ext cx="480554" cy="414270"/>
          </a:xfrm>
          <a:prstGeom prst="triangle">
            <a:avLst/>
          </a:prstGeom>
          <a:solidFill>
            <a:srgbClr val="88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PA_等腰三角形 162"/>
          <p:cNvSpPr/>
          <p:nvPr>
            <p:custDataLst>
              <p:tags r:id="rId43"/>
            </p:custDataLst>
          </p:nvPr>
        </p:nvSpPr>
        <p:spPr>
          <a:xfrm rot="5400000" flipH="1">
            <a:off x="8101787" y="3290637"/>
            <a:ext cx="480554" cy="414270"/>
          </a:xfrm>
          <a:prstGeom prst="triangle">
            <a:avLst/>
          </a:prstGeom>
          <a:solidFill>
            <a:srgbClr val="9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PA_等腰三角形 163"/>
          <p:cNvSpPr/>
          <p:nvPr>
            <p:custDataLst>
              <p:tags r:id="rId44"/>
            </p:custDataLst>
          </p:nvPr>
        </p:nvSpPr>
        <p:spPr>
          <a:xfrm rot="16200000">
            <a:off x="8516057" y="3290640"/>
            <a:ext cx="480554" cy="414270"/>
          </a:xfrm>
          <a:prstGeom prst="triangle">
            <a:avLst/>
          </a:prstGeom>
          <a:solidFill>
            <a:srgbClr val="03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PA_等腰三角形 164"/>
          <p:cNvSpPr/>
          <p:nvPr>
            <p:custDataLst>
              <p:tags r:id="rId45"/>
            </p:custDataLst>
          </p:nvPr>
        </p:nvSpPr>
        <p:spPr>
          <a:xfrm rot="5400000" flipH="1">
            <a:off x="8094167" y="2584658"/>
            <a:ext cx="480554" cy="414270"/>
          </a:xfrm>
          <a:prstGeom prst="triangle">
            <a:avLst/>
          </a:prstGeom>
          <a:solidFill>
            <a:srgbClr val="F4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PA_等腰三角形 165"/>
          <p:cNvSpPr/>
          <p:nvPr>
            <p:custDataLst>
              <p:tags r:id="rId46"/>
            </p:custDataLst>
          </p:nvPr>
        </p:nvSpPr>
        <p:spPr>
          <a:xfrm rot="16200000">
            <a:off x="8523677" y="2581483"/>
            <a:ext cx="480554" cy="414270"/>
          </a:xfrm>
          <a:prstGeom prst="triangle">
            <a:avLst/>
          </a:prstGeom>
          <a:solidFill>
            <a:srgbClr val="A1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PA_等腰三角形 168"/>
          <p:cNvSpPr/>
          <p:nvPr>
            <p:custDataLst>
              <p:tags r:id="rId47"/>
            </p:custDataLst>
          </p:nvPr>
        </p:nvSpPr>
        <p:spPr>
          <a:xfrm rot="5400000" flipH="1">
            <a:off x="8930324" y="3290640"/>
            <a:ext cx="480554" cy="414270"/>
          </a:xfrm>
          <a:prstGeom prst="triangle">
            <a:avLst/>
          </a:prstGeom>
          <a:solidFill>
            <a:srgbClr val="96D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PA_等腰三角形 169"/>
          <p:cNvSpPr/>
          <p:nvPr>
            <p:custDataLst>
              <p:tags r:id="rId48"/>
            </p:custDataLst>
          </p:nvPr>
        </p:nvSpPr>
        <p:spPr>
          <a:xfrm rot="5400000" flipH="1">
            <a:off x="8930324" y="2811108"/>
            <a:ext cx="480554" cy="414270"/>
          </a:xfrm>
          <a:prstGeom prst="triangle">
            <a:avLst/>
          </a:prstGeom>
          <a:solidFill>
            <a:srgbClr val="03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PA_等腰三角形 170"/>
          <p:cNvSpPr/>
          <p:nvPr>
            <p:custDataLst>
              <p:tags r:id="rId49"/>
            </p:custDataLst>
          </p:nvPr>
        </p:nvSpPr>
        <p:spPr>
          <a:xfrm rot="16200000">
            <a:off x="8930324" y="3051385"/>
            <a:ext cx="480554" cy="414270"/>
          </a:xfrm>
          <a:prstGeom prst="triangle">
            <a:avLst/>
          </a:prstGeom>
          <a:solidFill>
            <a:srgbClr val="159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PA_等腰三角形 174"/>
          <p:cNvSpPr/>
          <p:nvPr>
            <p:custDataLst>
              <p:tags r:id="rId50"/>
            </p:custDataLst>
          </p:nvPr>
        </p:nvSpPr>
        <p:spPr>
          <a:xfrm rot="5400000" flipH="1">
            <a:off x="8101785" y="1856910"/>
            <a:ext cx="480554" cy="414270"/>
          </a:xfrm>
          <a:prstGeom prst="triangle">
            <a:avLst/>
          </a:prstGeom>
          <a:solidFill>
            <a:srgbClr val="AF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PA_文本框 175"/>
          <p:cNvSpPr txBox="1"/>
          <p:nvPr>
            <p:custDataLst>
              <p:tags r:id="rId51"/>
            </p:custDataLst>
          </p:nvPr>
        </p:nvSpPr>
        <p:spPr>
          <a:xfrm>
            <a:off x="3049778" y="4138992"/>
            <a:ext cx="640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爬虫入门</a:t>
            </a:r>
          </a:p>
        </p:txBody>
      </p:sp>
      <p:sp>
        <p:nvSpPr>
          <p:cNvPr id="60" name="PA_等腰三角形 142"/>
          <p:cNvSpPr/>
          <p:nvPr>
            <p:custDataLst>
              <p:tags r:id="rId52"/>
            </p:custDataLst>
          </p:nvPr>
        </p:nvSpPr>
        <p:spPr>
          <a:xfrm rot="5400000" flipH="1" flipV="1">
            <a:off x="8525399" y="1853078"/>
            <a:ext cx="480554" cy="414270"/>
          </a:xfrm>
          <a:prstGeom prst="triangle">
            <a:avLst/>
          </a:prstGeom>
          <a:solidFill>
            <a:srgbClr val="EE3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等腰三角形 143"/>
          <p:cNvSpPr/>
          <p:nvPr>
            <p:custDataLst>
              <p:tags r:id="rId53"/>
            </p:custDataLst>
          </p:nvPr>
        </p:nvSpPr>
        <p:spPr>
          <a:xfrm rot="5400000" flipH="1">
            <a:off x="8937865" y="1856765"/>
            <a:ext cx="480554" cy="414270"/>
          </a:xfrm>
          <a:prstGeom prst="triangle">
            <a:avLst/>
          </a:prstGeom>
          <a:solidFill>
            <a:srgbClr val="F16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PA_等腰三角形 144"/>
          <p:cNvSpPr/>
          <p:nvPr>
            <p:custDataLst>
              <p:tags r:id="rId54"/>
            </p:custDataLst>
          </p:nvPr>
        </p:nvSpPr>
        <p:spPr>
          <a:xfrm rot="5400000" flipH="1" flipV="1">
            <a:off x="8936356" y="2099638"/>
            <a:ext cx="480554" cy="414270"/>
          </a:xfrm>
          <a:prstGeom prst="triangle">
            <a:avLst/>
          </a:prstGeom>
          <a:solidFill>
            <a:srgbClr val="F68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PA_等腰三角形 145"/>
          <p:cNvSpPr/>
          <p:nvPr>
            <p:custDataLst>
              <p:tags r:id="rId55"/>
            </p:custDataLst>
          </p:nvPr>
        </p:nvSpPr>
        <p:spPr>
          <a:xfrm rot="5400000" flipH="1">
            <a:off x="8939320" y="2330754"/>
            <a:ext cx="480554" cy="414270"/>
          </a:xfrm>
          <a:prstGeom prst="triangle">
            <a:avLst/>
          </a:prstGeom>
          <a:solidFill>
            <a:srgbClr val="A1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PA_等腰三角形 147"/>
          <p:cNvSpPr/>
          <p:nvPr>
            <p:custDataLst>
              <p:tags r:id="rId56"/>
            </p:custDataLst>
          </p:nvPr>
        </p:nvSpPr>
        <p:spPr>
          <a:xfrm rot="5400000" flipH="1" flipV="1">
            <a:off x="8925383" y="2570635"/>
            <a:ext cx="480554" cy="414270"/>
          </a:xfrm>
          <a:prstGeom prst="triangle">
            <a:avLst/>
          </a:prstGeom>
          <a:solidFill>
            <a:srgbClr val="7D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E1F82C-BD7E-4F94-A6EC-38AE788D40C0}"/>
              </a:ext>
            </a:extLst>
          </p:cNvPr>
          <p:cNvSpPr/>
          <p:nvPr/>
        </p:nvSpPr>
        <p:spPr>
          <a:xfrm>
            <a:off x="5465764" y="56079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制作者：肖曦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99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直角三角形 238"/>
          <p:cNvSpPr/>
          <p:nvPr/>
        </p:nvSpPr>
        <p:spPr>
          <a:xfrm rot="5400000">
            <a:off x="21036" y="-52238"/>
            <a:ext cx="845912" cy="853693"/>
          </a:xfrm>
          <a:prstGeom prst="rtTriangle">
            <a:avLst/>
          </a:prstGeom>
          <a:solidFill>
            <a:srgbClr val="8C1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直角三角形 239"/>
          <p:cNvSpPr/>
          <p:nvPr/>
        </p:nvSpPr>
        <p:spPr>
          <a:xfrm>
            <a:off x="870362" y="-48349"/>
            <a:ext cx="849599" cy="863165"/>
          </a:xfrm>
          <a:prstGeom prst="rt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直角三角形 240"/>
          <p:cNvSpPr/>
          <p:nvPr/>
        </p:nvSpPr>
        <p:spPr>
          <a:xfrm rot="5400000">
            <a:off x="1715726" y="-52238"/>
            <a:ext cx="845912" cy="853693"/>
          </a:xfrm>
          <a:prstGeom prst="rtTriangle">
            <a:avLst/>
          </a:prstGeom>
          <a:solidFill>
            <a:srgbClr val="AE2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直角三角形 241"/>
          <p:cNvSpPr/>
          <p:nvPr/>
        </p:nvSpPr>
        <p:spPr>
          <a:xfrm rot="10800000">
            <a:off x="0" y="819816"/>
            <a:ext cx="868585" cy="870005"/>
          </a:xfrm>
          <a:prstGeom prst="rt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直角三角形 242"/>
          <p:cNvSpPr/>
          <p:nvPr/>
        </p:nvSpPr>
        <p:spPr>
          <a:xfrm rot="5400000">
            <a:off x="14893" y="1689825"/>
            <a:ext cx="853693" cy="853693"/>
          </a:xfrm>
          <a:prstGeom prst="rtTriangle">
            <a:avLst/>
          </a:prstGeom>
          <a:solidFill>
            <a:srgbClr val="87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直角三角形 243"/>
          <p:cNvSpPr/>
          <p:nvPr/>
        </p:nvSpPr>
        <p:spPr>
          <a:xfrm rot="16200000">
            <a:off x="844403" y="816042"/>
            <a:ext cx="893869" cy="853693"/>
          </a:xfrm>
          <a:prstGeom prst="rtTriangle">
            <a:avLst/>
          </a:prstGeom>
          <a:solidFill>
            <a:srgbClr val="841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/>
          <p:cNvSpPr txBox="1"/>
          <p:nvPr/>
        </p:nvSpPr>
        <p:spPr>
          <a:xfrm>
            <a:off x="3115665" y="585616"/>
            <a:ext cx="232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4C49E2-98A7-4763-91D4-B80D9B62BD95}"/>
              </a:ext>
            </a:extLst>
          </p:cNvPr>
          <p:cNvSpPr txBox="1"/>
          <p:nvPr/>
        </p:nvSpPr>
        <p:spPr>
          <a:xfrm>
            <a:off x="3115666" y="1389991"/>
            <a:ext cx="268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B3100-550A-4CD3-9403-41FD85FC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1" y="2194366"/>
            <a:ext cx="7872142" cy="43742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35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09B09E-04C4-4A2B-A92A-757F418C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30" y="1279974"/>
            <a:ext cx="8314140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6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0800000">
            <a:off x="11375585" y="-5609"/>
            <a:ext cx="845912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5400000">
            <a:off x="11365117" y="853525"/>
            <a:ext cx="849599" cy="863165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1350185" y="1701781"/>
            <a:ext cx="845912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6200000">
            <a:off x="10484039" y="-10765"/>
            <a:ext cx="868585" cy="870005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9629632" y="-7862"/>
            <a:ext cx="853693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0470627" y="867137"/>
            <a:ext cx="893869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8C70BD-CF4F-44A7-8882-A2E5449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2" y="381191"/>
            <a:ext cx="7015083" cy="322428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517446A-8418-44D6-AA74-27F54954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26" y="2242613"/>
            <a:ext cx="8077900" cy="3977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3A3988-1206-4F85-9027-362CC8852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04" y="1811247"/>
            <a:ext cx="6826943" cy="157887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58DE2DC-9C29-4D6D-99C5-43243463D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299" y="3546180"/>
            <a:ext cx="6820948" cy="14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FF6095-7B39-40EE-B867-AD5E59A7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4" y="925433"/>
            <a:ext cx="3645401" cy="13925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EC5828-D882-45A4-9986-439045FD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54" y="2317959"/>
            <a:ext cx="3256792" cy="10394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1DF10E9-2453-469B-97B8-FDA99E7D0BE5}"/>
              </a:ext>
            </a:extLst>
          </p:cNvPr>
          <p:cNvSpPr/>
          <p:nvPr/>
        </p:nvSpPr>
        <p:spPr>
          <a:xfrm>
            <a:off x="5229904" y="1228298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User-Agent </a:t>
            </a:r>
            <a:r>
              <a:rPr lang="zh-CN" altLang="en-US" dirty="0"/>
              <a:t>字段信息，也就是浏览器标识信息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226890-1D40-431B-8ED1-3A178AB33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24" y="2501949"/>
            <a:ext cx="7544454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94F3D-6540-4F6F-9884-890B93509F63}"/>
              </a:ext>
            </a:extLst>
          </p:cNvPr>
          <p:cNvSpPr txBox="1"/>
          <p:nvPr/>
        </p:nvSpPr>
        <p:spPr>
          <a:xfrm>
            <a:off x="459903" y="6085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抓取二进制数据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C68D9C-BA55-4707-A58F-8FBE54D137CF}"/>
              </a:ext>
            </a:extLst>
          </p:cNvPr>
          <p:cNvSpPr/>
          <p:nvPr/>
        </p:nvSpPr>
        <p:spPr>
          <a:xfrm>
            <a:off x="752134" y="1161445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图片、音频、视频这些文件本质上都是由二进制码组成的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29FA90-5BA9-4B8A-9DB6-088108FB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05" y="1826124"/>
            <a:ext cx="9281964" cy="2720576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169DBF6-3139-40CD-806A-A8456505C7E4}"/>
              </a:ext>
            </a:extLst>
          </p:cNvPr>
          <p:cNvCxnSpPr>
            <a:cxnSpLocks/>
          </p:cNvCxnSpPr>
          <p:nvPr/>
        </p:nvCxnSpPr>
        <p:spPr>
          <a:xfrm flipH="1">
            <a:off x="1498863" y="3624817"/>
            <a:ext cx="1168923" cy="208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BA319E1-F6DB-435B-BDEF-1DE97620838E}"/>
              </a:ext>
            </a:extLst>
          </p:cNvPr>
          <p:cNvSpPr txBox="1"/>
          <p:nvPr/>
        </p:nvSpPr>
        <p:spPr>
          <a:xfrm>
            <a:off x="752134" y="3642623"/>
            <a:ext cx="6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r.text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CB3FE5F-50E8-4BE8-B7F3-A62E77569A5C}"/>
              </a:ext>
            </a:extLst>
          </p:cNvPr>
          <p:cNvCxnSpPr/>
          <p:nvPr/>
        </p:nvCxnSpPr>
        <p:spPr>
          <a:xfrm flipH="1">
            <a:off x="1659118" y="4072379"/>
            <a:ext cx="1008668" cy="47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5F4150E-7C0D-453D-974E-9ADFED42174C}"/>
              </a:ext>
            </a:extLst>
          </p:cNvPr>
          <p:cNvSpPr txBox="1"/>
          <p:nvPr/>
        </p:nvSpPr>
        <p:spPr>
          <a:xfrm>
            <a:off x="710721" y="44183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r.content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2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AAF7FD-1B93-42A9-B5A2-50468046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56" y="1790558"/>
            <a:ext cx="5860288" cy="32768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4CC10F-D945-4B43-BA28-77919F324D56}"/>
              </a:ext>
            </a:extLst>
          </p:cNvPr>
          <p:cNvSpPr txBox="1"/>
          <p:nvPr/>
        </p:nvSpPr>
        <p:spPr>
          <a:xfrm>
            <a:off x="933253" y="78243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post</a:t>
            </a:r>
            <a:r>
              <a:rPr lang="zh-CN" altLang="en-US" sz="2400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84496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C11846-ABA0-4AC6-B5A1-D09F6904C4B2}"/>
              </a:ext>
            </a:extLst>
          </p:cNvPr>
          <p:cNvSpPr txBox="1"/>
          <p:nvPr/>
        </p:nvSpPr>
        <p:spPr>
          <a:xfrm>
            <a:off x="570429" y="915554"/>
            <a:ext cx="244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E50205-114F-48DE-8DBB-68CA5443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7" y="178675"/>
            <a:ext cx="7460627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1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>
            <a:cxnSpLocks/>
          </p:cNvCxnSpPr>
          <p:nvPr/>
        </p:nvCxnSpPr>
        <p:spPr>
          <a:xfrm>
            <a:off x="104866" y="-9319"/>
            <a:ext cx="12084159" cy="6867319"/>
          </a:xfrm>
          <a:prstGeom prst="line">
            <a:avLst/>
          </a:prstGeom>
          <a:ln w="3175"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0" y="3559803"/>
            <a:ext cx="12196526" cy="3298197"/>
          </a:xfrm>
          <a:prstGeom prst="line">
            <a:avLst/>
          </a:prstGeom>
          <a:ln w="3175"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-1968" y="2746361"/>
            <a:ext cx="4187439" cy="4111639"/>
            <a:chOff x="-1968" y="2746361"/>
            <a:chExt cx="4187439" cy="4111639"/>
          </a:xfrm>
        </p:grpSpPr>
        <p:sp>
          <p:nvSpPr>
            <p:cNvPr id="5" name="直角三角形 4"/>
            <p:cNvSpPr/>
            <p:nvPr/>
          </p:nvSpPr>
          <p:spPr>
            <a:xfrm>
              <a:off x="0" y="6172199"/>
              <a:ext cx="700088" cy="685801"/>
            </a:xfrm>
            <a:prstGeom prst="rtTriangl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0" y="4805363"/>
              <a:ext cx="700088" cy="685801"/>
            </a:xfrm>
            <a:prstGeom prst="rtTriangle">
              <a:avLst/>
            </a:prstGeom>
            <a:solidFill>
              <a:srgbClr val="CDF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1407335" y="6172199"/>
              <a:ext cx="700088" cy="685801"/>
            </a:xfrm>
            <a:prstGeom prst="rtTriangle">
              <a:avLst/>
            </a:prstGeom>
            <a:solidFill>
              <a:srgbClr val="229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3485383" y="6172199"/>
              <a:ext cx="700088" cy="685801"/>
            </a:xfrm>
            <a:prstGeom prst="rtTriangle">
              <a:avLst/>
            </a:prstGeom>
            <a:solidFill>
              <a:srgbClr val="ED9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>
              <a:off x="2785668" y="5486398"/>
              <a:ext cx="700088" cy="685801"/>
            </a:xfrm>
            <a:prstGeom prst="rtTriangle">
              <a:avLst/>
            </a:prstGeom>
            <a:solidFill>
              <a:srgbClr val="FFB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2103805" y="4800596"/>
              <a:ext cx="682258" cy="685801"/>
            </a:xfrm>
            <a:prstGeom prst="rtTriangle">
              <a:avLst/>
            </a:prstGeom>
            <a:solidFill>
              <a:srgbClr val="FABF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1404937" y="4114794"/>
              <a:ext cx="700087" cy="685801"/>
            </a:xfrm>
            <a:prstGeom prst="rtTriangle">
              <a:avLst/>
            </a:prstGeom>
            <a:solidFill>
              <a:srgbClr val="176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706458" y="3428979"/>
              <a:ext cx="696088" cy="685801"/>
            </a:xfrm>
            <a:prstGeom prst="rtTriangle">
              <a:avLst/>
            </a:prstGeom>
            <a:solidFill>
              <a:srgbClr val="21AB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746361"/>
              <a:ext cx="708035" cy="685801"/>
            </a:xfrm>
            <a:prstGeom prst="rtTriangle">
              <a:avLst/>
            </a:prstGeom>
            <a:solidFill>
              <a:srgbClr val="9CCC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>
              <a:off x="1411286" y="4800596"/>
              <a:ext cx="681040" cy="685801"/>
            </a:xfrm>
            <a:prstGeom prst="rtTriangle">
              <a:avLst/>
            </a:prstGeom>
            <a:solidFill>
              <a:srgbClr val="F6C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flipH="1">
              <a:off x="2085973" y="5486398"/>
              <a:ext cx="700088" cy="685801"/>
            </a:xfrm>
            <a:prstGeom prst="rtTriangle">
              <a:avLst/>
            </a:prstGeom>
            <a:solidFill>
              <a:srgbClr val="B12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H="1">
              <a:off x="2091931" y="6172199"/>
              <a:ext cx="700088" cy="685801"/>
            </a:xfrm>
            <a:prstGeom prst="rtTriangle">
              <a:avLst/>
            </a:prstGeom>
            <a:solidFill>
              <a:srgbClr val="23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flipH="1">
              <a:off x="2788460" y="6172199"/>
              <a:ext cx="700088" cy="685801"/>
            </a:xfrm>
            <a:prstGeom prst="rtTriangle">
              <a:avLst/>
            </a:prstGeom>
            <a:solidFill>
              <a:srgbClr val="FEC3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0" y="5484814"/>
              <a:ext cx="702474" cy="685809"/>
            </a:xfrm>
            <a:prstGeom prst="rtTriangle">
              <a:avLst/>
            </a:prstGeom>
            <a:solidFill>
              <a:srgbClr val="96C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06458" y="6172182"/>
              <a:ext cx="702468" cy="685818"/>
            </a:xfrm>
            <a:prstGeom prst="rtTriangle">
              <a:avLst/>
            </a:prstGeom>
            <a:solidFill>
              <a:srgbClr val="08B8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flipV="1">
              <a:off x="705248" y="4807752"/>
              <a:ext cx="702468" cy="680220"/>
            </a:xfrm>
            <a:prstGeom prst="rtTriangle">
              <a:avLst/>
            </a:prstGeom>
            <a:solidFill>
              <a:srgbClr val="FFD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5253" y="4115585"/>
              <a:ext cx="694911" cy="692956"/>
            </a:xfrm>
            <a:prstGeom prst="rtTriangle">
              <a:avLst/>
            </a:prstGeom>
            <a:solidFill>
              <a:srgbClr val="08B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/>
          </p:nvSpPr>
          <p:spPr>
            <a:xfrm flipV="1">
              <a:off x="-1968" y="4112417"/>
              <a:ext cx="706818" cy="692943"/>
            </a:xfrm>
            <a:prstGeom prst="rtTriangle">
              <a:avLst/>
            </a:prstGeom>
            <a:solidFill>
              <a:srgbClr val="20A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flipH="1" flipV="1">
              <a:off x="700500" y="5484821"/>
              <a:ext cx="710383" cy="685801"/>
            </a:xfrm>
            <a:prstGeom prst="rtTriangle">
              <a:avLst/>
            </a:prstGeom>
            <a:solidFill>
              <a:srgbClr val="9AC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直角三角形 24"/>
            <p:cNvSpPr/>
            <p:nvPr/>
          </p:nvSpPr>
          <p:spPr>
            <a:xfrm flipH="1" flipV="1">
              <a:off x="1402545" y="5486782"/>
              <a:ext cx="686207" cy="685801"/>
            </a:xfrm>
            <a:prstGeom prst="rtTriangle">
              <a:avLst/>
            </a:prstGeom>
            <a:solidFill>
              <a:srgbClr val="B0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直角三角形 28"/>
          <p:cNvSpPr/>
          <p:nvPr/>
        </p:nvSpPr>
        <p:spPr>
          <a:xfrm rot="5400000" flipV="1">
            <a:off x="11496081" y="9111"/>
            <a:ext cx="700088" cy="685801"/>
          </a:xfrm>
          <a:prstGeom prst="rtTriangl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5400000" flipV="1">
            <a:off x="10129245" y="9111"/>
            <a:ext cx="700088" cy="685801"/>
          </a:xfrm>
          <a:prstGeom prst="rtTriangle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5400000" flipV="1">
            <a:off x="11496081" y="1416446"/>
            <a:ext cx="700088" cy="685801"/>
          </a:xfrm>
          <a:prstGeom prst="rtTriangle">
            <a:avLst/>
          </a:prstGeom>
          <a:solidFill>
            <a:srgbClr val="22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5400000" flipV="1">
            <a:off x="11496081" y="3494495"/>
            <a:ext cx="700088" cy="685801"/>
          </a:xfrm>
          <a:prstGeom prst="rtTriangle">
            <a:avLst/>
          </a:prstGeom>
          <a:solidFill>
            <a:srgbClr val="ED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 flipV="1">
            <a:off x="10810280" y="2794780"/>
            <a:ext cx="700088" cy="685801"/>
          </a:xfrm>
          <a:prstGeom prst="rtTriangle">
            <a:avLst/>
          </a:prstGeom>
          <a:solidFill>
            <a:srgbClr val="FFB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5400000" flipV="1">
            <a:off x="10133393" y="2104002"/>
            <a:ext cx="682258" cy="685801"/>
          </a:xfrm>
          <a:prstGeom prst="rtTriangle">
            <a:avLst/>
          </a:prstGeom>
          <a:solidFill>
            <a:srgbClr val="FAB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5400000" flipV="1">
            <a:off x="9438676" y="1414048"/>
            <a:ext cx="700087" cy="685801"/>
          </a:xfrm>
          <a:prstGeom prst="rtTriangle">
            <a:avLst/>
          </a:prstGeom>
          <a:solidFill>
            <a:srgbClr val="17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rot="5400000" flipV="1">
            <a:off x="8754861" y="713570"/>
            <a:ext cx="696088" cy="685801"/>
          </a:xfrm>
          <a:prstGeom prst="rtTriangle">
            <a:avLst/>
          </a:prstGeom>
          <a:solidFill>
            <a:srgbClr val="21A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 flipV="1">
            <a:off x="8066269" y="13085"/>
            <a:ext cx="708035" cy="685801"/>
          </a:xfrm>
          <a:prstGeom prst="rtTriangle">
            <a:avLst/>
          </a:prstGeom>
          <a:solidFill>
            <a:srgbClr val="9CC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5400000" flipV="1">
            <a:off x="10134002" y="1410874"/>
            <a:ext cx="681040" cy="685801"/>
          </a:xfrm>
          <a:prstGeom prst="rtTriangle">
            <a:avLst/>
          </a:prstGeom>
          <a:solidFill>
            <a:srgbClr val="F6C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5400000" flipH="1" flipV="1">
            <a:off x="10810280" y="2095085"/>
            <a:ext cx="700088" cy="685801"/>
          </a:xfrm>
          <a:prstGeom prst="rtTriangle">
            <a:avLst/>
          </a:prstGeom>
          <a:solidFill>
            <a:srgbClr val="B1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 rot="5400000" flipH="1" flipV="1">
            <a:off x="11496081" y="2101043"/>
            <a:ext cx="700088" cy="685801"/>
          </a:xfrm>
          <a:prstGeom prst="rtTriangle">
            <a:avLst/>
          </a:prstGeom>
          <a:solidFill>
            <a:srgbClr val="23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 flipH="1" flipV="1">
            <a:off x="11496081" y="2797572"/>
            <a:ext cx="700088" cy="685801"/>
          </a:xfrm>
          <a:prstGeom prst="rtTriangle">
            <a:avLst/>
          </a:prstGeom>
          <a:solidFill>
            <a:srgbClr val="FEC3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rot="5400000" flipH="1" flipV="1">
            <a:off x="10807507" y="10300"/>
            <a:ext cx="702474" cy="685809"/>
          </a:xfrm>
          <a:prstGeom prst="rtTriangle">
            <a:avLst/>
          </a:prstGeom>
          <a:solidFill>
            <a:srgbClr val="96C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直角三角形 42"/>
          <p:cNvSpPr/>
          <p:nvPr/>
        </p:nvSpPr>
        <p:spPr>
          <a:xfrm rot="5400000">
            <a:off x="11494882" y="716751"/>
            <a:ext cx="702468" cy="685818"/>
          </a:xfrm>
          <a:prstGeom prst="rtTriangle">
            <a:avLst/>
          </a:prstGeom>
          <a:solidFill>
            <a:srgbClr val="08B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直角三角形 43"/>
          <p:cNvSpPr/>
          <p:nvPr/>
        </p:nvSpPr>
        <p:spPr>
          <a:xfrm rot="5400000">
            <a:off x="10127653" y="718340"/>
            <a:ext cx="702468" cy="680220"/>
          </a:xfrm>
          <a:prstGeom prst="rtTriangle">
            <a:avLst/>
          </a:prstGeom>
          <a:solidFill>
            <a:srgbClr val="FFD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直角三角形 44"/>
          <p:cNvSpPr/>
          <p:nvPr/>
        </p:nvSpPr>
        <p:spPr>
          <a:xfrm rot="5400000">
            <a:off x="9445633" y="708199"/>
            <a:ext cx="694911" cy="692956"/>
          </a:xfrm>
          <a:prstGeom prst="rtTriangle">
            <a:avLst/>
          </a:prstGeom>
          <a:solidFill>
            <a:srgbClr val="08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直角三角形 45"/>
          <p:cNvSpPr/>
          <p:nvPr/>
        </p:nvSpPr>
        <p:spPr>
          <a:xfrm rot="5400000">
            <a:off x="9436505" y="6937"/>
            <a:ext cx="706818" cy="692943"/>
          </a:xfrm>
          <a:prstGeom prst="rtTriangle">
            <a:avLst/>
          </a:prstGeom>
          <a:solidFill>
            <a:srgbClr val="20A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rot="5400000" flipH="1">
            <a:off x="10803555" y="714759"/>
            <a:ext cx="710383" cy="685801"/>
          </a:xfrm>
          <a:prstGeom prst="rtTriangle">
            <a:avLst/>
          </a:prstGeom>
          <a:solidFill>
            <a:srgbClr val="9A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直角三角形 47"/>
          <p:cNvSpPr/>
          <p:nvPr/>
        </p:nvSpPr>
        <p:spPr>
          <a:xfrm rot="5400000" flipH="1">
            <a:off x="10817604" y="1404716"/>
            <a:ext cx="686207" cy="685801"/>
          </a:xfrm>
          <a:prstGeom prst="rtTriangle">
            <a:avLst/>
          </a:prstGeom>
          <a:solidFill>
            <a:srgbClr val="B0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等腰三角形 48"/>
          <p:cNvSpPr/>
          <p:nvPr/>
        </p:nvSpPr>
        <p:spPr>
          <a:xfrm>
            <a:off x="4849798" y="1927200"/>
            <a:ext cx="828704" cy="714400"/>
          </a:xfrm>
          <a:prstGeom prst="triangle">
            <a:avLst/>
          </a:prstGeom>
          <a:solidFill>
            <a:srgbClr val="FAD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5665802" y="1927200"/>
            <a:ext cx="828704" cy="714400"/>
          </a:xfrm>
          <a:prstGeom prst="triangle">
            <a:avLst/>
          </a:prstGeom>
          <a:solidFill>
            <a:srgbClr val="FD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6481806" y="1927200"/>
            <a:ext cx="828704" cy="714400"/>
          </a:xfrm>
          <a:prstGeom prst="triangle">
            <a:avLst/>
          </a:prstGeom>
          <a:solidFill>
            <a:srgbClr val="ED6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6073804" y="2643752"/>
            <a:ext cx="828704" cy="714400"/>
          </a:xfrm>
          <a:prstGeom prst="triangle">
            <a:avLst/>
          </a:prstGeom>
          <a:solidFill>
            <a:srgbClr val="851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6488156" y="3351802"/>
            <a:ext cx="828704" cy="714400"/>
          </a:xfrm>
          <a:prstGeom prst="triangle">
            <a:avLst/>
          </a:prstGeom>
          <a:solidFill>
            <a:srgbClr val="F06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6074622" y="4060774"/>
            <a:ext cx="828704" cy="714400"/>
          </a:xfrm>
          <a:prstGeom prst="triangle">
            <a:avLst/>
          </a:prstGeom>
          <a:solidFill>
            <a:srgbClr val="158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5267296" y="4067124"/>
            <a:ext cx="828704" cy="714400"/>
          </a:xfrm>
          <a:prstGeom prst="triangle">
            <a:avLst/>
          </a:prstGeom>
          <a:solidFill>
            <a:srgbClr val="1B9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flipV="1">
            <a:off x="4857254" y="4067124"/>
            <a:ext cx="828704" cy="714400"/>
          </a:xfrm>
          <a:prstGeom prst="triangle">
            <a:avLst/>
          </a:prstGeom>
          <a:solidFill>
            <a:srgbClr val="01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flipV="1">
            <a:off x="5663416" y="4067124"/>
            <a:ext cx="828704" cy="714400"/>
          </a:xfrm>
          <a:prstGeom prst="triangle">
            <a:avLst/>
          </a:prstGeom>
          <a:solidFill>
            <a:srgbClr val="05B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flipV="1">
            <a:off x="6489504" y="4067124"/>
            <a:ext cx="828704" cy="714400"/>
          </a:xfrm>
          <a:prstGeom prst="triangle">
            <a:avLst/>
          </a:prstGeom>
          <a:solidFill>
            <a:srgbClr val="8FC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flipV="1">
            <a:off x="6075498" y="3360304"/>
            <a:ext cx="828704" cy="714400"/>
          </a:xfrm>
          <a:prstGeom prst="triangle">
            <a:avLst/>
          </a:prstGeom>
          <a:solidFill>
            <a:srgbClr val="AE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flipV="1">
            <a:off x="6481003" y="2642522"/>
            <a:ext cx="828704" cy="714400"/>
          </a:xfrm>
          <a:prstGeom prst="triangle">
            <a:avLst/>
          </a:prstGeom>
          <a:solidFill>
            <a:srgbClr val="B1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6075152" y="1924232"/>
            <a:ext cx="828704" cy="714400"/>
          </a:xfrm>
          <a:prstGeom prst="triangle">
            <a:avLst/>
          </a:prstGeom>
          <a:solidFill>
            <a:srgbClr val="FC9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flipV="1">
            <a:off x="5256106" y="1924232"/>
            <a:ext cx="828704" cy="714400"/>
          </a:xfrm>
          <a:prstGeom prst="triangle">
            <a:avLst/>
          </a:prstGeom>
          <a:solidFill>
            <a:srgbClr val="FBB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053482" y="4994173"/>
            <a:ext cx="608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提取数据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0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903CCD-6A38-416D-B139-E2EFAB56A6A4}"/>
              </a:ext>
            </a:extLst>
          </p:cNvPr>
          <p:cNvSpPr/>
          <p:nvPr/>
        </p:nvSpPr>
        <p:spPr>
          <a:xfrm>
            <a:off x="345473" y="74928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2EB27D-24BD-4706-AC92-7CA89C4B9C01}"/>
              </a:ext>
            </a:extLst>
          </p:cNvPr>
          <p:cNvSpPr txBox="1"/>
          <p:nvPr/>
        </p:nvSpPr>
        <p:spPr>
          <a:xfrm>
            <a:off x="1776505" y="247230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原生字符串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EB4978-B533-4EF7-8839-955C41C6D5B5}"/>
              </a:ext>
            </a:extLst>
          </p:cNvPr>
          <p:cNvSpPr txBox="1"/>
          <p:nvPr/>
        </p:nvSpPr>
        <p:spPr>
          <a:xfrm>
            <a:off x="1776505" y="2001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DA3D55-42BC-408F-B82B-61E01987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75" y="2437739"/>
            <a:ext cx="1257409" cy="40389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DCFEFE9-B494-46C6-A416-4306EAB793DB}"/>
              </a:ext>
            </a:extLst>
          </p:cNvPr>
          <p:cNvSpPr/>
          <p:nvPr/>
        </p:nvSpPr>
        <p:spPr>
          <a:xfrm>
            <a:off x="2215086" y="743016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把特定的文本提取出来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347F2-CD6E-40F7-8E91-B307009AC77C}"/>
              </a:ext>
            </a:extLst>
          </p:cNvPr>
          <p:cNvSpPr/>
          <p:nvPr/>
        </p:nvSpPr>
        <p:spPr>
          <a:xfrm>
            <a:off x="1776505" y="4152411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贪婪匹配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  <a:r>
              <a:rPr lang="zh-CN" altLang="en-US" dirty="0"/>
              <a:t>下，</a:t>
            </a:r>
            <a:r>
              <a:rPr lang="en-US" altLang="zh-CN" dirty="0"/>
              <a:t>.</a:t>
            </a:r>
            <a:r>
              <a:rPr lang="zh-CN" altLang="en-US" i="1" dirty="0"/>
              <a:t> 会匹配尽可能多的字符。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AFCBD8-A4C4-4D42-966B-1843D2E26F81}"/>
              </a:ext>
            </a:extLst>
          </p:cNvPr>
          <p:cNvSpPr txBox="1"/>
          <p:nvPr/>
        </p:nvSpPr>
        <p:spPr>
          <a:xfrm>
            <a:off x="1776505" y="335250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万能匹配  </a:t>
            </a:r>
            <a:r>
              <a:rPr lang="en-US" altLang="zh-CN" dirty="0">
                <a:solidFill>
                  <a:srgbClr val="FF0000"/>
                </a:solidFill>
              </a:rPr>
              <a:t>.*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4A61E2-A1E8-4A23-8D14-68AB84391E4C}"/>
              </a:ext>
            </a:extLst>
          </p:cNvPr>
          <p:cNvSpPr/>
          <p:nvPr/>
        </p:nvSpPr>
        <p:spPr>
          <a:xfrm>
            <a:off x="4396033" y="3299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/>
              <a:t>.</a:t>
            </a:r>
            <a:r>
              <a:rPr lang="zh-CN" altLang="en-US" i="1" dirty="0"/>
              <a:t>（点）可以匹配任意字符（除换行符），</a:t>
            </a:r>
            <a:r>
              <a:rPr lang="zh-CN" altLang="en-US" dirty="0"/>
              <a:t>（星）代表匹配前面的字符无限次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AADAFD-D853-492A-B930-724EA9B4BB0A}"/>
              </a:ext>
            </a:extLst>
          </p:cNvPr>
          <p:cNvSpPr txBox="1"/>
          <p:nvPr/>
        </p:nvSpPr>
        <p:spPr>
          <a:xfrm>
            <a:off x="1789797" y="495232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非贪婪匹配 </a:t>
            </a:r>
            <a:r>
              <a:rPr lang="en-US" altLang="zh-CN" dirty="0">
                <a:solidFill>
                  <a:srgbClr val="FF0000"/>
                </a:solidFill>
              </a:rPr>
              <a:t>.*?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C3E6BEB-323E-4C84-8E1E-3F6FE0A26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89" y="799548"/>
            <a:ext cx="5784081" cy="1188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AF0203-2863-4579-B89E-189573328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22" y="3622313"/>
            <a:ext cx="5453263" cy="27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C11846-ABA0-4AC6-B5A1-D09F6904C4B2}"/>
              </a:ext>
            </a:extLst>
          </p:cNvPr>
          <p:cNvSpPr txBox="1"/>
          <p:nvPr/>
        </p:nvSpPr>
        <p:spPr>
          <a:xfrm>
            <a:off x="383884" y="556411"/>
            <a:ext cx="244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8EEC49-3B60-49E2-98A2-B27110FF431D}"/>
              </a:ext>
            </a:extLst>
          </p:cNvPr>
          <p:cNvSpPr/>
          <p:nvPr/>
        </p:nvSpPr>
        <p:spPr>
          <a:xfrm>
            <a:off x="3308889" y="60257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HTML </a:t>
            </a:r>
            <a:r>
              <a:rPr lang="zh-CN" altLang="en-US" dirty="0"/>
              <a:t>或 </a:t>
            </a:r>
            <a:r>
              <a:rPr lang="en-US" altLang="zh-CN" dirty="0"/>
              <a:t>XML </a:t>
            </a:r>
            <a:r>
              <a:rPr lang="zh-CN" altLang="en-US" dirty="0"/>
              <a:t>的解析库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EE37AF-3508-4743-9AF8-BE830D00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95" y="1125809"/>
            <a:ext cx="8893311" cy="33683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EA05566-2F65-441A-9F3E-A1F9F51D1C96}"/>
              </a:ext>
            </a:extLst>
          </p:cNvPr>
          <p:cNvSpPr txBox="1"/>
          <p:nvPr/>
        </p:nvSpPr>
        <p:spPr>
          <a:xfrm>
            <a:off x="696681" y="206570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find()</a:t>
            </a:r>
            <a:r>
              <a:rPr lang="zh-CN" altLang="en-US" dirty="0"/>
              <a:t>和</a:t>
            </a:r>
            <a:r>
              <a:rPr lang="en-US" altLang="zh-CN" dirty="0" err="1"/>
              <a:t>find_all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FAAA09-F211-476E-A388-16ADA88AEF88}"/>
              </a:ext>
            </a:extLst>
          </p:cNvPr>
          <p:cNvSpPr txBox="1"/>
          <p:nvPr/>
        </p:nvSpPr>
        <p:spPr>
          <a:xfrm>
            <a:off x="1008145" y="17593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方法选择器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28EDB7-0C5E-44BB-9DDC-62FD855B8727}"/>
              </a:ext>
            </a:extLst>
          </p:cNvPr>
          <p:cNvSpPr/>
          <p:nvPr/>
        </p:nvSpPr>
        <p:spPr>
          <a:xfrm>
            <a:off x="385786" y="1784739"/>
            <a:ext cx="401542" cy="360657"/>
          </a:xfrm>
          <a:prstGeom prst="rect">
            <a:avLst/>
          </a:prstGeom>
          <a:solidFill>
            <a:srgbClr val="22A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33B8BA-1E7E-4404-BAFD-341C29C42C52}"/>
              </a:ext>
            </a:extLst>
          </p:cNvPr>
          <p:cNvSpPr/>
          <p:nvPr/>
        </p:nvSpPr>
        <p:spPr>
          <a:xfrm>
            <a:off x="383884" y="2928654"/>
            <a:ext cx="401542" cy="360657"/>
          </a:xfrm>
          <a:prstGeom prst="rect">
            <a:avLst/>
          </a:prstGeom>
          <a:solidFill>
            <a:srgbClr val="22A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CAEC00-C4E4-47F5-B6A8-58B406D0992C}"/>
              </a:ext>
            </a:extLst>
          </p:cNvPr>
          <p:cNvSpPr/>
          <p:nvPr/>
        </p:nvSpPr>
        <p:spPr>
          <a:xfrm>
            <a:off x="377023" y="4009065"/>
            <a:ext cx="401542" cy="360657"/>
          </a:xfrm>
          <a:prstGeom prst="rect">
            <a:avLst/>
          </a:prstGeom>
          <a:solidFill>
            <a:srgbClr val="22A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39D6E9-9010-434E-92F4-4FCADEE4C004}"/>
              </a:ext>
            </a:extLst>
          </p:cNvPr>
          <p:cNvSpPr txBox="1"/>
          <p:nvPr/>
        </p:nvSpPr>
        <p:spPr>
          <a:xfrm>
            <a:off x="1003219" y="29490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节点选择器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66B2AD-014E-45D6-B7DD-B4B25A2E4DC4}"/>
              </a:ext>
            </a:extLst>
          </p:cNvPr>
          <p:cNvSpPr txBox="1"/>
          <p:nvPr/>
        </p:nvSpPr>
        <p:spPr>
          <a:xfrm>
            <a:off x="1044095" y="400039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CSS</a:t>
            </a:r>
            <a:r>
              <a:rPr lang="zh-CN" altLang="en-US" dirty="0"/>
              <a:t>选择器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5DAAF07-9354-4079-808B-1887C1C4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27" y="4491378"/>
            <a:ext cx="5159187" cy="12497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61AD52-5D50-4AD0-B8B7-31407A61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14" y="4496000"/>
            <a:ext cx="3200677" cy="1333616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1624D08-FE49-41B3-ACC2-D64127595899}"/>
              </a:ext>
            </a:extLst>
          </p:cNvPr>
          <p:cNvSpPr/>
          <p:nvPr/>
        </p:nvSpPr>
        <p:spPr>
          <a:xfrm>
            <a:off x="8486057" y="481886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获取元素中的所有文本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DF37DB-D4B8-44C0-8F69-013F85038D4E}"/>
              </a:ext>
            </a:extLst>
          </p:cNvPr>
          <p:cNvSpPr/>
          <p:nvPr/>
        </p:nvSpPr>
        <p:spPr>
          <a:xfrm>
            <a:off x="3969956" y="481272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获取元素的某个属性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F7A664-32B8-4F97-A5FB-64DBCE0322E4}"/>
              </a:ext>
            </a:extLst>
          </p:cNvPr>
          <p:cNvSpPr txBox="1"/>
          <p:nvPr/>
        </p:nvSpPr>
        <p:spPr>
          <a:xfrm>
            <a:off x="383884" y="50708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获取名称、属性、内容</a:t>
            </a:r>
          </a:p>
        </p:txBody>
      </p:sp>
    </p:spTree>
    <p:extLst>
      <p:ext uri="{BB962C8B-B14F-4D97-AF65-F5344CB8AC3E}">
        <p14:creationId xmlns:p14="http://schemas.microsoft.com/office/powerpoint/2010/main" val="58120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457450" y="2166"/>
            <a:ext cx="3638550" cy="6853671"/>
          </a:xfrm>
          <a:custGeom>
            <a:avLst/>
            <a:gdLst>
              <a:gd name="connsiteX0" fmla="*/ 3264310 w 3264310"/>
              <a:gd name="connsiteY0" fmla="*/ 0 h 6853671"/>
              <a:gd name="connsiteX1" fmla="*/ 3264310 w 3264310"/>
              <a:gd name="connsiteY1" fmla="*/ 6853671 h 6853671"/>
              <a:gd name="connsiteX2" fmla="*/ 3175603 w 3264310"/>
              <a:gd name="connsiteY2" fmla="*/ 6851373 h 6853671"/>
              <a:gd name="connsiteX3" fmla="*/ 0 w 3264310"/>
              <a:gd name="connsiteY3" fmla="*/ 3426835 h 6853671"/>
              <a:gd name="connsiteX4" fmla="*/ 3175603 w 3264310"/>
              <a:gd name="connsiteY4" fmla="*/ 2297 h 68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310" h="6853671">
                <a:moveTo>
                  <a:pt x="3264310" y="0"/>
                </a:moveTo>
                <a:lnTo>
                  <a:pt x="3264310" y="6853671"/>
                </a:lnTo>
                <a:lnTo>
                  <a:pt x="3175603" y="6851373"/>
                </a:lnTo>
                <a:cubicBezTo>
                  <a:pt x="1406682" y="6759534"/>
                  <a:pt x="0" y="5261438"/>
                  <a:pt x="0" y="3426835"/>
                </a:cubicBezTo>
                <a:cubicBezTo>
                  <a:pt x="0" y="1592232"/>
                  <a:pt x="1406682" y="94136"/>
                  <a:pt x="3175603" y="2297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454764" y="0"/>
            <a:ext cx="2641236" cy="6858000"/>
          </a:xfrm>
          <a:custGeom>
            <a:avLst/>
            <a:gdLst>
              <a:gd name="connsiteX0" fmla="*/ 2369574 w 2369574"/>
              <a:gd name="connsiteY0" fmla="*/ 0 h 6858000"/>
              <a:gd name="connsiteX1" fmla="*/ 2369574 w 2369574"/>
              <a:gd name="connsiteY1" fmla="*/ 6858000 h 6858000"/>
              <a:gd name="connsiteX2" fmla="*/ 0 w 2369574"/>
              <a:gd name="connsiteY2" fmla="*/ 3429000 h 6858000"/>
              <a:gd name="connsiteX3" fmla="*/ 2369574 w 236957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574" h="6858000">
                <a:moveTo>
                  <a:pt x="2369574" y="0"/>
                </a:moveTo>
                <a:lnTo>
                  <a:pt x="2369574" y="6858000"/>
                </a:lnTo>
                <a:cubicBezTo>
                  <a:pt x="1060894" y="6858000"/>
                  <a:pt x="0" y="5322784"/>
                  <a:pt x="0" y="3429000"/>
                </a:cubicBezTo>
                <a:cubicBezTo>
                  <a:pt x="0" y="1535216"/>
                  <a:pt x="1060894" y="0"/>
                  <a:pt x="236957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473996" y="0"/>
            <a:ext cx="1622004" cy="6858000"/>
          </a:xfrm>
          <a:custGeom>
            <a:avLst/>
            <a:gdLst>
              <a:gd name="connsiteX0" fmla="*/ 1455174 w 1455174"/>
              <a:gd name="connsiteY0" fmla="*/ 0 h 6858000"/>
              <a:gd name="connsiteX1" fmla="*/ 1455174 w 1455174"/>
              <a:gd name="connsiteY1" fmla="*/ 6858000 h 6858000"/>
              <a:gd name="connsiteX2" fmla="*/ 0 w 1455174"/>
              <a:gd name="connsiteY2" fmla="*/ 3429000 h 6858000"/>
              <a:gd name="connsiteX3" fmla="*/ 1455174 w 145517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174" h="6858000">
                <a:moveTo>
                  <a:pt x="1455174" y="0"/>
                </a:moveTo>
                <a:lnTo>
                  <a:pt x="1455174" y="6858000"/>
                </a:lnTo>
                <a:cubicBezTo>
                  <a:pt x="651504" y="6858000"/>
                  <a:pt x="0" y="5322784"/>
                  <a:pt x="0" y="3429000"/>
                </a:cubicBezTo>
                <a:cubicBezTo>
                  <a:pt x="0" y="1535216"/>
                  <a:pt x="651504" y="0"/>
                  <a:pt x="145517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416512" y="0"/>
            <a:ext cx="679488" cy="6858000"/>
          </a:xfrm>
          <a:custGeom>
            <a:avLst/>
            <a:gdLst>
              <a:gd name="connsiteX0" fmla="*/ 609600 w 609600"/>
              <a:gd name="connsiteY0" fmla="*/ 0 h 6858000"/>
              <a:gd name="connsiteX1" fmla="*/ 609600 w 609600"/>
              <a:gd name="connsiteY1" fmla="*/ 6858000 h 6858000"/>
              <a:gd name="connsiteX2" fmla="*/ 0 w 609600"/>
              <a:gd name="connsiteY2" fmla="*/ 3429000 h 6858000"/>
              <a:gd name="connsiteX3" fmla="*/ 609600 w 6096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6858000">
                <a:moveTo>
                  <a:pt x="609600" y="0"/>
                </a:moveTo>
                <a:lnTo>
                  <a:pt x="609600" y="6858000"/>
                </a:lnTo>
                <a:cubicBezTo>
                  <a:pt x="272927" y="6858000"/>
                  <a:pt x="0" y="5322784"/>
                  <a:pt x="0" y="3429000"/>
                </a:cubicBezTo>
                <a:cubicBezTo>
                  <a:pt x="0" y="1535216"/>
                  <a:pt x="272927" y="0"/>
                  <a:pt x="6096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 flipH="1" flipV="1">
            <a:off x="4865071" y="6351691"/>
            <a:ext cx="4358821" cy="493866"/>
          </a:xfrm>
          <a:prstGeom prst="arc">
            <a:avLst>
              <a:gd name="adj1" fmla="val 10860306"/>
              <a:gd name="adj2" fmla="val 2151772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 flipH="1" flipV="1">
            <a:off x="3130547" y="4475355"/>
            <a:ext cx="5872117" cy="1646976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flipH="1" flipV="1">
            <a:off x="2506282" y="3049507"/>
            <a:ext cx="6229517" cy="1718211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弧形 30"/>
          <p:cNvSpPr/>
          <p:nvPr/>
        </p:nvSpPr>
        <p:spPr>
          <a:xfrm flipH="1" flipV="1">
            <a:off x="2637832" y="1584259"/>
            <a:ext cx="5915618" cy="1547984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 flipH="1" flipV="1">
            <a:off x="3578366" y="108269"/>
            <a:ext cx="5424298" cy="1734483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flipH="1" flipV="1">
            <a:off x="5284998" y="-229360"/>
            <a:ext cx="3022293" cy="606864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 rot="1728969">
            <a:off x="3661996" y="1062051"/>
            <a:ext cx="675520" cy="643352"/>
          </a:xfrm>
          <a:prstGeom prst="pentagon">
            <a:avLst/>
          </a:prstGeom>
          <a:solidFill>
            <a:srgbClr val="A6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正五边形 36"/>
          <p:cNvSpPr/>
          <p:nvPr/>
        </p:nvSpPr>
        <p:spPr>
          <a:xfrm rot="1728969">
            <a:off x="3168494" y="2618797"/>
            <a:ext cx="675520" cy="643352"/>
          </a:xfrm>
          <a:prstGeom prst="pentagon">
            <a:avLst/>
          </a:prstGeom>
          <a:solidFill>
            <a:srgbClr val="FA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正五边形 37"/>
          <p:cNvSpPr/>
          <p:nvPr/>
        </p:nvSpPr>
        <p:spPr>
          <a:xfrm rot="1050724">
            <a:off x="3466910" y="4379044"/>
            <a:ext cx="341096" cy="324854"/>
          </a:xfrm>
          <a:prstGeom prst="pentagon">
            <a:avLst/>
          </a:prstGeom>
          <a:solidFill>
            <a:srgbClr val="42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正五边形 38"/>
          <p:cNvSpPr/>
          <p:nvPr/>
        </p:nvSpPr>
        <p:spPr>
          <a:xfrm rot="19642504">
            <a:off x="4874733" y="5858279"/>
            <a:ext cx="370276" cy="352644"/>
          </a:xfrm>
          <a:prstGeom prst="pentagon">
            <a:avLst/>
          </a:prstGeom>
          <a:solidFill>
            <a:srgbClr val="2A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正五边形 39"/>
          <p:cNvSpPr/>
          <p:nvPr/>
        </p:nvSpPr>
        <p:spPr>
          <a:xfrm rot="214002">
            <a:off x="5257881" y="1436169"/>
            <a:ext cx="675520" cy="643352"/>
          </a:xfrm>
          <a:prstGeom prst="pentagon">
            <a:avLst/>
          </a:prstGeom>
          <a:solidFill>
            <a:srgbClr val="B1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正五边形 40"/>
          <p:cNvSpPr/>
          <p:nvPr/>
        </p:nvSpPr>
        <p:spPr>
          <a:xfrm rot="214002">
            <a:off x="5067750" y="2842622"/>
            <a:ext cx="675520" cy="643352"/>
          </a:xfrm>
          <a:prstGeom prst="pentagon">
            <a:avLst/>
          </a:prstGeom>
          <a:solidFill>
            <a:srgbClr val="F59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" y="2999448"/>
            <a:ext cx="6086476" cy="859105"/>
          </a:xfrm>
          <a:prstGeom prst="rect">
            <a:avLst/>
          </a:prstGeom>
          <a:solidFill>
            <a:srgbClr val="B1272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428770" y="3049605"/>
            <a:ext cx="3620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5400000">
            <a:off x="6600044" y="1974975"/>
            <a:ext cx="403365" cy="402424"/>
          </a:xfrm>
          <a:prstGeom prst="triangle">
            <a:avLst/>
          </a:prstGeom>
          <a:solidFill>
            <a:srgbClr val="A32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038516" y="1982855"/>
            <a:ext cx="342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爬虫所需基础</a:t>
            </a:r>
          </a:p>
        </p:txBody>
      </p:sp>
      <p:sp>
        <p:nvSpPr>
          <p:cNvPr id="49" name="等腰三角形 48"/>
          <p:cNvSpPr/>
          <p:nvPr/>
        </p:nvSpPr>
        <p:spPr>
          <a:xfrm rot="5400000">
            <a:off x="6600044" y="2860150"/>
            <a:ext cx="403365" cy="402424"/>
          </a:xfrm>
          <a:prstGeom prst="triangle">
            <a:avLst/>
          </a:prstGeom>
          <a:solidFill>
            <a:srgbClr val="E7C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024367" y="2872039"/>
            <a:ext cx="342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</a:p>
        </p:txBody>
      </p:sp>
      <p:sp>
        <p:nvSpPr>
          <p:cNvPr id="52" name="等腰三角形 51"/>
          <p:cNvSpPr/>
          <p:nvPr/>
        </p:nvSpPr>
        <p:spPr>
          <a:xfrm rot="5400000">
            <a:off x="6600044" y="3745325"/>
            <a:ext cx="403365" cy="402424"/>
          </a:xfrm>
          <a:prstGeom prst="triangle">
            <a:avLst/>
          </a:prstGeom>
          <a:solidFill>
            <a:srgbClr val="379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34957" y="3723946"/>
            <a:ext cx="342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</a:t>
            </a:r>
          </a:p>
        </p:txBody>
      </p:sp>
      <p:sp>
        <p:nvSpPr>
          <p:cNvPr id="55" name="等腰三角形 54"/>
          <p:cNvSpPr/>
          <p:nvPr/>
        </p:nvSpPr>
        <p:spPr>
          <a:xfrm rot="5400000">
            <a:off x="6600044" y="4630500"/>
            <a:ext cx="403365" cy="402424"/>
          </a:xfrm>
          <a:prstGeom prst="triangle">
            <a:avLst/>
          </a:prstGeom>
          <a:solidFill>
            <a:srgbClr val="21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069823" y="4647850"/>
            <a:ext cx="342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存储数据</a:t>
            </a: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AF2ACAF7-71EE-42A2-AEA9-4FE992C5ABBA}"/>
              </a:ext>
            </a:extLst>
          </p:cNvPr>
          <p:cNvSpPr/>
          <p:nvPr/>
        </p:nvSpPr>
        <p:spPr>
          <a:xfrm rot="5400000">
            <a:off x="6600043" y="5363123"/>
            <a:ext cx="403365" cy="40242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42063B-5AE5-4727-89B2-4D121DB14823}"/>
              </a:ext>
            </a:extLst>
          </p:cNvPr>
          <p:cNvSpPr txBox="1"/>
          <p:nvPr/>
        </p:nvSpPr>
        <p:spPr>
          <a:xfrm>
            <a:off x="7080890" y="5365908"/>
            <a:ext cx="342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</a:p>
        </p:txBody>
      </p:sp>
    </p:spTree>
    <p:extLst>
      <p:ext uri="{BB962C8B-B14F-4D97-AF65-F5344CB8AC3E}">
        <p14:creationId xmlns:p14="http://schemas.microsoft.com/office/powerpoint/2010/main" val="2152044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A0D5C4-9B20-41F7-8D51-745E99FDB069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D8C20F-6767-41A6-971F-7BCEA6DC6499}"/>
              </a:ext>
            </a:extLst>
          </p:cNvPr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C3FCB5-50E1-4BA1-902D-417FA378023E}"/>
              </a:ext>
            </a:extLst>
          </p:cNvPr>
          <p:cNvSpPr txBox="1"/>
          <p:nvPr/>
        </p:nvSpPr>
        <p:spPr>
          <a:xfrm>
            <a:off x="108790" y="451834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实例：爬取豆瓣即将上映的影片信息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02E0C1-F977-4BD7-936D-E4DA1A3317FD}"/>
              </a:ext>
            </a:extLst>
          </p:cNvPr>
          <p:cNvSpPr/>
          <p:nvPr/>
        </p:nvSpPr>
        <p:spPr>
          <a:xfrm>
            <a:off x="108790" y="739629"/>
            <a:ext cx="5298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https://movie.douban.com/cinema/later/hengyang/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476E89-6615-4574-B3EA-7969DE65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19" y="1185853"/>
            <a:ext cx="9068935" cy="52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等腰三角形 36"/>
          <p:cNvSpPr/>
          <p:nvPr/>
        </p:nvSpPr>
        <p:spPr>
          <a:xfrm rot="19783085">
            <a:off x="-2530287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19783085">
            <a:off x="-1059857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9783085">
            <a:off x="41057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19783085">
            <a:off x="188100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9783085">
            <a:off x="335143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19783085">
            <a:off x="482186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19783085">
            <a:off x="629229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9783085">
            <a:off x="776272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19783085">
            <a:off x="923315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 rot="19783085">
            <a:off x="1070358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783085">
            <a:off x="-274698" y="-633959"/>
            <a:ext cx="961226" cy="828642"/>
          </a:xfrm>
          <a:prstGeom prst="triangle">
            <a:avLst/>
          </a:prstGeom>
          <a:solidFill>
            <a:srgbClr val="F38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9783085">
            <a:off x="-274697" y="217867"/>
            <a:ext cx="961226" cy="828642"/>
          </a:xfrm>
          <a:prstGeom prst="triangle">
            <a:avLst/>
          </a:prstGeom>
          <a:solidFill>
            <a:srgbClr val="86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9783085">
            <a:off x="-274696" y="1069693"/>
            <a:ext cx="961226" cy="828642"/>
          </a:xfrm>
          <a:prstGeom prst="triangle">
            <a:avLst/>
          </a:prstGeom>
          <a:solidFill>
            <a:srgbClr val="AF2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9783085">
            <a:off x="-274695" y="1921519"/>
            <a:ext cx="961226" cy="828642"/>
          </a:xfrm>
          <a:prstGeom prst="triangle">
            <a:avLst/>
          </a:prstGeom>
          <a:solidFill>
            <a:srgbClr val="E59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3085">
            <a:off x="-274694" y="2773345"/>
            <a:ext cx="961226" cy="828642"/>
          </a:xfrm>
          <a:prstGeom prst="triangle">
            <a:avLst/>
          </a:prstGeom>
          <a:solidFill>
            <a:srgbClr val="FA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3085">
            <a:off x="-274693" y="3625171"/>
            <a:ext cx="961226" cy="828642"/>
          </a:xfrm>
          <a:prstGeom prst="triangle">
            <a:avLst/>
          </a:prstGeom>
          <a:solidFill>
            <a:srgbClr val="1CA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9783085">
            <a:off x="-274692" y="4476997"/>
            <a:ext cx="961226" cy="828642"/>
          </a:xfrm>
          <a:prstGeom prst="triangle">
            <a:avLst/>
          </a:prstGeom>
          <a:solidFill>
            <a:srgbClr val="93C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9783085">
            <a:off x="-274691" y="5328823"/>
            <a:ext cx="961226" cy="828642"/>
          </a:xfrm>
          <a:prstGeom prst="triangle">
            <a:avLst/>
          </a:prstGeom>
          <a:solidFill>
            <a:srgbClr val="03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783085">
            <a:off x="-274690" y="6180649"/>
            <a:ext cx="961226" cy="828642"/>
          </a:xfrm>
          <a:prstGeom prst="triangle">
            <a:avLst/>
          </a:prstGeom>
          <a:solidFill>
            <a:srgbClr val="179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816915" flipH="1">
            <a:off x="11524516" y="-653010"/>
            <a:ext cx="961226" cy="828642"/>
          </a:xfrm>
          <a:prstGeom prst="triangle">
            <a:avLst/>
          </a:prstGeom>
          <a:solidFill>
            <a:srgbClr val="179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816915" flipH="1">
            <a:off x="11524515" y="198816"/>
            <a:ext cx="961226" cy="828642"/>
          </a:xfrm>
          <a:prstGeom prst="triangle">
            <a:avLst/>
          </a:prstGeom>
          <a:solidFill>
            <a:srgbClr val="03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816915" flipH="1">
            <a:off x="11524514" y="1050642"/>
            <a:ext cx="961226" cy="828642"/>
          </a:xfrm>
          <a:prstGeom prst="triangle">
            <a:avLst/>
          </a:prstGeom>
          <a:solidFill>
            <a:srgbClr val="93C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16915" flipH="1">
            <a:off x="11524513" y="1902468"/>
            <a:ext cx="961226" cy="828642"/>
          </a:xfrm>
          <a:prstGeom prst="triangle">
            <a:avLst/>
          </a:prstGeom>
          <a:solidFill>
            <a:srgbClr val="1CA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16915" flipH="1">
            <a:off x="11524512" y="2754294"/>
            <a:ext cx="961226" cy="828642"/>
          </a:xfrm>
          <a:prstGeom prst="triangle">
            <a:avLst/>
          </a:prstGeom>
          <a:solidFill>
            <a:srgbClr val="FA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16915" flipH="1">
            <a:off x="11524511" y="3606120"/>
            <a:ext cx="961226" cy="828642"/>
          </a:xfrm>
          <a:prstGeom prst="triangle">
            <a:avLst/>
          </a:prstGeom>
          <a:solidFill>
            <a:srgbClr val="E59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816915" flipH="1">
            <a:off x="11524510" y="4457946"/>
            <a:ext cx="961226" cy="828642"/>
          </a:xfrm>
          <a:prstGeom prst="triangle">
            <a:avLst/>
          </a:prstGeom>
          <a:solidFill>
            <a:srgbClr val="AF2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816915" flipH="1">
            <a:off x="11524509" y="5309772"/>
            <a:ext cx="961226" cy="828642"/>
          </a:xfrm>
          <a:prstGeom prst="triangle">
            <a:avLst/>
          </a:prstGeom>
          <a:solidFill>
            <a:srgbClr val="86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816915" flipH="1">
            <a:off x="11524508" y="6161598"/>
            <a:ext cx="961226" cy="828642"/>
          </a:xfrm>
          <a:prstGeom prst="triangle">
            <a:avLst/>
          </a:prstGeom>
          <a:solidFill>
            <a:srgbClr val="F38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9783085">
            <a:off x="1047213" y="3198001"/>
            <a:ext cx="961226" cy="828642"/>
          </a:xfrm>
          <a:prstGeom prst="triangle">
            <a:avLst/>
          </a:prstGeom>
          <a:solidFill>
            <a:srgbClr val="F79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9783085">
            <a:off x="2509248" y="3198001"/>
            <a:ext cx="961226" cy="828642"/>
          </a:xfrm>
          <a:prstGeom prst="triangle">
            <a:avLst/>
          </a:prstGeom>
          <a:solidFill>
            <a:srgbClr val="F24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9783085">
            <a:off x="8339007" y="3198001"/>
            <a:ext cx="961226" cy="828642"/>
          </a:xfrm>
          <a:prstGeom prst="triangle">
            <a:avLst/>
          </a:prstGeom>
          <a:solidFill>
            <a:srgbClr val="FED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9783085">
            <a:off x="9864067" y="3198001"/>
            <a:ext cx="961226" cy="828642"/>
          </a:xfrm>
          <a:prstGeom prst="triangle">
            <a:avLst/>
          </a:prstGeom>
          <a:solidFill>
            <a:srgbClr val="08B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5015131" y="1984917"/>
            <a:ext cx="2161739" cy="2792648"/>
            <a:chOff x="4498385" y="1718358"/>
            <a:chExt cx="2161739" cy="2792648"/>
          </a:xfrm>
        </p:grpSpPr>
        <p:sp>
          <p:nvSpPr>
            <p:cNvPr id="62" name="等腰三角形 61"/>
            <p:cNvSpPr/>
            <p:nvPr/>
          </p:nvSpPr>
          <p:spPr>
            <a:xfrm rot="5400000">
              <a:off x="4444669" y="1774111"/>
              <a:ext cx="808418" cy="696912"/>
            </a:xfrm>
            <a:prstGeom prst="triangle">
              <a:avLst/>
            </a:prstGeom>
            <a:solidFill>
              <a:srgbClr val="8A1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等腰三角形 62"/>
            <p:cNvSpPr/>
            <p:nvPr/>
          </p:nvSpPr>
          <p:spPr>
            <a:xfrm rot="5400000">
              <a:off x="4444669" y="2582529"/>
              <a:ext cx="808418" cy="696912"/>
            </a:xfrm>
            <a:prstGeom prst="triangle">
              <a:avLst/>
            </a:prstGeom>
            <a:solidFill>
              <a:srgbClr val="EE4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5400000">
              <a:off x="5898216" y="1775396"/>
              <a:ext cx="808418" cy="696912"/>
            </a:xfrm>
            <a:prstGeom prst="triangle">
              <a:avLst/>
            </a:prstGeom>
            <a:solidFill>
              <a:srgbClr val="EA6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5400000">
              <a:off x="5898216" y="2568574"/>
              <a:ext cx="808418" cy="696912"/>
            </a:xfrm>
            <a:prstGeom prst="triangle">
              <a:avLst/>
            </a:prstGeom>
            <a:solidFill>
              <a:srgbClr val="FCB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5400000">
              <a:off x="5898216" y="3361752"/>
              <a:ext cx="808418" cy="696912"/>
            </a:xfrm>
            <a:prstGeom prst="triangle">
              <a:avLst/>
            </a:prstGeom>
            <a:solidFill>
              <a:srgbClr val="96C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5167325" y="2955533"/>
              <a:ext cx="814616" cy="758671"/>
            </a:xfrm>
            <a:prstGeom prst="triangle">
              <a:avLst>
                <a:gd name="adj" fmla="val 47368"/>
              </a:avLst>
            </a:prstGeom>
            <a:solidFill>
              <a:srgbClr val="F66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16200000" flipH="1">
              <a:off x="5907459" y="2171985"/>
              <a:ext cx="808418" cy="696912"/>
            </a:xfrm>
            <a:prstGeom prst="triangle">
              <a:avLst/>
            </a:prstGeom>
            <a:solidFill>
              <a:srgbClr val="F59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16200000" flipH="1">
              <a:off x="5907459" y="2965163"/>
              <a:ext cx="808418" cy="696912"/>
            </a:xfrm>
            <a:prstGeom prst="triangle">
              <a:avLst/>
            </a:prstGeom>
            <a:solidFill>
              <a:srgbClr val="1EA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16200000" flipH="1">
              <a:off x="5907459" y="3758341"/>
              <a:ext cx="808418" cy="696912"/>
            </a:xfrm>
            <a:prstGeom prst="triangle">
              <a:avLst/>
            </a:prstGeom>
            <a:solidFill>
              <a:srgbClr val="1E8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16200000" flipH="1">
              <a:off x="4442896" y="2182983"/>
              <a:ext cx="808418" cy="696912"/>
            </a:xfrm>
            <a:prstGeom prst="triangle">
              <a:avLst/>
            </a:prstGeom>
            <a:solidFill>
              <a:srgbClr val="B12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16200000" flipH="1">
              <a:off x="4442632" y="2984747"/>
              <a:ext cx="808418" cy="696912"/>
            </a:xfrm>
            <a:prstGeom prst="triangle">
              <a:avLst/>
            </a:prstGeom>
            <a:solidFill>
              <a:srgbClr val="EF2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3053482" y="4994173"/>
            <a:ext cx="608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数据存储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04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6400800" y="443883"/>
            <a:ext cx="1676257" cy="629426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12192000" cy="190500"/>
          </a:xfrm>
          <a:prstGeom prst="rect">
            <a:avLst/>
          </a:prstGeom>
          <a:solidFill>
            <a:srgbClr val="101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-785877" y="5418108"/>
            <a:ext cx="1804636" cy="1804632"/>
          </a:xfrm>
          <a:custGeom>
            <a:avLst/>
            <a:gdLst>
              <a:gd name="connsiteX0" fmla="*/ 2376593 w 5132445"/>
              <a:gd name="connsiteY0" fmla="*/ 0 h 5132436"/>
              <a:gd name="connsiteX1" fmla="*/ 2755851 w 5132445"/>
              <a:gd name="connsiteY1" fmla="*/ 0 h 5132436"/>
              <a:gd name="connsiteX2" fmla="*/ 2755851 w 5132445"/>
              <a:gd name="connsiteY2" fmla="*/ 639235 h 5132436"/>
              <a:gd name="connsiteX3" fmla="*/ 2762877 w 5132445"/>
              <a:gd name="connsiteY3" fmla="*/ 639590 h 5132436"/>
              <a:gd name="connsiteX4" fmla="*/ 3745194 w 5132445"/>
              <a:gd name="connsiteY4" fmla="*/ 1029593 h 5132436"/>
              <a:gd name="connsiteX5" fmla="*/ 3793814 w 5132445"/>
              <a:gd name="connsiteY5" fmla="*/ 1070454 h 5132436"/>
              <a:gd name="connsiteX6" fmla="*/ 4246728 w 5132445"/>
              <a:gd name="connsiteY6" fmla="*/ 617539 h 5132436"/>
              <a:gd name="connsiteX7" fmla="*/ 4514904 w 5132445"/>
              <a:gd name="connsiteY7" fmla="*/ 885715 h 5132436"/>
              <a:gd name="connsiteX8" fmla="*/ 4062287 w 5132445"/>
              <a:gd name="connsiteY8" fmla="*/ 1338332 h 5132436"/>
              <a:gd name="connsiteX9" fmla="*/ 4113962 w 5132445"/>
              <a:gd name="connsiteY9" fmla="*/ 1400571 h 5132436"/>
              <a:gd name="connsiteX10" fmla="*/ 4480206 w 5132445"/>
              <a:gd name="connsiteY10" fmla="*/ 2249310 h 5132436"/>
              <a:gd name="connsiteX11" fmla="*/ 4496115 w 5132445"/>
              <a:gd name="connsiteY11" fmla="*/ 2376590 h 5132436"/>
              <a:gd name="connsiteX12" fmla="*/ 5132445 w 5132445"/>
              <a:gd name="connsiteY12" fmla="*/ 2376590 h 5132436"/>
              <a:gd name="connsiteX13" fmla="*/ 5132445 w 5132445"/>
              <a:gd name="connsiteY13" fmla="*/ 2755848 h 5132436"/>
              <a:gd name="connsiteX14" fmla="*/ 4497650 w 5132445"/>
              <a:gd name="connsiteY14" fmla="*/ 2755848 h 5132436"/>
              <a:gd name="connsiteX15" fmla="*/ 4496892 w 5132445"/>
              <a:gd name="connsiteY15" fmla="*/ 2770855 h 5132436"/>
              <a:gd name="connsiteX16" fmla="*/ 4106888 w 5132445"/>
              <a:gd name="connsiteY16" fmla="*/ 3753170 h 5132436"/>
              <a:gd name="connsiteX17" fmla="*/ 4067829 w 5132445"/>
              <a:gd name="connsiteY17" fmla="*/ 3799647 h 5132436"/>
              <a:gd name="connsiteX18" fmla="*/ 4514902 w 5132445"/>
              <a:gd name="connsiteY18" fmla="*/ 4246720 h 5132436"/>
              <a:gd name="connsiteX19" fmla="*/ 4246726 w 5132445"/>
              <a:gd name="connsiteY19" fmla="*/ 4514896 h 5132436"/>
              <a:gd name="connsiteX20" fmla="*/ 3800303 w 5132445"/>
              <a:gd name="connsiteY20" fmla="*/ 4068474 h 5132436"/>
              <a:gd name="connsiteX21" fmla="*/ 3735910 w 5132445"/>
              <a:gd name="connsiteY21" fmla="*/ 4121937 h 5132436"/>
              <a:gd name="connsiteX22" fmla="*/ 2887169 w 5132445"/>
              <a:gd name="connsiteY22" fmla="*/ 4488180 h 5132436"/>
              <a:gd name="connsiteX23" fmla="*/ 2755851 w 5132445"/>
              <a:gd name="connsiteY23" fmla="*/ 4504594 h 5132436"/>
              <a:gd name="connsiteX24" fmla="*/ 2755851 w 5132445"/>
              <a:gd name="connsiteY24" fmla="*/ 5132436 h 5132436"/>
              <a:gd name="connsiteX25" fmla="*/ 2376593 w 5132445"/>
              <a:gd name="connsiteY25" fmla="*/ 5132436 h 5132436"/>
              <a:gd name="connsiteX26" fmla="*/ 2376593 w 5132445"/>
              <a:gd name="connsiteY26" fmla="*/ 4505888 h 5132436"/>
              <a:gd name="connsiteX27" fmla="*/ 2196498 w 5132445"/>
              <a:gd name="connsiteY27" fmla="*/ 4480136 h 5132436"/>
              <a:gd name="connsiteX28" fmla="*/ 1358002 w 5132445"/>
              <a:gd name="connsiteY28" fmla="*/ 4095130 h 5132436"/>
              <a:gd name="connsiteX29" fmla="*/ 1329753 w 5132445"/>
              <a:gd name="connsiteY29" fmla="*/ 4070862 h 5132436"/>
              <a:gd name="connsiteX30" fmla="*/ 885717 w 5132445"/>
              <a:gd name="connsiteY30" fmla="*/ 4514898 h 5132436"/>
              <a:gd name="connsiteX31" fmla="*/ 617541 w 5132445"/>
              <a:gd name="connsiteY31" fmla="*/ 4246722 h 5132436"/>
              <a:gd name="connsiteX32" fmla="*/ 1062031 w 5132445"/>
              <a:gd name="connsiteY32" fmla="*/ 3802232 h 5132436"/>
              <a:gd name="connsiteX33" fmla="*/ 1035023 w 5132445"/>
              <a:gd name="connsiteY33" fmla="*/ 3770459 h 5132436"/>
              <a:gd name="connsiteX34" fmla="*/ 631608 w 5132445"/>
              <a:gd name="connsiteY34" fmla="*/ 2770855 h 5132436"/>
              <a:gd name="connsiteX35" fmla="*/ 630851 w 5132445"/>
              <a:gd name="connsiteY35" fmla="*/ 2755848 h 5132436"/>
              <a:gd name="connsiteX36" fmla="*/ 0 w 5132445"/>
              <a:gd name="connsiteY36" fmla="*/ 2755848 h 5132436"/>
              <a:gd name="connsiteX37" fmla="*/ 0 w 5132445"/>
              <a:gd name="connsiteY37" fmla="*/ 2376590 h 5132436"/>
              <a:gd name="connsiteX38" fmla="*/ 631457 w 5132445"/>
              <a:gd name="connsiteY38" fmla="*/ 2376590 h 5132436"/>
              <a:gd name="connsiteX39" fmla="*/ 631608 w 5132445"/>
              <a:gd name="connsiteY39" fmla="*/ 2373602 h 5132436"/>
              <a:gd name="connsiteX40" fmla="*/ 1021612 w 5132445"/>
              <a:gd name="connsiteY40" fmla="*/ 1391287 h 5132436"/>
              <a:gd name="connsiteX41" fmla="*/ 1067962 w 5132445"/>
              <a:gd name="connsiteY41" fmla="*/ 1336136 h 5132436"/>
              <a:gd name="connsiteX42" fmla="*/ 617542 w 5132445"/>
              <a:gd name="connsiteY42" fmla="*/ 885717 h 5132436"/>
              <a:gd name="connsiteX43" fmla="*/ 885717 w 5132445"/>
              <a:gd name="connsiteY43" fmla="*/ 617541 h 5132436"/>
              <a:gd name="connsiteX44" fmla="*/ 1336919 w 5132445"/>
              <a:gd name="connsiteY44" fmla="*/ 1068742 h 5132436"/>
              <a:gd name="connsiteX45" fmla="*/ 1392591 w 5132445"/>
              <a:gd name="connsiteY45" fmla="*/ 1022519 h 5132436"/>
              <a:gd name="connsiteX46" fmla="*/ 2241332 w 5132445"/>
              <a:gd name="connsiteY46" fmla="*/ 656276 h 5132436"/>
              <a:gd name="connsiteX47" fmla="*/ 2376593 w 5132445"/>
              <a:gd name="connsiteY47" fmla="*/ 639370 h 513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132445" h="5132436">
                <a:moveTo>
                  <a:pt x="2376593" y="0"/>
                </a:moveTo>
                <a:lnTo>
                  <a:pt x="2755851" y="0"/>
                </a:lnTo>
                <a:lnTo>
                  <a:pt x="2755851" y="639235"/>
                </a:lnTo>
                <a:lnTo>
                  <a:pt x="2762877" y="639590"/>
                </a:lnTo>
                <a:cubicBezTo>
                  <a:pt x="3130229" y="676897"/>
                  <a:pt x="3467323" y="816553"/>
                  <a:pt x="3745194" y="1029593"/>
                </a:cubicBezTo>
                <a:lnTo>
                  <a:pt x="3793814" y="1070454"/>
                </a:lnTo>
                <a:lnTo>
                  <a:pt x="4246728" y="617539"/>
                </a:lnTo>
                <a:lnTo>
                  <a:pt x="4514904" y="885715"/>
                </a:lnTo>
                <a:lnTo>
                  <a:pt x="4062287" y="1338332"/>
                </a:lnTo>
                <a:lnTo>
                  <a:pt x="4113962" y="1400571"/>
                </a:lnTo>
                <a:cubicBezTo>
                  <a:pt x="4298943" y="1644856"/>
                  <a:pt x="4427493" y="1934238"/>
                  <a:pt x="4480206" y="2249310"/>
                </a:cubicBezTo>
                <a:lnTo>
                  <a:pt x="4496115" y="2376590"/>
                </a:lnTo>
                <a:lnTo>
                  <a:pt x="5132445" y="2376590"/>
                </a:lnTo>
                <a:lnTo>
                  <a:pt x="5132445" y="2755848"/>
                </a:lnTo>
                <a:lnTo>
                  <a:pt x="4497650" y="2755848"/>
                </a:lnTo>
                <a:lnTo>
                  <a:pt x="4496892" y="2770855"/>
                </a:lnTo>
                <a:cubicBezTo>
                  <a:pt x="4459586" y="3138205"/>
                  <a:pt x="4319929" y="3475299"/>
                  <a:pt x="4106888" y="3753170"/>
                </a:cubicBezTo>
                <a:lnTo>
                  <a:pt x="4067829" y="3799647"/>
                </a:lnTo>
                <a:lnTo>
                  <a:pt x="4514902" y="4246720"/>
                </a:lnTo>
                <a:lnTo>
                  <a:pt x="4246726" y="4514896"/>
                </a:lnTo>
                <a:lnTo>
                  <a:pt x="3800303" y="4068474"/>
                </a:lnTo>
                <a:lnTo>
                  <a:pt x="3735910" y="4121937"/>
                </a:lnTo>
                <a:cubicBezTo>
                  <a:pt x="3491624" y="4306918"/>
                  <a:pt x="3202242" y="4435467"/>
                  <a:pt x="2887169" y="4488180"/>
                </a:cubicBezTo>
                <a:lnTo>
                  <a:pt x="2755851" y="4504594"/>
                </a:lnTo>
                <a:lnTo>
                  <a:pt x="2755851" y="5132436"/>
                </a:lnTo>
                <a:lnTo>
                  <a:pt x="2376593" y="5132436"/>
                </a:lnTo>
                <a:lnTo>
                  <a:pt x="2376593" y="4505888"/>
                </a:lnTo>
                <a:lnTo>
                  <a:pt x="2196498" y="4480136"/>
                </a:lnTo>
                <a:cubicBezTo>
                  <a:pt x="1883916" y="4420244"/>
                  <a:pt x="1597949" y="4285440"/>
                  <a:pt x="1358002" y="4095130"/>
                </a:cubicBezTo>
                <a:lnTo>
                  <a:pt x="1329753" y="4070862"/>
                </a:lnTo>
                <a:lnTo>
                  <a:pt x="885717" y="4514898"/>
                </a:lnTo>
                <a:lnTo>
                  <a:pt x="617541" y="4246722"/>
                </a:lnTo>
                <a:lnTo>
                  <a:pt x="1062031" y="3802232"/>
                </a:lnTo>
                <a:lnTo>
                  <a:pt x="1035023" y="3770459"/>
                </a:lnTo>
                <a:cubicBezTo>
                  <a:pt x="814435" y="3489331"/>
                  <a:pt x="669692" y="3145859"/>
                  <a:pt x="631608" y="2770855"/>
                </a:cubicBezTo>
                <a:lnTo>
                  <a:pt x="630851" y="2755848"/>
                </a:lnTo>
                <a:lnTo>
                  <a:pt x="0" y="2755848"/>
                </a:lnTo>
                <a:lnTo>
                  <a:pt x="0" y="2376590"/>
                </a:lnTo>
                <a:lnTo>
                  <a:pt x="631457" y="2376590"/>
                </a:lnTo>
                <a:lnTo>
                  <a:pt x="631608" y="2373602"/>
                </a:lnTo>
                <a:cubicBezTo>
                  <a:pt x="668915" y="2006251"/>
                  <a:pt x="808572" y="1669157"/>
                  <a:pt x="1021612" y="1391287"/>
                </a:cubicBezTo>
                <a:lnTo>
                  <a:pt x="1067962" y="1336136"/>
                </a:lnTo>
                <a:lnTo>
                  <a:pt x="617542" y="885717"/>
                </a:lnTo>
                <a:lnTo>
                  <a:pt x="885717" y="617541"/>
                </a:lnTo>
                <a:lnTo>
                  <a:pt x="1336919" y="1068742"/>
                </a:lnTo>
                <a:lnTo>
                  <a:pt x="1392591" y="1022519"/>
                </a:lnTo>
                <a:cubicBezTo>
                  <a:pt x="1636877" y="837539"/>
                  <a:pt x="1926259" y="708990"/>
                  <a:pt x="2241332" y="656276"/>
                </a:cubicBezTo>
                <a:lnTo>
                  <a:pt x="2376593" y="639370"/>
                </a:lnTo>
                <a:close/>
              </a:path>
            </a:pathLst>
          </a:custGeom>
          <a:solidFill>
            <a:srgbClr val="FF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04184" y="4498590"/>
            <a:ext cx="1216544" cy="1102110"/>
          </a:xfrm>
          <a:custGeom>
            <a:avLst/>
            <a:gdLst>
              <a:gd name="connsiteX0" fmla="*/ 3399357 w 4751440"/>
              <a:gd name="connsiteY0" fmla="*/ 0 h 4304495"/>
              <a:gd name="connsiteX1" fmla="*/ 3727804 w 4751440"/>
              <a:gd name="connsiteY1" fmla="*/ 189629 h 4304495"/>
              <a:gd name="connsiteX2" fmla="*/ 3335916 w 4751440"/>
              <a:gd name="connsiteY2" fmla="*/ 868399 h 4304495"/>
              <a:gd name="connsiteX3" fmla="*/ 3397665 w 4751440"/>
              <a:gd name="connsiteY3" fmla="*/ 914574 h 4304495"/>
              <a:gd name="connsiteX4" fmla="*/ 3940276 w 4751440"/>
              <a:gd name="connsiteY4" fmla="*/ 1790020 h 4304495"/>
              <a:gd name="connsiteX5" fmla="*/ 3969951 w 4751440"/>
              <a:gd name="connsiteY5" fmla="*/ 1962619 h 4304495"/>
              <a:gd name="connsiteX6" fmla="*/ 4751440 w 4751440"/>
              <a:gd name="connsiteY6" fmla="*/ 1962619 h 4304495"/>
              <a:gd name="connsiteX7" fmla="*/ 4751440 w 4751440"/>
              <a:gd name="connsiteY7" fmla="*/ 2341877 h 4304495"/>
              <a:gd name="connsiteX8" fmla="*/ 3969155 w 4751440"/>
              <a:gd name="connsiteY8" fmla="*/ 2341877 h 4304495"/>
              <a:gd name="connsiteX9" fmla="*/ 3948762 w 4751440"/>
              <a:gd name="connsiteY9" fmla="*/ 2475497 h 4304495"/>
              <a:gd name="connsiteX10" fmla="*/ 3397665 w 4751440"/>
              <a:gd name="connsiteY10" fmla="*/ 3389922 h 4304495"/>
              <a:gd name="connsiteX11" fmla="*/ 3336150 w 4751440"/>
              <a:gd name="connsiteY11" fmla="*/ 3436501 h 4304495"/>
              <a:gd name="connsiteX12" fmla="*/ 3727804 w 4751440"/>
              <a:gd name="connsiteY12" fmla="*/ 4114866 h 4304495"/>
              <a:gd name="connsiteX13" fmla="*/ 3399357 w 4751440"/>
              <a:gd name="connsiteY13" fmla="*/ 4304495 h 4304495"/>
              <a:gd name="connsiteX14" fmla="*/ 3007690 w 4751440"/>
              <a:gd name="connsiteY14" fmla="*/ 3626108 h 4304495"/>
              <a:gd name="connsiteX15" fmla="*/ 2928900 w 4751440"/>
              <a:gd name="connsiteY15" fmla="*/ 3658857 h 4304495"/>
              <a:gd name="connsiteX16" fmla="*/ 2377413 w 4751440"/>
              <a:gd name="connsiteY16" fmla="*/ 3756183 h 4304495"/>
              <a:gd name="connsiteX17" fmla="*/ 1825927 w 4751440"/>
              <a:gd name="connsiteY17" fmla="*/ 3658857 h 4304495"/>
              <a:gd name="connsiteX18" fmla="*/ 1744407 w 4751440"/>
              <a:gd name="connsiteY18" fmla="*/ 3624973 h 4304495"/>
              <a:gd name="connsiteX19" fmla="*/ 1352084 w 4751440"/>
              <a:gd name="connsiteY19" fmla="*/ 4304495 h 4304495"/>
              <a:gd name="connsiteX20" fmla="*/ 1023637 w 4751440"/>
              <a:gd name="connsiteY20" fmla="*/ 4114866 h 4304495"/>
              <a:gd name="connsiteX21" fmla="*/ 1416321 w 4751440"/>
              <a:gd name="connsiteY21" fmla="*/ 3434717 h 4304495"/>
              <a:gd name="connsiteX22" fmla="*/ 1357162 w 4751440"/>
              <a:gd name="connsiteY22" fmla="*/ 3389922 h 4304495"/>
              <a:gd name="connsiteX23" fmla="*/ 806065 w 4751440"/>
              <a:gd name="connsiteY23" fmla="*/ 2475497 h 4304495"/>
              <a:gd name="connsiteX24" fmla="*/ 785672 w 4751440"/>
              <a:gd name="connsiteY24" fmla="*/ 2341877 h 4304495"/>
              <a:gd name="connsiteX25" fmla="*/ 0 w 4751440"/>
              <a:gd name="connsiteY25" fmla="*/ 2341877 h 4304495"/>
              <a:gd name="connsiteX26" fmla="*/ 0 w 4751440"/>
              <a:gd name="connsiteY26" fmla="*/ 1962619 h 4304495"/>
              <a:gd name="connsiteX27" fmla="*/ 785672 w 4751440"/>
              <a:gd name="connsiteY27" fmla="*/ 1962619 h 4304495"/>
              <a:gd name="connsiteX28" fmla="*/ 806065 w 4751440"/>
              <a:gd name="connsiteY28" fmla="*/ 1828999 h 4304495"/>
              <a:gd name="connsiteX29" fmla="*/ 1357162 w 4751440"/>
              <a:gd name="connsiteY29" fmla="*/ 914574 h 4304495"/>
              <a:gd name="connsiteX30" fmla="*/ 1416322 w 4751440"/>
              <a:gd name="connsiteY30" fmla="*/ 869779 h 4304495"/>
              <a:gd name="connsiteX31" fmla="*/ 1023637 w 4751440"/>
              <a:gd name="connsiteY31" fmla="*/ 189629 h 4304495"/>
              <a:gd name="connsiteX32" fmla="*/ 1352084 w 4751440"/>
              <a:gd name="connsiteY32" fmla="*/ 0 h 4304495"/>
              <a:gd name="connsiteX33" fmla="*/ 1744407 w 4751440"/>
              <a:gd name="connsiteY33" fmla="*/ 679524 h 4304495"/>
              <a:gd name="connsiteX34" fmla="*/ 1825926 w 4751440"/>
              <a:gd name="connsiteY34" fmla="*/ 645640 h 4304495"/>
              <a:gd name="connsiteX35" fmla="*/ 2377413 w 4751440"/>
              <a:gd name="connsiteY35" fmla="*/ 548313 h 4304495"/>
              <a:gd name="connsiteX36" fmla="*/ 3001737 w 4751440"/>
              <a:gd name="connsiteY36" fmla="*/ 674359 h 4304495"/>
              <a:gd name="connsiteX37" fmla="*/ 3008215 w 4751440"/>
              <a:gd name="connsiteY37" fmla="*/ 677479 h 430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51440" h="4304495">
                <a:moveTo>
                  <a:pt x="3399357" y="0"/>
                </a:moveTo>
                <a:lnTo>
                  <a:pt x="3727804" y="189629"/>
                </a:lnTo>
                <a:lnTo>
                  <a:pt x="3335916" y="868399"/>
                </a:lnTo>
                <a:lnTo>
                  <a:pt x="3397665" y="914574"/>
                </a:lnTo>
                <a:cubicBezTo>
                  <a:pt x="3665017" y="1135213"/>
                  <a:pt x="3859663" y="1440803"/>
                  <a:pt x="3940276" y="1790020"/>
                </a:cubicBezTo>
                <a:lnTo>
                  <a:pt x="3969951" y="1962619"/>
                </a:lnTo>
                <a:lnTo>
                  <a:pt x="4751440" y="1962619"/>
                </a:lnTo>
                <a:lnTo>
                  <a:pt x="4751440" y="2341877"/>
                </a:lnTo>
                <a:lnTo>
                  <a:pt x="3969155" y="2341877"/>
                </a:lnTo>
                <a:lnTo>
                  <a:pt x="3948762" y="2475497"/>
                </a:lnTo>
                <a:cubicBezTo>
                  <a:pt x="3873982" y="2840940"/>
                  <a:pt x="3674919" y="3161112"/>
                  <a:pt x="3397665" y="3389922"/>
                </a:cubicBezTo>
                <a:lnTo>
                  <a:pt x="3336150" y="3436501"/>
                </a:lnTo>
                <a:lnTo>
                  <a:pt x="3727804" y="4114866"/>
                </a:lnTo>
                <a:lnTo>
                  <a:pt x="3399357" y="4304495"/>
                </a:lnTo>
                <a:lnTo>
                  <a:pt x="3007690" y="3626108"/>
                </a:lnTo>
                <a:lnTo>
                  <a:pt x="2928900" y="3658857"/>
                </a:lnTo>
                <a:cubicBezTo>
                  <a:pt x="2756938" y="3721821"/>
                  <a:pt x="2571188" y="3756183"/>
                  <a:pt x="2377413" y="3756183"/>
                </a:cubicBezTo>
                <a:cubicBezTo>
                  <a:pt x="2183638" y="3756183"/>
                  <a:pt x="1997889" y="3721821"/>
                  <a:pt x="1825927" y="3658857"/>
                </a:cubicBezTo>
                <a:lnTo>
                  <a:pt x="1744407" y="3624973"/>
                </a:lnTo>
                <a:lnTo>
                  <a:pt x="1352084" y="4304495"/>
                </a:lnTo>
                <a:lnTo>
                  <a:pt x="1023637" y="4114866"/>
                </a:lnTo>
                <a:lnTo>
                  <a:pt x="1416321" y="3434717"/>
                </a:lnTo>
                <a:lnTo>
                  <a:pt x="1357162" y="3389922"/>
                </a:lnTo>
                <a:cubicBezTo>
                  <a:pt x="1079907" y="3161112"/>
                  <a:pt x="880845" y="2840940"/>
                  <a:pt x="806065" y="2475497"/>
                </a:cubicBezTo>
                <a:lnTo>
                  <a:pt x="785672" y="2341877"/>
                </a:lnTo>
                <a:lnTo>
                  <a:pt x="0" y="2341877"/>
                </a:lnTo>
                <a:lnTo>
                  <a:pt x="0" y="1962619"/>
                </a:lnTo>
                <a:lnTo>
                  <a:pt x="785672" y="1962619"/>
                </a:lnTo>
                <a:lnTo>
                  <a:pt x="806065" y="1828999"/>
                </a:lnTo>
                <a:cubicBezTo>
                  <a:pt x="880845" y="1463556"/>
                  <a:pt x="1079907" y="1143385"/>
                  <a:pt x="1357162" y="914574"/>
                </a:cubicBezTo>
                <a:lnTo>
                  <a:pt x="1416322" y="869779"/>
                </a:lnTo>
                <a:lnTo>
                  <a:pt x="1023637" y="189629"/>
                </a:lnTo>
                <a:lnTo>
                  <a:pt x="1352084" y="0"/>
                </a:lnTo>
                <a:lnTo>
                  <a:pt x="1744407" y="679524"/>
                </a:lnTo>
                <a:lnTo>
                  <a:pt x="1825926" y="645640"/>
                </a:lnTo>
                <a:cubicBezTo>
                  <a:pt x="1997889" y="582676"/>
                  <a:pt x="2183638" y="548313"/>
                  <a:pt x="2377413" y="548313"/>
                </a:cubicBezTo>
                <a:cubicBezTo>
                  <a:pt x="2598870" y="548313"/>
                  <a:pt x="2809845" y="593195"/>
                  <a:pt x="3001737" y="674359"/>
                </a:cubicBezTo>
                <a:lnTo>
                  <a:pt x="3008215" y="677479"/>
                </a:lnTo>
                <a:close/>
              </a:path>
            </a:pathLst>
          </a:custGeom>
          <a:solidFill>
            <a:srgbClr val="24AB8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890444" y="5418108"/>
            <a:ext cx="1343832" cy="1252824"/>
          </a:xfrm>
          <a:custGeom>
            <a:avLst/>
            <a:gdLst>
              <a:gd name="connsiteX0" fmla="*/ 2921517 w 4218040"/>
              <a:gd name="connsiteY0" fmla="*/ 0 h 3932381"/>
              <a:gd name="connsiteX1" fmla="*/ 3405542 w 4218040"/>
              <a:gd name="connsiteY1" fmla="*/ 279452 h 3932381"/>
              <a:gd name="connsiteX2" fmla="*/ 3014044 w 4218040"/>
              <a:gd name="connsiteY2" fmla="*/ 957547 h 3932381"/>
              <a:gd name="connsiteX3" fmla="*/ 3059015 w 4218040"/>
              <a:gd name="connsiteY3" fmla="*/ 998420 h 3932381"/>
              <a:gd name="connsiteX4" fmla="*/ 3398347 w 4218040"/>
              <a:gd name="connsiteY4" fmla="*/ 1559200 h 3932381"/>
              <a:gd name="connsiteX5" fmla="*/ 3431140 w 4218040"/>
              <a:gd name="connsiteY5" fmla="*/ 1686738 h 3932381"/>
              <a:gd name="connsiteX6" fmla="*/ 4218040 w 4218040"/>
              <a:gd name="connsiteY6" fmla="*/ 1686738 h 3932381"/>
              <a:gd name="connsiteX7" fmla="*/ 4218040 w 4218040"/>
              <a:gd name="connsiteY7" fmla="*/ 2245642 h 3932381"/>
              <a:gd name="connsiteX8" fmla="*/ 3431140 w 4218040"/>
              <a:gd name="connsiteY8" fmla="*/ 2245642 h 3932381"/>
              <a:gd name="connsiteX9" fmla="*/ 3398347 w 4218040"/>
              <a:gd name="connsiteY9" fmla="*/ 2373179 h 3932381"/>
              <a:gd name="connsiteX10" fmla="*/ 3070555 w 4218040"/>
              <a:gd name="connsiteY10" fmla="*/ 2922280 h 3932381"/>
              <a:gd name="connsiteX11" fmla="*/ 3012889 w 4218040"/>
              <a:gd name="connsiteY11" fmla="*/ 2972832 h 3932381"/>
              <a:gd name="connsiteX12" fmla="*/ 3405542 w 4218040"/>
              <a:gd name="connsiteY12" fmla="*/ 3652929 h 3932381"/>
              <a:gd name="connsiteX13" fmla="*/ 2921517 w 4218040"/>
              <a:gd name="connsiteY13" fmla="*/ 3932381 h 3932381"/>
              <a:gd name="connsiteX14" fmla="*/ 2534130 w 4218040"/>
              <a:gd name="connsiteY14" fmla="*/ 3261405 h 3932381"/>
              <a:gd name="connsiteX15" fmla="*/ 2530206 w 4218040"/>
              <a:gd name="connsiteY15" fmla="*/ 3262910 h 3932381"/>
              <a:gd name="connsiteX16" fmla="*/ 2091246 w 4218040"/>
              <a:gd name="connsiteY16" fmla="*/ 3334821 h 3932381"/>
              <a:gd name="connsiteX17" fmla="*/ 1757413 w 4218040"/>
              <a:gd name="connsiteY17" fmla="*/ 3293818 h 3932381"/>
              <a:gd name="connsiteX18" fmla="*/ 1678579 w 4218040"/>
              <a:gd name="connsiteY18" fmla="*/ 3270641 h 3932381"/>
              <a:gd name="connsiteX19" fmla="*/ 1296523 w 4218040"/>
              <a:gd name="connsiteY19" fmla="*/ 3932381 h 3932381"/>
              <a:gd name="connsiteX20" fmla="*/ 812498 w 4218040"/>
              <a:gd name="connsiteY20" fmla="*/ 3652929 h 3932381"/>
              <a:gd name="connsiteX21" fmla="*/ 1193206 w 4218040"/>
              <a:gd name="connsiteY21" fmla="*/ 2993523 h 3932381"/>
              <a:gd name="connsiteX22" fmla="*/ 1111937 w 4218040"/>
              <a:gd name="connsiteY22" fmla="*/ 2922280 h 3932381"/>
              <a:gd name="connsiteX23" fmla="*/ 784145 w 4218040"/>
              <a:gd name="connsiteY23" fmla="*/ 2373179 h 3932381"/>
              <a:gd name="connsiteX24" fmla="*/ 751352 w 4218040"/>
              <a:gd name="connsiteY24" fmla="*/ 2245642 h 3932381"/>
              <a:gd name="connsiteX25" fmla="*/ 0 w 4218040"/>
              <a:gd name="connsiteY25" fmla="*/ 2245642 h 3932381"/>
              <a:gd name="connsiteX26" fmla="*/ 0 w 4218040"/>
              <a:gd name="connsiteY26" fmla="*/ 1686738 h 3932381"/>
              <a:gd name="connsiteX27" fmla="*/ 751352 w 4218040"/>
              <a:gd name="connsiteY27" fmla="*/ 1686738 h 3932381"/>
              <a:gd name="connsiteX28" fmla="*/ 784145 w 4218040"/>
              <a:gd name="connsiteY28" fmla="*/ 1559200 h 3932381"/>
              <a:gd name="connsiteX29" fmla="*/ 1111937 w 4218040"/>
              <a:gd name="connsiteY29" fmla="*/ 1010099 h 3932381"/>
              <a:gd name="connsiteX30" fmla="*/ 1193205 w 4218040"/>
              <a:gd name="connsiteY30" fmla="*/ 938856 h 3932381"/>
              <a:gd name="connsiteX31" fmla="*/ 812498 w 4218040"/>
              <a:gd name="connsiteY31" fmla="*/ 279452 h 3932381"/>
              <a:gd name="connsiteX32" fmla="*/ 1296523 w 4218040"/>
              <a:gd name="connsiteY32" fmla="*/ 0 h 3932381"/>
              <a:gd name="connsiteX33" fmla="*/ 1678578 w 4218040"/>
              <a:gd name="connsiteY33" fmla="*/ 661738 h 3932381"/>
              <a:gd name="connsiteX34" fmla="*/ 1757413 w 4218040"/>
              <a:gd name="connsiteY34" fmla="*/ 638561 h 3932381"/>
              <a:gd name="connsiteX35" fmla="*/ 2091246 w 4218040"/>
              <a:gd name="connsiteY35" fmla="*/ 597557 h 3932381"/>
              <a:gd name="connsiteX36" fmla="*/ 2498235 w 4218040"/>
              <a:gd name="connsiteY36" fmla="*/ 659088 h 3932381"/>
              <a:gd name="connsiteX37" fmla="*/ 2533533 w 4218040"/>
              <a:gd name="connsiteY37" fmla="*/ 672007 h 39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18040" h="3932381">
                <a:moveTo>
                  <a:pt x="2921517" y="0"/>
                </a:moveTo>
                <a:lnTo>
                  <a:pt x="3405542" y="279452"/>
                </a:lnTo>
                <a:lnTo>
                  <a:pt x="3014044" y="957547"/>
                </a:lnTo>
                <a:lnTo>
                  <a:pt x="3059015" y="998420"/>
                </a:lnTo>
                <a:cubicBezTo>
                  <a:pt x="3213811" y="1153216"/>
                  <a:pt x="3331699" y="1344920"/>
                  <a:pt x="3398347" y="1559200"/>
                </a:cubicBezTo>
                <a:lnTo>
                  <a:pt x="3431140" y="1686738"/>
                </a:lnTo>
                <a:lnTo>
                  <a:pt x="4218040" y="1686738"/>
                </a:lnTo>
                <a:lnTo>
                  <a:pt x="4218040" y="2245642"/>
                </a:lnTo>
                <a:lnTo>
                  <a:pt x="3431140" y="2245642"/>
                </a:lnTo>
                <a:lnTo>
                  <a:pt x="3398347" y="2373179"/>
                </a:lnTo>
                <a:cubicBezTo>
                  <a:pt x="3333366" y="2582101"/>
                  <a:pt x="3219674" y="2769563"/>
                  <a:pt x="3070555" y="2922280"/>
                </a:cubicBezTo>
                <a:lnTo>
                  <a:pt x="3012889" y="2972832"/>
                </a:lnTo>
                <a:lnTo>
                  <a:pt x="3405542" y="3652929"/>
                </a:lnTo>
                <a:lnTo>
                  <a:pt x="2921517" y="3932381"/>
                </a:lnTo>
                <a:lnTo>
                  <a:pt x="2534130" y="3261405"/>
                </a:lnTo>
                <a:lnTo>
                  <a:pt x="2530206" y="3262910"/>
                </a:lnTo>
                <a:cubicBezTo>
                  <a:pt x="2392415" y="3309539"/>
                  <a:pt x="2244783" y="3334821"/>
                  <a:pt x="2091246" y="3334821"/>
                </a:cubicBezTo>
                <a:cubicBezTo>
                  <a:pt x="1976093" y="3334821"/>
                  <a:pt x="1864262" y="3320600"/>
                  <a:pt x="1757413" y="3293818"/>
                </a:cubicBezTo>
                <a:lnTo>
                  <a:pt x="1678579" y="3270641"/>
                </a:lnTo>
                <a:lnTo>
                  <a:pt x="1296523" y="3932381"/>
                </a:lnTo>
                <a:lnTo>
                  <a:pt x="812498" y="3652929"/>
                </a:lnTo>
                <a:lnTo>
                  <a:pt x="1193206" y="2993523"/>
                </a:lnTo>
                <a:lnTo>
                  <a:pt x="1111937" y="2922280"/>
                </a:lnTo>
                <a:cubicBezTo>
                  <a:pt x="962819" y="2769563"/>
                  <a:pt x="849127" y="2582101"/>
                  <a:pt x="784145" y="2373179"/>
                </a:cubicBezTo>
                <a:lnTo>
                  <a:pt x="751352" y="2245642"/>
                </a:lnTo>
                <a:lnTo>
                  <a:pt x="0" y="2245642"/>
                </a:lnTo>
                <a:lnTo>
                  <a:pt x="0" y="1686738"/>
                </a:lnTo>
                <a:lnTo>
                  <a:pt x="751352" y="1686738"/>
                </a:lnTo>
                <a:lnTo>
                  <a:pt x="784145" y="1559200"/>
                </a:lnTo>
                <a:cubicBezTo>
                  <a:pt x="849127" y="1350277"/>
                  <a:pt x="962819" y="1162816"/>
                  <a:pt x="1111937" y="1010099"/>
                </a:cubicBezTo>
                <a:lnTo>
                  <a:pt x="1193205" y="938856"/>
                </a:lnTo>
                <a:lnTo>
                  <a:pt x="812498" y="279452"/>
                </a:lnTo>
                <a:lnTo>
                  <a:pt x="1296523" y="0"/>
                </a:lnTo>
                <a:lnTo>
                  <a:pt x="1678578" y="661738"/>
                </a:lnTo>
                <a:lnTo>
                  <a:pt x="1757413" y="638561"/>
                </a:lnTo>
                <a:cubicBezTo>
                  <a:pt x="1864262" y="611779"/>
                  <a:pt x="1976093" y="597557"/>
                  <a:pt x="2091246" y="597557"/>
                </a:cubicBezTo>
                <a:cubicBezTo>
                  <a:pt x="2232973" y="597557"/>
                  <a:pt x="2369668" y="619100"/>
                  <a:pt x="2498235" y="659088"/>
                </a:cubicBezTo>
                <a:lnTo>
                  <a:pt x="2533533" y="672007"/>
                </a:lnTo>
                <a:close/>
              </a:path>
            </a:pathLst>
          </a:custGeom>
          <a:solidFill>
            <a:srgbClr val="04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20556579">
            <a:off x="10447009" y="6578765"/>
            <a:ext cx="1343832" cy="1252824"/>
          </a:xfrm>
          <a:custGeom>
            <a:avLst/>
            <a:gdLst>
              <a:gd name="connsiteX0" fmla="*/ 2921517 w 4218040"/>
              <a:gd name="connsiteY0" fmla="*/ 0 h 3932381"/>
              <a:gd name="connsiteX1" fmla="*/ 3405542 w 4218040"/>
              <a:gd name="connsiteY1" fmla="*/ 279452 h 3932381"/>
              <a:gd name="connsiteX2" fmla="*/ 3014044 w 4218040"/>
              <a:gd name="connsiteY2" fmla="*/ 957547 h 3932381"/>
              <a:gd name="connsiteX3" fmla="*/ 3059015 w 4218040"/>
              <a:gd name="connsiteY3" fmla="*/ 998420 h 3932381"/>
              <a:gd name="connsiteX4" fmla="*/ 3398347 w 4218040"/>
              <a:gd name="connsiteY4" fmla="*/ 1559200 h 3932381"/>
              <a:gd name="connsiteX5" fmla="*/ 3431140 w 4218040"/>
              <a:gd name="connsiteY5" fmla="*/ 1686738 h 3932381"/>
              <a:gd name="connsiteX6" fmla="*/ 4218040 w 4218040"/>
              <a:gd name="connsiteY6" fmla="*/ 1686738 h 3932381"/>
              <a:gd name="connsiteX7" fmla="*/ 4218040 w 4218040"/>
              <a:gd name="connsiteY7" fmla="*/ 2245642 h 3932381"/>
              <a:gd name="connsiteX8" fmla="*/ 3431140 w 4218040"/>
              <a:gd name="connsiteY8" fmla="*/ 2245642 h 3932381"/>
              <a:gd name="connsiteX9" fmla="*/ 3398347 w 4218040"/>
              <a:gd name="connsiteY9" fmla="*/ 2373179 h 3932381"/>
              <a:gd name="connsiteX10" fmla="*/ 3070555 w 4218040"/>
              <a:gd name="connsiteY10" fmla="*/ 2922280 h 3932381"/>
              <a:gd name="connsiteX11" fmla="*/ 3012889 w 4218040"/>
              <a:gd name="connsiteY11" fmla="*/ 2972832 h 3932381"/>
              <a:gd name="connsiteX12" fmla="*/ 3405542 w 4218040"/>
              <a:gd name="connsiteY12" fmla="*/ 3652929 h 3932381"/>
              <a:gd name="connsiteX13" fmla="*/ 2921517 w 4218040"/>
              <a:gd name="connsiteY13" fmla="*/ 3932381 h 3932381"/>
              <a:gd name="connsiteX14" fmla="*/ 2534130 w 4218040"/>
              <a:gd name="connsiteY14" fmla="*/ 3261405 h 3932381"/>
              <a:gd name="connsiteX15" fmla="*/ 2530206 w 4218040"/>
              <a:gd name="connsiteY15" fmla="*/ 3262910 h 3932381"/>
              <a:gd name="connsiteX16" fmla="*/ 2091246 w 4218040"/>
              <a:gd name="connsiteY16" fmla="*/ 3334821 h 3932381"/>
              <a:gd name="connsiteX17" fmla="*/ 1757413 w 4218040"/>
              <a:gd name="connsiteY17" fmla="*/ 3293818 h 3932381"/>
              <a:gd name="connsiteX18" fmla="*/ 1678579 w 4218040"/>
              <a:gd name="connsiteY18" fmla="*/ 3270641 h 3932381"/>
              <a:gd name="connsiteX19" fmla="*/ 1296523 w 4218040"/>
              <a:gd name="connsiteY19" fmla="*/ 3932381 h 3932381"/>
              <a:gd name="connsiteX20" fmla="*/ 812498 w 4218040"/>
              <a:gd name="connsiteY20" fmla="*/ 3652929 h 3932381"/>
              <a:gd name="connsiteX21" fmla="*/ 1193206 w 4218040"/>
              <a:gd name="connsiteY21" fmla="*/ 2993523 h 3932381"/>
              <a:gd name="connsiteX22" fmla="*/ 1111937 w 4218040"/>
              <a:gd name="connsiteY22" fmla="*/ 2922280 h 3932381"/>
              <a:gd name="connsiteX23" fmla="*/ 784145 w 4218040"/>
              <a:gd name="connsiteY23" fmla="*/ 2373179 h 3932381"/>
              <a:gd name="connsiteX24" fmla="*/ 751352 w 4218040"/>
              <a:gd name="connsiteY24" fmla="*/ 2245642 h 3932381"/>
              <a:gd name="connsiteX25" fmla="*/ 0 w 4218040"/>
              <a:gd name="connsiteY25" fmla="*/ 2245642 h 3932381"/>
              <a:gd name="connsiteX26" fmla="*/ 0 w 4218040"/>
              <a:gd name="connsiteY26" fmla="*/ 1686738 h 3932381"/>
              <a:gd name="connsiteX27" fmla="*/ 751352 w 4218040"/>
              <a:gd name="connsiteY27" fmla="*/ 1686738 h 3932381"/>
              <a:gd name="connsiteX28" fmla="*/ 784145 w 4218040"/>
              <a:gd name="connsiteY28" fmla="*/ 1559200 h 3932381"/>
              <a:gd name="connsiteX29" fmla="*/ 1111937 w 4218040"/>
              <a:gd name="connsiteY29" fmla="*/ 1010099 h 3932381"/>
              <a:gd name="connsiteX30" fmla="*/ 1193205 w 4218040"/>
              <a:gd name="connsiteY30" fmla="*/ 938856 h 3932381"/>
              <a:gd name="connsiteX31" fmla="*/ 812498 w 4218040"/>
              <a:gd name="connsiteY31" fmla="*/ 279452 h 3932381"/>
              <a:gd name="connsiteX32" fmla="*/ 1296523 w 4218040"/>
              <a:gd name="connsiteY32" fmla="*/ 0 h 3932381"/>
              <a:gd name="connsiteX33" fmla="*/ 1678578 w 4218040"/>
              <a:gd name="connsiteY33" fmla="*/ 661738 h 3932381"/>
              <a:gd name="connsiteX34" fmla="*/ 1757413 w 4218040"/>
              <a:gd name="connsiteY34" fmla="*/ 638561 h 3932381"/>
              <a:gd name="connsiteX35" fmla="*/ 2091246 w 4218040"/>
              <a:gd name="connsiteY35" fmla="*/ 597557 h 3932381"/>
              <a:gd name="connsiteX36" fmla="*/ 2498235 w 4218040"/>
              <a:gd name="connsiteY36" fmla="*/ 659088 h 3932381"/>
              <a:gd name="connsiteX37" fmla="*/ 2533533 w 4218040"/>
              <a:gd name="connsiteY37" fmla="*/ 672007 h 39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18040" h="3932381">
                <a:moveTo>
                  <a:pt x="2921517" y="0"/>
                </a:moveTo>
                <a:lnTo>
                  <a:pt x="3405542" y="279452"/>
                </a:lnTo>
                <a:lnTo>
                  <a:pt x="3014044" y="957547"/>
                </a:lnTo>
                <a:lnTo>
                  <a:pt x="3059015" y="998420"/>
                </a:lnTo>
                <a:cubicBezTo>
                  <a:pt x="3213811" y="1153216"/>
                  <a:pt x="3331699" y="1344920"/>
                  <a:pt x="3398347" y="1559200"/>
                </a:cubicBezTo>
                <a:lnTo>
                  <a:pt x="3431140" y="1686738"/>
                </a:lnTo>
                <a:lnTo>
                  <a:pt x="4218040" y="1686738"/>
                </a:lnTo>
                <a:lnTo>
                  <a:pt x="4218040" y="2245642"/>
                </a:lnTo>
                <a:lnTo>
                  <a:pt x="3431140" y="2245642"/>
                </a:lnTo>
                <a:lnTo>
                  <a:pt x="3398347" y="2373179"/>
                </a:lnTo>
                <a:cubicBezTo>
                  <a:pt x="3333366" y="2582101"/>
                  <a:pt x="3219674" y="2769563"/>
                  <a:pt x="3070555" y="2922280"/>
                </a:cubicBezTo>
                <a:lnTo>
                  <a:pt x="3012889" y="2972832"/>
                </a:lnTo>
                <a:lnTo>
                  <a:pt x="3405542" y="3652929"/>
                </a:lnTo>
                <a:lnTo>
                  <a:pt x="2921517" y="3932381"/>
                </a:lnTo>
                <a:lnTo>
                  <a:pt x="2534130" y="3261405"/>
                </a:lnTo>
                <a:lnTo>
                  <a:pt x="2530206" y="3262910"/>
                </a:lnTo>
                <a:cubicBezTo>
                  <a:pt x="2392415" y="3309539"/>
                  <a:pt x="2244783" y="3334821"/>
                  <a:pt x="2091246" y="3334821"/>
                </a:cubicBezTo>
                <a:cubicBezTo>
                  <a:pt x="1976093" y="3334821"/>
                  <a:pt x="1864262" y="3320600"/>
                  <a:pt x="1757413" y="3293818"/>
                </a:cubicBezTo>
                <a:lnTo>
                  <a:pt x="1678579" y="3270641"/>
                </a:lnTo>
                <a:lnTo>
                  <a:pt x="1296523" y="3932381"/>
                </a:lnTo>
                <a:lnTo>
                  <a:pt x="812498" y="3652929"/>
                </a:lnTo>
                <a:lnTo>
                  <a:pt x="1193206" y="2993523"/>
                </a:lnTo>
                <a:lnTo>
                  <a:pt x="1111937" y="2922280"/>
                </a:lnTo>
                <a:cubicBezTo>
                  <a:pt x="962819" y="2769563"/>
                  <a:pt x="849127" y="2582101"/>
                  <a:pt x="784145" y="2373179"/>
                </a:cubicBezTo>
                <a:lnTo>
                  <a:pt x="751352" y="2245642"/>
                </a:lnTo>
                <a:lnTo>
                  <a:pt x="0" y="2245642"/>
                </a:lnTo>
                <a:lnTo>
                  <a:pt x="0" y="1686738"/>
                </a:lnTo>
                <a:lnTo>
                  <a:pt x="751352" y="1686738"/>
                </a:lnTo>
                <a:lnTo>
                  <a:pt x="784145" y="1559200"/>
                </a:lnTo>
                <a:cubicBezTo>
                  <a:pt x="849127" y="1350277"/>
                  <a:pt x="962819" y="1162816"/>
                  <a:pt x="1111937" y="1010099"/>
                </a:cubicBezTo>
                <a:lnTo>
                  <a:pt x="1193205" y="938856"/>
                </a:lnTo>
                <a:lnTo>
                  <a:pt x="812498" y="279452"/>
                </a:lnTo>
                <a:lnTo>
                  <a:pt x="1296523" y="0"/>
                </a:lnTo>
                <a:lnTo>
                  <a:pt x="1678578" y="661738"/>
                </a:lnTo>
                <a:lnTo>
                  <a:pt x="1757413" y="638561"/>
                </a:lnTo>
                <a:cubicBezTo>
                  <a:pt x="1864262" y="611779"/>
                  <a:pt x="1976093" y="597557"/>
                  <a:pt x="2091246" y="597557"/>
                </a:cubicBezTo>
                <a:cubicBezTo>
                  <a:pt x="2232973" y="597557"/>
                  <a:pt x="2369668" y="619100"/>
                  <a:pt x="2498235" y="659088"/>
                </a:cubicBezTo>
                <a:lnTo>
                  <a:pt x="2533533" y="672007"/>
                </a:lnTo>
                <a:close/>
              </a:path>
            </a:pathLst>
          </a:custGeom>
          <a:solidFill>
            <a:srgbClr val="FBC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9886444" y="6146666"/>
            <a:ext cx="808110" cy="753382"/>
          </a:xfrm>
          <a:custGeom>
            <a:avLst/>
            <a:gdLst>
              <a:gd name="connsiteX0" fmla="*/ 2921517 w 4218040"/>
              <a:gd name="connsiteY0" fmla="*/ 0 h 3932381"/>
              <a:gd name="connsiteX1" fmla="*/ 3405542 w 4218040"/>
              <a:gd name="connsiteY1" fmla="*/ 279452 h 3932381"/>
              <a:gd name="connsiteX2" fmla="*/ 3014044 w 4218040"/>
              <a:gd name="connsiteY2" fmla="*/ 957547 h 3932381"/>
              <a:gd name="connsiteX3" fmla="*/ 3059015 w 4218040"/>
              <a:gd name="connsiteY3" fmla="*/ 998420 h 3932381"/>
              <a:gd name="connsiteX4" fmla="*/ 3398347 w 4218040"/>
              <a:gd name="connsiteY4" fmla="*/ 1559200 h 3932381"/>
              <a:gd name="connsiteX5" fmla="*/ 3431140 w 4218040"/>
              <a:gd name="connsiteY5" fmla="*/ 1686738 h 3932381"/>
              <a:gd name="connsiteX6" fmla="*/ 4218040 w 4218040"/>
              <a:gd name="connsiteY6" fmla="*/ 1686738 h 3932381"/>
              <a:gd name="connsiteX7" fmla="*/ 4218040 w 4218040"/>
              <a:gd name="connsiteY7" fmla="*/ 2245642 h 3932381"/>
              <a:gd name="connsiteX8" fmla="*/ 3431140 w 4218040"/>
              <a:gd name="connsiteY8" fmla="*/ 2245642 h 3932381"/>
              <a:gd name="connsiteX9" fmla="*/ 3398347 w 4218040"/>
              <a:gd name="connsiteY9" fmla="*/ 2373179 h 3932381"/>
              <a:gd name="connsiteX10" fmla="*/ 3070555 w 4218040"/>
              <a:gd name="connsiteY10" fmla="*/ 2922280 h 3932381"/>
              <a:gd name="connsiteX11" fmla="*/ 3012889 w 4218040"/>
              <a:gd name="connsiteY11" fmla="*/ 2972832 h 3932381"/>
              <a:gd name="connsiteX12" fmla="*/ 3405542 w 4218040"/>
              <a:gd name="connsiteY12" fmla="*/ 3652929 h 3932381"/>
              <a:gd name="connsiteX13" fmla="*/ 2921517 w 4218040"/>
              <a:gd name="connsiteY13" fmla="*/ 3932381 h 3932381"/>
              <a:gd name="connsiteX14" fmla="*/ 2534130 w 4218040"/>
              <a:gd name="connsiteY14" fmla="*/ 3261405 h 3932381"/>
              <a:gd name="connsiteX15" fmla="*/ 2530206 w 4218040"/>
              <a:gd name="connsiteY15" fmla="*/ 3262910 h 3932381"/>
              <a:gd name="connsiteX16" fmla="*/ 2091246 w 4218040"/>
              <a:gd name="connsiteY16" fmla="*/ 3334821 h 3932381"/>
              <a:gd name="connsiteX17" fmla="*/ 1757413 w 4218040"/>
              <a:gd name="connsiteY17" fmla="*/ 3293818 h 3932381"/>
              <a:gd name="connsiteX18" fmla="*/ 1678579 w 4218040"/>
              <a:gd name="connsiteY18" fmla="*/ 3270641 h 3932381"/>
              <a:gd name="connsiteX19" fmla="*/ 1296523 w 4218040"/>
              <a:gd name="connsiteY19" fmla="*/ 3932381 h 3932381"/>
              <a:gd name="connsiteX20" fmla="*/ 812498 w 4218040"/>
              <a:gd name="connsiteY20" fmla="*/ 3652929 h 3932381"/>
              <a:gd name="connsiteX21" fmla="*/ 1193206 w 4218040"/>
              <a:gd name="connsiteY21" fmla="*/ 2993523 h 3932381"/>
              <a:gd name="connsiteX22" fmla="*/ 1111937 w 4218040"/>
              <a:gd name="connsiteY22" fmla="*/ 2922280 h 3932381"/>
              <a:gd name="connsiteX23" fmla="*/ 784145 w 4218040"/>
              <a:gd name="connsiteY23" fmla="*/ 2373179 h 3932381"/>
              <a:gd name="connsiteX24" fmla="*/ 751352 w 4218040"/>
              <a:gd name="connsiteY24" fmla="*/ 2245642 h 3932381"/>
              <a:gd name="connsiteX25" fmla="*/ 0 w 4218040"/>
              <a:gd name="connsiteY25" fmla="*/ 2245642 h 3932381"/>
              <a:gd name="connsiteX26" fmla="*/ 0 w 4218040"/>
              <a:gd name="connsiteY26" fmla="*/ 1686738 h 3932381"/>
              <a:gd name="connsiteX27" fmla="*/ 751352 w 4218040"/>
              <a:gd name="connsiteY27" fmla="*/ 1686738 h 3932381"/>
              <a:gd name="connsiteX28" fmla="*/ 784145 w 4218040"/>
              <a:gd name="connsiteY28" fmla="*/ 1559200 h 3932381"/>
              <a:gd name="connsiteX29" fmla="*/ 1111937 w 4218040"/>
              <a:gd name="connsiteY29" fmla="*/ 1010099 h 3932381"/>
              <a:gd name="connsiteX30" fmla="*/ 1193205 w 4218040"/>
              <a:gd name="connsiteY30" fmla="*/ 938856 h 3932381"/>
              <a:gd name="connsiteX31" fmla="*/ 812498 w 4218040"/>
              <a:gd name="connsiteY31" fmla="*/ 279452 h 3932381"/>
              <a:gd name="connsiteX32" fmla="*/ 1296523 w 4218040"/>
              <a:gd name="connsiteY32" fmla="*/ 0 h 3932381"/>
              <a:gd name="connsiteX33" fmla="*/ 1678578 w 4218040"/>
              <a:gd name="connsiteY33" fmla="*/ 661738 h 3932381"/>
              <a:gd name="connsiteX34" fmla="*/ 1757413 w 4218040"/>
              <a:gd name="connsiteY34" fmla="*/ 638561 h 3932381"/>
              <a:gd name="connsiteX35" fmla="*/ 2091246 w 4218040"/>
              <a:gd name="connsiteY35" fmla="*/ 597557 h 3932381"/>
              <a:gd name="connsiteX36" fmla="*/ 2498235 w 4218040"/>
              <a:gd name="connsiteY36" fmla="*/ 659088 h 3932381"/>
              <a:gd name="connsiteX37" fmla="*/ 2533533 w 4218040"/>
              <a:gd name="connsiteY37" fmla="*/ 672007 h 39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18040" h="3932381">
                <a:moveTo>
                  <a:pt x="2921517" y="0"/>
                </a:moveTo>
                <a:lnTo>
                  <a:pt x="3405542" y="279452"/>
                </a:lnTo>
                <a:lnTo>
                  <a:pt x="3014044" y="957547"/>
                </a:lnTo>
                <a:lnTo>
                  <a:pt x="3059015" y="998420"/>
                </a:lnTo>
                <a:cubicBezTo>
                  <a:pt x="3213811" y="1153216"/>
                  <a:pt x="3331699" y="1344920"/>
                  <a:pt x="3398347" y="1559200"/>
                </a:cubicBezTo>
                <a:lnTo>
                  <a:pt x="3431140" y="1686738"/>
                </a:lnTo>
                <a:lnTo>
                  <a:pt x="4218040" y="1686738"/>
                </a:lnTo>
                <a:lnTo>
                  <a:pt x="4218040" y="2245642"/>
                </a:lnTo>
                <a:lnTo>
                  <a:pt x="3431140" y="2245642"/>
                </a:lnTo>
                <a:lnTo>
                  <a:pt x="3398347" y="2373179"/>
                </a:lnTo>
                <a:cubicBezTo>
                  <a:pt x="3333366" y="2582101"/>
                  <a:pt x="3219674" y="2769563"/>
                  <a:pt x="3070555" y="2922280"/>
                </a:cubicBezTo>
                <a:lnTo>
                  <a:pt x="3012889" y="2972832"/>
                </a:lnTo>
                <a:lnTo>
                  <a:pt x="3405542" y="3652929"/>
                </a:lnTo>
                <a:lnTo>
                  <a:pt x="2921517" y="3932381"/>
                </a:lnTo>
                <a:lnTo>
                  <a:pt x="2534130" y="3261405"/>
                </a:lnTo>
                <a:lnTo>
                  <a:pt x="2530206" y="3262910"/>
                </a:lnTo>
                <a:cubicBezTo>
                  <a:pt x="2392415" y="3309539"/>
                  <a:pt x="2244783" y="3334821"/>
                  <a:pt x="2091246" y="3334821"/>
                </a:cubicBezTo>
                <a:cubicBezTo>
                  <a:pt x="1976093" y="3334821"/>
                  <a:pt x="1864262" y="3320600"/>
                  <a:pt x="1757413" y="3293818"/>
                </a:cubicBezTo>
                <a:lnTo>
                  <a:pt x="1678579" y="3270641"/>
                </a:lnTo>
                <a:lnTo>
                  <a:pt x="1296523" y="3932381"/>
                </a:lnTo>
                <a:lnTo>
                  <a:pt x="812498" y="3652929"/>
                </a:lnTo>
                <a:lnTo>
                  <a:pt x="1193206" y="2993523"/>
                </a:lnTo>
                <a:lnTo>
                  <a:pt x="1111937" y="2922280"/>
                </a:lnTo>
                <a:cubicBezTo>
                  <a:pt x="962819" y="2769563"/>
                  <a:pt x="849127" y="2582101"/>
                  <a:pt x="784145" y="2373179"/>
                </a:cubicBezTo>
                <a:lnTo>
                  <a:pt x="751352" y="2245642"/>
                </a:lnTo>
                <a:lnTo>
                  <a:pt x="0" y="2245642"/>
                </a:lnTo>
                <a:lnTo>
                  <a:pt x="0" y="1686738"/>
                </a:lnTo>
                <a:lnTo>
                  <a:pt x="751352" y="1686738"/>
                </a:lnTo>
                <a:lnTo>
                  <a:pt x="784145" y="1559200"/>
                </a:lnTo>
                <a:cubicBezTo>
                  <a:pt x="849127" y="1350277"/>
                  <a:pt x="962819" y="1162816"/>
                  <a:pt x="1111937" y="1010099"/>
                </a:cubicBezTo>
                <a:lnTo>
                  <a:pt x="1193205" y="938856"/>
                </a:lnTo>
                <a:lnTo>
                  <a:pt x="812498" y="279452"/>
                </a:lnTo>
                <a:lnTo>
                  <a:pt x="1296523" y="0"/>
                </a:lnTo>
                <a:lnTo>
                  <a:pt x="1678578" y="661738"/>
                </a:lnTo>
                <a:lnTo>
                  <a:pt x="1757413" y="638561"/>
                </a:lnTo>
                <a:cubicBezTo>
                  <a:pt x="1864262" y="611779"/>
                  <a:pt x="1976093" y="597557"/>
                  <a:pt x="2091246" y="597557"/>
                </a:cubicBezTo>
                <a:cubicBezTo>
                  <a:pt x="2232973" y="597557"/>
                  <a:pt x="2369668" y="619100"/>
                  <a:pt x="2498235" y="659088"/>
                </a:cubicBezTo>
                <a:lnTo>
                  <a:pt x="2533533" y="672007"/>
                </a:lnTo>
                <a:close/>
              </a:path>
            </a:pathLst>
          </a:custGeom>
          <a:solidFill>
            <a:srgbClr val="AD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1893571">
            <a:off x="9951926" y="5424181"/>
            <a:ext cx="677146" cy="631288"/>
          </a:xfrm>
          <a:custGeom>
            <a:avLst/>
            <a:gdLst>
              <a:gd name="connsiteX0" fmla="*/ 2921517 w 4218040"/>
              <a:gd name="connsiteY0" fmla="*/ 0 h 3932381"/>
              <a:gd name="connsiteX1" fmla="*/ 3405542 w 4218040"/>
              <a:gd name="connsiteY1" fmla="*/ 279452 h 3932381"/>
              <a:gd name="connsiteX2" fmla="*/ 3014044 w 4218040"/>
              <a:gd name="connsiteY2" fmla="*/ 957547 h 3932381"/>
              <a:gd name="connsiteX3" fmla="*/ 3059015 w 4218040"/>
              <a:gd name="connsiteY3" fmla="*/ 998420 h 3932381"/>
              <a:gd name="connsiteX4" fmla="*/ 3398347 w 4218040"/>
              <a:gd name="connsiteY4" fmla="*/ 1559200 h 3932381"/>
              <a:gd name="connsiteX5" fmla="*/ 3431140 w 4218040"/>
              <a:gd name="connsiteY5" fmla="*/ 1686738 h 3932381"/>
              <a:gd name="connsiteX6" fmla="*/ 4218040 w 4218040"/>
              <a:gd name="connsiteY6" fmla="*/ 1686738 h 3932381"/>
              <a:gd name="connsiteX7" fmla="*/ 4218040 w 4218040"/>
              <a:gd name="connsiteY7" fmla="*/ 2245642 h 3932381"/>
              <a:gd name="connsiteX8" fmla="*/ 3431140 w 4218040"/>
              <a:gd name="connsiteY8" fmla="*/ 2245642 h 3932381"/>
              <a:gd name="connsiteX9" fmla="*/ 3398347 w 4218040"/>
              <a:gd name="connsiteY9" fmla="*/ 2373179 h 3932381"/>
              <a:gd name="connsiteX10" fmla="*/ 3070555 w 4218040"/>
              <a:gd name="connsiteY10" fmla="*/ 2922280 h 3932381"/>
              <a:gd name="connsiteX11" fmla="*/ 3012889 w 4218040"/>
              <a:gd name="connsiteY11" fmla="*/ 2972832 h 3932381"/>
              <a:gd name="connsiteX12" fmla="*/ 3405542 w 4218040"/>
              <a:gd name="connsiteY12" fmla="*/ 3652929 h 3932381"/>
              <a:gd name="connsiteX13" fmla="*/ 2921517 w 4218040"/>
              <a:gd name="connsiteY13" fmla="*/ 3932381 h 3932381"/>
              <a:gd name="connsiteX14" fmla="*/ 2534130 w 4218040"/>
              <a:gd name="connsiteY14" fmla="*/ 3261405 h 3932381"/>
              <a:gd name="connsiteX15" fmla="*/ 2530206 w 4218040"/>
              <a:gd name="connsiteY15" fmla="*/ 3262910 h 3932381"/>
              <a:gd name="connsiteX16" fmla="*/ 2091246 w 4218040"/>
              <a:gd name="connsiteY16" fmla="*/ 3334821 h 3932381"/>
              <a:gd name="connsiteX17" fmla="*/ 1757413 w 4218040"/>
              <a:gd name="connsiteY17" fmla="*/ 3293818 h 3932381"/>
              <a:gd name="connsiteX18" fmla="*/ 1678579 w 4218040"/>
              <a:gd name="connsiteY18" fmla="*/ 3270641 h 3932381"/>
              <a:gd name="connsiteX19" fmla="*/ 1296523 w 4218040"/>
              <a:gd name="connsiteY19" fmla="*/ 3932381 h 3932381"/>
              <a:gd name="connsiteX20" fmla="*/ 812498 w 4218040"/>
              <a:gd name="connsiteY20" fmla="*/ 3652929 h 3932381"/>
              <a:gd name="connsiteX21" fmla="*/ 1193206 w 4218040"/>
              <a:gd name="connsiteY21" fmla="*/ 2993523 h 3932381"/>
              <a:gd name="connsiteX22" fmla="*/ 1111937 w 4218040"/>
              <a:gd name="connsiteY22" fmla="*/ 2922280 h 3932381"/>
              <a:gd name="connsiteX23" fmla="*/ 784145 w 4218040"/>
              <a:gd name="connsiteY23" fmla="*/ 2373179 h 3932381"/>
              <a:gd name="connsiteX24" fmla="*/ 751352 w 4218040"/>
              <a:gd name="connsiteY24" fmla="*/ 2245642 h 3932381"/>
              <a:gd name="connsiteX25" fmla="*/ 0 w 4218040"/>
              <a:gd name="connsiteY25" fmla="*/ 2245642 h 3932381"/>
              <a:gd name="connsiteX26" fmla="*/ 0 w 4218040"/>
              <a:gd name="connsiteY26" fmla="*/ 1686738 h 3932381"/>
              <a:gd name="connsiteX27" fmla="*/ 751352 w 4218040"/>
              <a:gd name="connsiteY27" fmla="*/ 1686738 h 3932381"/>
              <a:gd name="connsiteX28" fmla="*/ 784145 w 4218040"/>
              <a:gd name="connsiteY28" fmla="*/ 1559200 h 3932381"/>
              <a:gd name="connsiteX29" fmla="*/ 1111937 w 4218040"/>
              <a:gd name="connsiteY29" fmla="*/ 1010099 h 3932381"/>
              <a:gd name="connsiteX30" fmla="*/ 1193205 w 4218040"/>
              <a:gd name="connsiteY30" fmla="*/ 938856 h 3932381"/>
              <a:gd name="connsiteX31" fmla="*/ 812498 w 4218040"/>
              <a:gd name="connsiteY31" fmla="*/ 279452 h 3932381"/>
              <a:gd name="connsiteX32" fmla="*/ 1296523 w 4218040"/>
              <a:gd name="connsiteY32" fmla="*/ 0 h 3932381"/>
              <a:gd name="connsiteX33" fmla="*/ 1678578 w 4218040"/>
              <a:gd name="connsiteY33" fmla="*/ 661738 h 3932381"/>
              <a:gd name="connsiteX34" fmla="*/ 1757413 w 4218040"/>
              <a:gd name="connsiteY34" fmla="*/ 638561 h 3932381"/>
              <a:gd name="connsiteX35" fmla="*/ 2091246 w 4218040"/>
              <a:gd name="connsiteY35" fmla="*/ 597557 h 3932381"/>
              <a:gd name="connsiteX36" fmla="*/ 2498235 w 4218040"/>
              <a:gd name="connsiteY36" fmla="*/ 659088 h 3932381"/>
              <a:gd name="connsiteX37" fmla="*/ 2533533 w 4218040"/>
              <a:gd name="connsiteY37" fmla="*/ 672007 h 39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18040" h="3932381">
                <a:moveTo>
                  <a:pt x="2921517" y="0"/>
                </a:moveTo>
                <a:lnTo>
                  <a:pt x="3405542" y="279452"/>
                </a:lnTo>
                <a:lnTo>
                  <a:pt x="3014044" y="957547"/>
                </a:lnTo>
                <a:lnTo>
                  <a:pt x="3059015" y="998420"/>
                </a:lnTo>
                <a:cubicBezTo>
                  <a:pt x="3213811" y="1153216"/>
                  <a:pt x="3331699" y="1344920"/>
                  <a:pt x="3398347" y="1559200"/>
                </a:cubicBezTo>
                <a:lnTo>
                  <a:pt x="3431140" y="1686738"/>
                </a:lnTo>
                <a:lnTo>
                  <a:pt x="4218040" y="1686738"/>
                </a:lnTo>
                <a:lnTo>
                  <a:pt x="4218040" y="2245642"/>
                </a:lnTo>
                <a:lnTo>
                  <a:pt x="3431140" y="2245642"/>
                </a:lnTo>
                <a:lnTo>
                  <a:pt x="3398347" y="2373179"/>
                </a:lnTo>
                <a:cubicBezTo>
                  <a:pt x="3333366" y="2582101"/>
                  <a:pt x="3219674" y="2769563"/>
                  <a:pt x="3070555" y="2922280"/>
                </a:cubicBezTo>
                <a:lnTo>
                  <a:pt x="3012889" y="2972832"/>
                </a:lnTo>
                <a:lnTo>
                  <a:pt x="3405542" y="3652929"/>
                </a:lnTo>
                <a:lnTo>
                  <a:pt x="2921517" y="3932381"/>
                </a:lnTo>
                <a:lnTo>
                  <a:pt x="2534130" y="3261405"/>
                </a:lnTo>
                <a:lnTo>
                  <a:pt x="2530206" y="3262910"/>
                </a:lnTo>
                <a:cubicBezTo>
                  <a:pt x="2392415" y="3309539"/>
                  <a:pt x="2244783" y="3334821"/>
                  <a:pt x="2091246" y="3334821"/>
                </a:cubicBezTo>
                <a:cubicBezTo>
                  <a:pt x="1976093" y="3334821"/>
                  <a:pt x="1864262" y="3320600"/>
                  <a:pt x="1757413" y="3293818"/>
                </a:cubicBezTo>
                <a:lnTo>
                  <a:pt x="1678579" y="3270641"/>
                </a:lnTo>
                <a:lnTo>
                  <a:pt x="1296523" y="3932381"/>
                </a:lnTo>
                <a:lnTo>
                  <a:pt x="812498" y="3652929"/>
                </a:lnTo>
                <a:lnTo>
                  <a:pt x="1193206" y="2993523"/>
                </a:lnTo>
                <a:lnTo>
                  <a:pt x="1111937" y="2922280"/>
                </a:lnTo>
                <a:cubicBezTo>
                  <a:pt x="962819" y="2769563"/>
                  <a:pt x="849127" y="2582101"/>
                  <a:pt x="784145" y="2373179"/>
                </a:cubicBezTo>
                <a:lnTo>
                  <a:pt x="751352" y="2245642"/>
                </a:lnTo>
                <a:lnTo>
                  <a:pt x="0" y="2245642"/>
                </a:lnTo>
                <a:lnTo>
                  <a:pt x="0" y="1686738"/>
                </a:lnTo>
                <a:lnTo>
                  <a:pt x="751352" y="1686738"/>
                </a:lnTo>
                <a:lnTo>
                  <a:pt x="784145" y="1559200"/>
                </a:lnTo>
                <a:cubicBezTo>
                  <a:pt x="849127" y="1350277"/>
                  <a:pt x="962819" y="1162816"/>
                  <a:pt x="1111937" y="1010099"/>
                </a:cubicBezTo>
                <a:lnTo>
                  <a:pt x="1193205" y="938856"/>
                </a:lnTo>
                <a:lnTo>
                  <a:pt x="812498" y="279452"/>
                </a:lnTo>
                <a:lnTo>
                  <a:pt x="1296523" y="0"/>
                </a:lnTo>
                <a:lnTo>
                  <a:pt x="1678578" y="661738"/>
                </a:lnTo>
                <a:lnTo>
                  <a:pt x="1757413" y="638561"/>
                </a:lnTo>
                <a:cubicBezTo>
                  <a:pt x="1864262" y="611779"/>
                  <a:pt x="1976093" y="597557"/>
                  <a:pt x="2091246" y="597557"/>
                </a:cubicBezTo>
                <a:cubicBezTo>
                  <a:pt x="2232973" y="597557"/>
                  <a:pt x="2369668" y="619100"/>
                  <a:pt x="2498235" y="659088"/>
                </a:cubicBezTo>
                <a:lnTo>
                  <a:pt x="2533533" y="672007"/>
                </a:lnTo>
                <a:close/>
              </a:path>
            </a:pathLst>
          </a:custGeom>
          <a:solidFill>
            <a:srgbClr val="1C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10597573" y="4659750"/>
            <a:ext cx="2198254" cy="2198250"/>
          </a:xfrm>
          <a:custGeom>
            <a:avLst/>
            <a:gdLst>
              <a:gd name="connsiteX0" fmla="*/ 2376593 w 5132445"/>
              <a:gd name="connsiteY0" fmla="*/ 0 h 5132436"/>
              <a:gd name="connsiteX1" fmla="*/ 2755851 w 5132445"/>
              <a:gd name="connsiteY1" fmla="*/ 0 h 5132436"/>
              <a:gd name="connsiteX2" fmla="*/ 2755851 w 5132445"/>
              <a:gd name="connsiteY2" fmla="*/ 639235 h 5132436"/>
              <a:gd name="connsiteX3" fmla="*/ 2762877 w 5132445"/>
              <a:gd name="connsiteY3" fmla="*/ 639590 h 5132436"/>
              <a:gd name="connsiteX4" fmla="*/ 3745194 w 5132445"/>
              <a:gd name="connsiteY4" fmla="*/ 1029593 h 5132436"/>
              <a:gd name="connsiteX5" fmla="*/ 3793814 w 5132445"/>
              <a:gd name="connsiteY5" fmla="*/ 1070454 h 5132436"/>
              <a:gd name="connsiteX6" fmla="*/ 4246728 w 5132445"/>
              <a:gd name="connsiteY6" fmla="*/ 617539 h 5132436"/>
              <a:gd name="connsiteX7" fmla="*/ 4514904 w 5132445"/>
              <a:gd name="connsiteY7" fmla="*/ 885715 h 5132436"/>
              <a:gd name="connsiteX8" fmla="*/ 4062287 w 5132445"/>
              <a:gd name="connsiteY8" fmla="*/ 1338332 h 5132436"/>
              <a:gd name="connsiteX9" fmla="*/ 4113962 w 5132445"/>
              <a:gd name="connsiteY9" fmla="*/ 1400571 h 5132436"/>
              <a:gd name="connsiteX10" fmla="*/ 4480206 w 5132445"/>
              <a:gd name="connsiteY10" fmla="*/ 2249310 h 5132436"/>
              <a:gd name="connsiteX11" fmla="*/ 4496115 w 5132445"/>
              <a:gd name="connsiteY11" fmla="*/ 2376590 h 5132436"/>
              <a:gd name="connsiteX12" fmla="*/ 5132445 w 5132445"/>
              <a:gd name="connsiteY12" fmla="*/ 2376590 h 5132436"/>
              <a:gd name="connsiteX13" fmla="*/ 5132445 w 5132445"/>
              <a:gd name="connsiteY13" fmla="*/ 2755848 h 5132436"/>
              <a:gd name="connsiteX14" fmla="*/ 4497650 w 5132445"/>
              <a:gd name="connsiteY14" fmla="*/ 2755848 h 5132436"/>
              <a:gd name="connsiteX15" fmla="*/ 4496892 w 5132445"/>
              <a:gd name="connsiteY15" fmla="*/ 2770855 h 5132436"/>
              <a:gd name="connsiteX16" fmla="*/ 4106888 w 5132445"/>
              <a:gd name="connsiteY16" fmla="*/ 3753170 h 5132436"/>
              <a:gd name="connsiteX17" fmla="*/ 4067829 w 5132445"/>
              <a:gd name="connsiteY17" fmla="*/ 3799647 h 5132436"/>
              <a:gd name="connsiteX18" fmla="*/ 4514902 w 5132445"/>
              <a:gd name="connsiteY18" fmla="*/ 4246720 h 5132436"/>
              <a:gd name="connsiteX19" fmla="*/ 4246726 w 5132445"/>
              <a:gd name="connsiteY19" fmla="*/ 4514896 h 5132436"/>
              <a:gd name="connsiteX20" fmla="*/ 3800303 w 5132445"/>
              <a:gd name="connsiteY20" fmla="*/ 4068474 h 5132436"/>
              <a:gd name="connsiteX21" fmla="*/ 3735910 w 5132445"/>
              <a:gd name="connsiteY21" fmla="*/ 4121937 h 5132436"/>
              <a:gd name="connsiteX22" fmla="*/ 2887169 w 5132445"/>
              <a:gd name="connsiteY22" fmla="*/ 4488180 h 5132436"/>
              <a:gd name="connsiteX23" fmla="*/ 2755851 w 5132445"/>
              <a:gd name="connsiteY23" fmla="*/ 4504594 h 5132436"/>
              <a:gd name="connsiteX24" fmla="*/ 2755851 w 5132445"/>
              <a:gd name="connsiteY24" fmla="*/ 5132436 h 5132436"/>
              <a:gd name="connsiteX25" fmla="*/ 2376593 w 5132445"/>
              <a:gd name="connsiteY25" fmla="*/ 5132436 h 5132436"/>
              <a:gd name="connsiteX26" fmla="*/ 2376593 w 5132445"/>
              <a:gd name="connsiteY26" fmla="*/ 4505888 h 5132436"/>
              <a:gd name="connsiteX27" fmla="*/ 2196498 w 5132445"/>
              <a:gd name="connsiteY27" fmla="*/ 4480136 h 5132436"/>
              <a:gd name="connsiteX28" fmla="*/ 1358002 w 5132445"/>
              <a:gd name="connsiteY28" fmla="*/ 4095130 h 5132436"/>
              <a:gd name="connsiteX29" fmla="*/ 1329753 w 5132445"/>
              <a:gd name="connsiteY29" fmla="*/ 4070862 h 5132436"/>
              <a:gd name="connsiteX30" fmla="*/ 885717 w 5132445"/>
              <a:gd name="connsiteY30" fmla="*/ 4514898 h 5132436"/>
              <a:gd name="connsiteX31" fmla="*/ 617541 w 5132445"/>
              <a:gd name="connsiteY31" fmla="*/ 4246722 h 5132436"/>
              <a:gd name="connsiteX32" fmla="*/ 1062031 w 5132445"/>
              <a:gd name="connsiteY32" fmla="*/ 3802232 h 5132436"/>
              <a:gd name="connsiteX33" fmla="*/ 1035023 w 5132445"/>
              <a:gd name="connsiteY33" fmla="*/ 3770459 h 5132436"/>
              <a:gd name="connsiteX34" fmla="*/ 631608 w 5132445"/>
              <a:gd name="connsiteY34" fmla="*/ 2770855 h 5132436"/>
              <a:gd name="connsiteX35" fmla="*/ 630851 w 5132445"/>
              <a:gd name="connsiteY35" fmla="*/ 2755848 h 5132436"/>
              <a:gd name="connsiteX36" fmla="*/ 0 w 5132445"/>
              <a:gd name="connsiteY36" fmla="*/ 2755848 h 5132436"/>
              <a:gd name="connsiteX37" fmla="*/ 0 w 5132445"/>
              <a:gd name="connsiteY37" fmla="*/ 2376590 h 5132436"/>
              <a:gd name="connsiteX38" fmla="*/ 631457 w 5132445"/>
              <a:gd name="connsiteY38" fmla="*/ 2376590 h 5132436"/>
              <a:gd name="connsiteX39" fmla="*/ 631608 w 5132445"/>
              <a:gd name="connsiteY39" fmla="*/ 2373602 h 5132436"/>
              <a:gd name="connsiteX40" fmla="*/ 1021612 w 5132445"/>
              <a:gd name="connsiteY40" fmla="*/ 1391287 h 5132436"/>
              <a:gd name="connsiteX41" fmla="*/ 1067962 w 5132445"/>
              <a:gd name="connsiteY41" fmla="*/ 1336136 h 5132436"/>
              <a:gd name="connsiteX42" fmla="*/ 617542 w 5132445"/>
              <a:gd name="connsiteY42" fmla="*/ 885717 h 5132436"/>
              <a:gd name="connsiteX43" fmla="*/ 885717 w 5132445"/>
              <a:gd name="connsiteY43" fmla="*/ 617541 h 5132436"/>
              <a:gd name="connsiteX44" fmla="*/ 1336919 w 5132445"/>
              <a:gd name="connsiteY44" fmla="*/ 1068742 h 5132436"/>
              <a:gd name="connsiteX45" fmla="*/ 1392591 w 5132445"/>
              <a:gd name="connsiteY45" fmla="*/ 1022519 h 5132436"/>
              <a:gd name="connsiteX46" fmla="*/ 2241332 w 5132445"/>
              <a:gd name="connsiteY46" fmla="*/ 656276 h 5132436"/>
              <a:gd name="connsiteX47" fmla="*/ 2376593 w 5132445"/>
              <a:gd name="connsiteY47" fmla="*/ 639370 h 513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132445" h="5132436">
                <a:moveTo>
                  <a:pt x="2376593" y="0"/>
                </a:moveTo>
                <a:lnTo>
                  <a:pt x="2755851" y="0"/>
                </a:lnTo>
                <a:lnTo>
                  <a:pt x="2755851" y="639235"/>
                </a:lnTo>
                <a:lnTo>
                  <a:pt x="2762877" y="639590"/>
                </a:lnTo>
                <a:cubicBezTo>
                  <a:pt x="3130229" y="676897"/>
                  <a:pt x="3467323" y="816553"/>
                  <a:pt x="3745194" y="1029593"/>
                </a:cubicBezTo>
                <a:lnTo>
                  <a:pt x="3793814" y="1070454"/>
                </a:lnTo>
                <a:lnTo>
                  <a:pt x="4246728" y="617539"/>
                </a:lnTo>
                <a:lnTo>
                  <a:pt x="4514904" y="885715"/>
                </a:lnTo>
                <a:lnTo>
                  <a:pt x="4062287" y="1338332"/>
                </a:lnTo>
                <a:lnTo>
                  <a:pt x="4113962" y="1400571"/>
                </a:lnTo>
                <a:cubicBezTo>
                  <a:pt x="4298943" y="1644856"/>
                  <a:pt x="4427493" y="1934238"/>
                  <a:pt x="4480206" y="2249310"/>
                </a:cubicBezTo>
                <a:lnTo>
                  <a:pt x="4496115" y="2376590"/>
                </a:lnTo>
                <a:lnTo>
                  <a:pt x="5132445" y="2376590"/>
                </a:lnTo>
                <a:lnTo>
                  <a:pt x="5132445" y="2755848"/>
                </a:lnTo>
                <a:lnTo>
                  <a:pt x="4497650" y="2755848"/>
                </a:lnTo>
                <a:lnTo>
                  <a:pt x="4496892" y="2770855"/>
                </a:lnTo>
                <a:cubicBezTo>
                  <a:pt x="4459586" y="3138205"/>
                  <a:pt x="4319929" y="3475299"/>
                  <a:pt x="4106888" y="3753170"/>
                </a:cubicBezTo>
                <a:lnTo>
                  <a:pt x="4067829" y="3799647"/>
                </a:lnTo>
                <a:lnTo>
                  <a:pt x="4514902" y="4246720"/>
                </a:lnTo>
                <a:lnTo>
                  <a:pt x="4246726" y="4514896"/>
                </a:lnTo>
                <a:lnTo>
                  <a:pt x="3800303" y="4068474"/>
                </a:lnTo>
                <a:lnTo>
                  <a:pt x="3735910" y="4121937"/>
                </a:lnTo>
                <a:cubicBezTo>
                  <a:pt x="3491624" y="4306918"/>
                  <a:pt x="3202242" y="4435467"/>
                  <a:pt x="2887169" y="4488180"/>
                </a:cubicBezTo>
                <a:lnTo>
                  <a:pt x="2755851" y="4504594"/>
                </a:lnTo>
                <a:lnTo>
                  <a:pt x="2755851" y="5132436"/>
                </a:lnTo>
                <a:lnTo>
                  <a:pt x="2376593" y="5132436"/>
                </a:lnTo>
                <a:lnTo>
                  <a:pt x="2376593" y="4505888"/>
                </a:lnTo>
                <a:lnTo>
                  <a:pt x="2196498" y="4480136"/>
                </a:lnTo>
                <a:cubicBezTo>
                  <a:pt x="1883916" y="4420244"/>
                  <a:pt x="1597949" y="4285440"/>
                  <a:pt x="1358002" y="4095130"/>
                </a:cubicBezTo>
                <a:lnTo>
                  <a:pt x="1329753" y="4070862"/>
                </a:lnTo>
                <a:lnTo>
                  <a:pt x="885717" y="4514898"/>
                </a:lnTo>
                <a:lnTo>
                  <a:pt x="617541" y="4246722"/>
                </a:lnTo>
                <a:lnTo>
                  <a:pt x="1062031" y="3802232"/>
                </a:lnTo>
                <a:lnTo>
                  <a:pt x="1035023" y="3770459"/>
                </a:lnTo>
                <a:cubicBezTo>
                  <a:pt x="814435" y="3489331"/>
                  <a:pt x="669692" y="3145859"/>
                  <a:pt x="631608" y="2770855"/>
                </a:cubicBezTo>
                <a:lnTo>
                  <a:pt x="630851" y="2755848"/>
                </a:lnTo>
                <a:lnTo>
                  <a:pt x="0" y="2755848"/>
                </a:lnTo>
                <a:lnTo>
                  <a:pt x="0" y="2376590"/>
                </a:lnTo>
                <a:lnTo>
                  <a:pt x="631457" y="2376590"/>
                </a:lnTo>
                <a:lnTo>
                  <a:pt x="631608" y="2373602"/>
                </a:lnTo>
                <a:cubicBezTo>
                  <a:pt x="668915" y="2006251"/>
                  <a:pt x="808572" y="1669157"/>
                  <a:pt x="1021612" y="1391287"/>
                </a:cubicBezTo>
                <a:lnTo>
                  <a:pt x="1067962" y="1336136"/>
                </a:lnTo>
                <a:lnTo>
                  <a:pt x="617542" y="885717"/>
                </a:lnTo>
                <a:lnTo>
                  <a:pt x="885717" y="617541"/>
                </a:lnTo>
                <a:lnTo>
                  <a:pt x="1336919" y="1068742"/>
                </a:lnTo>
                <a:lnTo>
                  <a:pt x="1392591" y="1022519"/>
                </a:lnTo>
                <a:cubicBezTo>
                  <a:pt x="1636877" y="837539"/>
                  <a:pt x="1926259" y="708990"/>
                  <a:pt x="2241332" y="656276"/>
                </a:cubicBezTo>
                <a:lnTo>
                  <a:pt x="2376593" y="639370"/>
                </a:lnTo>
                <a:close/>
              </a:path>
            </a:pathLst>
          </a:custGeom>
          <a:solidFill>
            <a:srgbClr val="F88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20672003">
            <a:off x="6789562" y="1361912"/>
            <a:ext cx="4114292" cy="612638"/>
          </a:xfrm>
          <a:prstGeom prst="rect">
            <a:avLst/>
          </a:prstGeom>
          <a:solidFill>
            <a:srgbClr val="A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 rot="20637259">
            <a:off x="7107583" y="2624510"/>
            <a:ext cx="1474555" cy="612638"/>
          </a:xfrm>
          <a:prstGeom prst="rect">
            <a:avLst/>
          </a:prstGeom>
          <a:solidFill>
            <a:srgbClr val="F29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0633268">
            <a:off x="7379358" y="3598419"/>
            <a:ext cx="2158881" cy="612638"/>
          </a:xfrm>
          <a:prstGeom prst="rect">
            <a:avLst/>
          </a:prstGeom>
          <a:solidFill>
            <a:srgbClr val="18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145519" y="1257300"/>
            <a:ext cx="47752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/>
              <a:t>txt</a:t>
            </a:r>
            <a:r>
              <a:rPr lang="en-GB" altLang="zh-CN" sz="2400" dirty="0"/>
              <a:t> </a:t>
            </a:r>
            <a:r>
              <a:rPr lang="zh-CN" altLang="en-US" sz="2400" dirty="0"/>
              <a:t>、</a:t>
            </a:r>
            <a:r>
              <a:rPr lang="en-US" altLang="zh-CN" sz="2400" dirty="0"/>
              <a:t>Json</a:t>
            </a:r>
            <a:r>
              <a:rPr lang="zh-CN" altLang="en-US" sz="2400" dirty="0"/>
              <a:t>、</a:t>
            </a:r>
            <a:r>
              <a:rPr lang="en-US" altLang="zh-CN" sz="2400" dirty="0"/>
              <a:t>csv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关系数据库存储：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MySQL</a:t>
            </a:r>
            <a:r>
              <a:rPr lang="zh-CN" altLang="en-US" sz="2000" dirty="0"/>
              <a:t>、</a:t>
            </a:r>
            <a:r>
              <a:rPr lang="en-US" altLang="zh-CN" sz="2000" dirty="0"/>
              <a:t>SQL Server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非关系数据库存储：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/>
              <a:t>键值存储、列存储、文档型存储、图形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16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>
            <a:off x="104866" y="-9319"/>
            <a:ext cx="12073055" cy="6867319"/>
          </a:xfrm>
          <a:prstGeom prst="line">
            <a:avLst/>
          </a:prstGeom>
          <a:ln w="3175"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0" y="3559803"/>
            <a:ext cx="12196526" cy="3298197"/>
          </a:xfrm>
          <a:prstGeom prst="line">
            <a:avLst/>
          </a:prstGeom>
          <a:ln w="3175"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-1968" y="2746361"/>
            <a:ext cx="4187439" cy="4111639"/>
            <a:chOff x="-1968" y="2746361"/>
            <a:chExt cx="4187439" cy="4111639"/>
          </a:xfrm>
        </p:grpSpPr>
        <p:sp>
          <p:nvSpPr>
            <p:cNvPr id="5" name="直角三角形 4"/>
            <p:cNvSpPr/>
            <p:nvPr/>
          </p:nvSpPr>
          <p:spPr>
            <a:xfrm>
              <a:off x="0" y="6172199"/>
              <a:ext cx="700088" cy="685801"/>
            </a:xfrm>
            <a:prstGeom prst="rtTriangl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0" y="4805363"/>
              <a:ext cx="700088" cy="685801"/>
            </a:xfrm>
            <a:prstGeom prst="rtTriangle">
              <a:avLst/>
            </a:prstGeom>
            <a:solidFill>
              <a:srgbClr val="CDF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1407335" y="6172199"/>
              <a:ext cx="700088" cy="685801"/>
            </a:xfrm>
            <a:prstGeom prst="rtTriangle">
              <a:avLst/>
            </a:prstGeom>
            <a:solidFill>
              <a:srgbClr val="229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3485383" y="6172199"/>
              <a:ext cx="700088" cy="685801"/>
            </a:xfrm>
            <a:prstGeom prst="rtTriangle">
              <a:avLst/>
            </a:prstGeom>
            <a:solidFill>
              <a:srgbClr val="ED9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>
              <a:off x="2785668" y="5486398"/>
              <a:ext cx="700088" cy="685801"/>
            </a:xfrm>
            <a:prstGeom prst="rtTriangle">
              <a:avLst/>
            </a:prstGeom>
            <a:solidFill>
              <a:srgbClr val="FFB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2103805" y="4800596"/>
              <a:ext cx="682258" cy="685801"/>
            </a:xfrm>
            <a:prstGeom prst="rtTriangle">
              <a:avLst/>
            </a:prstGeom>
            <a:solidFill>
              <a:srgbClr val="FABF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1404937" y="4114794"/>
              <a:ext cx="700087" cy="685801"/>
            </a:xfrm>
            <a:prstGeom prst="rtTriangle">
              <a:avLst/>
            </a:prstGeom>
            <a:solidFill>
              <a:srgbClr val="176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706458" y="3428979"/>
              <a:ext cx="696088" cy="685801"/>
            </a:xfrm>
            <a:prstGeom prst="rtTriangle">
              <a:avLst/>
            </a:prstGeom>
            <a:solidFill>
              <a:srgbClr val="21AB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746361"/>
              <a:ext cx="708035" cy="685801"/>
            </a:xfrm>
            <a:prstGeom prst="rtTriangle">
              <a:avLst/>
            </a:prstGeom>
            <a:solidFill>
              <a:srgbClr val="9CCC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>
              <a:off x="1411286" y="4800596"/>
              <a:ext cx="681040" cy="685801"/>
            </a:xfrm>
            <a:prstGeom prst="rtTriangle">
              <a:avLst/>
            </a:prstGeom>
            <a:solidFill>
              <a:srgbClr val="F6C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flipH="1">
              <a:off x="2085973" y="5486398"/>
              <a:ext cx="700088" cy="685801"/>
            </a:xfrm>
            <a:prstGeom prst="rtTriangle">
              <a:avLst/>
            </a:prstGeom>
            <a:solidFill>
              <a:srgbClr val="B12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H="1">
              <a:off x="2091931" y="6172199"/>
              <a:ext cx="700088" cy="685801"/>
            </a:xfrm>
            <a:prstGeom prst="rtTriangle">
              <a:avLst/>
            </a:prstGeom>
            <a:solidFill>
              <a:srgbClr val="23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flipH="1">
              <a:off x="2788460" y="6172199"/>
              <a:ext cx="700088" cy="685801"/>
            </a:xfrm>
            <a:prstGeom prst="rtTriangle">
              <a:avLst/>
            </a:prstGeom>
            <a:solidFill>
              <a:srgbClr val="FEC3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0" y="5484814"/>
              <a:ext cx="702474" cy="685809"/>
            </a:xfrm>
            <a:prstGeom prst="rtTriangle">
              <a:avLst/>
            </a:prstGeom>
            <a:solidFill>
              <a:srgbClr val="96C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06458" y="6172182"/>
              <a:ext cx="702468" cy="685818"/>
            </a:xfrm>
            <a:prstGeom prst="rtTriangle">
              <a:avLst/>
            </a:prstGeom>
            <a:solidFill>
              <a:srgbClr val="08B8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flipV="1">
              <a:off x="705248" y="4807752"/>
              <a:ext cx="702468" cy="680220"/>
            </a:xfrm>
            <a:prstGeom prst="rtTriangle">
              <a:avLst/>
            </a:prstGeom>
            <a:solidFill>
              <a:srgbClr val="FFD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5253" y="4115585"/>
              <a:ext cx="694911" cy="692956"/>
            </a:xfrm>
            <a:prstGeom prst="rtTriangle">
              <a:avLst/>
            </a:prstGeom>
            <a:solidFill>
              <a:srgbClr val="08B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/>
          </p:nvSpPr>
          <p:spPr>
            <a:xfrm flipV="1">
              <a:off x="-1968" y="4112417"/>
              <a:ext cx="706818" cy="692943"/>
            </a:xfrm>
            <a:prstGeom prst="rtTriangle">
              <a:avLst/>
            </a:prstGeom>
            <a:solidFill>
              <a:srgbClr val="20A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flipH="1" flipV="1">
              <a:off x="700500" y="5484821"/>
              <a:ext cx="710383" cy="685801"/>
            </a:xfrm>
            <a:prstGeom prst="rtTriangle">
              <a:avLst/>
            </a:prstGeom>
            <a:solidFill>
              <a:srgbClr val="9AC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直角三角形 24"/>
            <p:cNvSpPr/>
            <p:nvPr/>
          </p:nvSpPr>
          <p:spPr>
            <a:xfrm flipH="1" flipV="1">
              <a:off x="1402545" y="5486782"/>
              <a:ext cx="686207" cy="685801"/>
            </a:xfrm>
            <a:prstGeom prst="rtTriangle">
              <a:avLst/>
            </a:prstGeom>
            <a:solidFill>
              <a:srgbClr val="B0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直角三角形 28"/>
          <p:cNvSpPr/>
          <p:nvPr/>
        </p:nvSpPr>
        <p:spPr>
          <a:xfrm rot="5400000" flipV="1">
            <a:off x="11496081" y="9111"/>
            <a:ext cx="700088" cy="685801"/>
          </a:xfrm>
          <a:prstGeom prst="rtTriangl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5400000" flipV="1">
            <a:off x="10129245" y="9111"/>
            <a:ext cx="700088" cy="685801"/>
          </a:xfrm>
          <a:prstGeom prst="rtTriangle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5400000" flipV="1">
            <a:off x="11496081" y="1416446"/>
            <a:ext cx="700088" cy="685801"/>
          </a:xfrm>
          <a:prstGeom prst="rtTriangle">
            <a:avLst/>
          </a:prstGeom>
          <a:solidFill>
            <a:srgbClr val="22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5400000" flipV="1">
            <a:off x="11496081" y="3494495"/>
            <a:ext cx="700088" cy="685801"/>
          </a:xfrm>
          <a:prstGeom prst="rtTriangle">
            <a:avLst/>
          </a:prstGeom>
          <a:solidFill>
            <a:srgbClr val="ED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 flipV="1">
            <a:off x="10810280" y="2794780"/>
            <a:ext cx="700088" cy="685801"/>
          </a:xfrm>
          <a:prstGeom prst="rtTriangle">
            <a:avLst/>
          </a:prstGeom>
          <a:solidFill>
            <a:srgbClr val="FFB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5400000" flipV="1">
            <a:off x="10133393" y="2104002"/>
            <a:ext cx="682258" cy="685801"/>
          </a:xfrm>
          <a:prstGeom prst="rtTriangle">
            <a:avLst/>
          </a:prstGeom>
          <a:solidFill>
            <a:srgbClr val="FAB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5400000" flipV="1">
            <a:off x="9438676" y="1414048"/>
            <a:ext cx="700087" cy="685801"/>
          </a:xfrm>
          <a:prstGeom prst="rtTriangle">
            <a:avLst/>
          </a:prstGeom>
          <a:solidFill>
            <a:srgbClr val="17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rot="5400000" flipV="1">
            <a:off x="8754861" y="713570"/>
            <a:ext cx="696088" cy="685801"/>
          </a:xfrm>
          <a:prstGeom prst="rtTriangle">
            <a:avLst/>
          </a:prstGeom>
          <a:solidFill>
            <a:srgbClr val="21A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 flipV="1">
            <a:off x="8066269" y="13085"/>
            <a:ext cx="708035" cy="685801"/>
          </a:xfrm>
          <a:prstGeom prst="rtTriangle">
            <a:avLst/>
          </a:prstGeom>
          <a:solidFill>
            <a:srgbClr val="9CC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5400000" flipV="1">
            <a:off x="10134002" y="1410874"/>
            <a:ext cx="681040" cy="685801"/>
          </a:xfrm>
          <a:prstGeom prst="rtTriangle">
            <a:avLst/>
          </a:prstGeom>
          <a:solidFill>
            <a:srgbClr val="F6C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5400000" flipH="1" flipV="1">
            <a:off x="10810280" y="2095085"/>
            <a:ext cx="700088" cy="685801"/>
          </a:xfrm>
          <a:prstGeom prst="rtTriangle">
            <a:avLst/>
          </a:prstGeom>
          <a:solidFill>
            <a:srgbClr val="B1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 rot="5400000" flipH="1" flipV="1">
            <a:off x="11496081" y="2101043"/>
            <a:ext cx="700088" cy="685801"/>
          </a:xfrm>
          <a:prstGeom prst="rtTriangle">
            <a:avLst/>
          </a:prstGeom>
          <a:solidFill>
            <a:srgbClr val="23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 flipH="1" flipV="1">
            <a:off x="11496081" y="2797572"/>
            <a:ext cx="700088" cy="685801"/>
          </a:xfrm>
          <a:prstGeom prst="rtTriangle">
            <a:avLst/>
          </a:prstGeom>
          <a:solidFill>
            <a:srgbClr val="FEC3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rot="5400000" flipH="1" flipV="1">
            <a:off x="10807507" y="10300"/>
            <a:ext cx="702474" cy="685809"/>
          </a:xfrm>
          <a:prstGeom prst="rtTriangle">
            <a:avLst/>
          </a:prstGeom>
          <a:solidFill>
            <a:srgbClr val="96C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直角三角形 42"/>
          <p:cNvSpPr/>
          <p:nvPr/>
        </p:nvSpPr>
        <p:spPr>
          <a:xfrm rot="5400000">
            <a:off x="11494882" y="716751"/>
            <a:ext cx="702468" cy="685818"/>
          </a:xfrm>
          <a:prstGeom prst="rtTriangle">
            <a:avLst/>
          </a:prstGeom>
          <a:solidFill>
            <a:srgbClr val="08B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直角三角形 43"/>
          <p:cNvSpPr/>
          <p:nvPr/>
        </p:nvSpPr>
        <p:spPr>
          <a:xfrm rot="5400000">
            <a:off x="10127653" y="718340"/>
            <a:ext cx="702468" cy="680220"/>
          </a:xfrm>
          <a:prstGeom prst="rtTriangle">
            <a:avLst/>
          </a:prstGeom>
          <a:solidFill>
            <a:srgbClr val="FFD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直角三角形 44"/>
          <p:cNvSpPr/>
          <p:nvPr/>
        </p:nvSpPr>
        <p:spPr>
          <a:xfrm rot="5400000">
            <a:off x="9445633" y="708199"/>
            <a:ext cx="694911" cy="692956"/>
          </a:xfrm>
          <a:prstGeom prst="rtTriangle">
            <a:avLst/>
          </a:prstGeom>
          <a:solidFill>
            <a:srgbClr val="08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直角三角形 45"/>
          <p:cNvSpPr/>
          <p:nvPr/>
        </p:nvSpPr>
        <p:spPr>
          <a:xfrm rot="5400000">
            <a:off x="9436505" y="6937"/>
            <a:ext cx="706818" cy="692943"/>
          </a:xfrm>
          <a:prstGeom prst="rtTriangle">
            <a:avLst/>
          </a:prstGeom>
          <a:solidFill>
            <a:srgbClr val="20A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rot="5400000" flipH="1">
            <a:off x="10803555" y="714759"/>
            <a:ext cx="710383" cy="685801"/>
          </a:xfrm>
          <a:prstGeom prst="rtTriangle">
            <a:avLst/>
          </a:prstGeom>
          <a:solidFill>
            <a:srgbClr val="9A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直角三角形 47"/>
          <p:cNvSpPr/>
          <p:nvPr/>
        </p:nvSpPr>
        <p:spPr>
          <a:xfrm rot="5400000" flipH="1">
            <a:off x="10817604" y="1404716"/>
            <a:ext cx="686207" cy="685801"/>
          </a:xfrm>
          <a:prstGeom prst="rtTriangle">
            <a:avLst/>
          </a:prstGeom>
          <a:solidFill>
            <a:srgbClr val="B0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053482" y="4994173"/>
            <a:ext cx="608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拓展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AF7E7545-8860-4478-BF70-7996705E874E}"/>
              </a:ext>
            </a:extLst>
          </p:cNvPr>
          <p:cNvSpPr/>
          <p:nvPr/>
        </p:nvSpPr>
        <p:spPr>
          <a:xfrm>
            <a:off x="5254027" y="1329037"/>
            <a:ext cx="828704" cy="714400"/>
          </a:xfrm>
          <a:prstGeom prst="triangle">
            <a:avLst/>
          </a:prstGeom>
          <a:solidFill>
            <a:srgbClr val="FAD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7064753E-93EF-4360-ACF4-6BB6F9231070}"/>
              </a:ext>
            </a:extLst>
          </p:cNvPr>
          <p:cNvSpPr/>
          <p:nvPr/>
        </p:nvSpPr>
        <p:spPr>
          <a:xfrm>
            <a:off x="5262736" y="2754332"/>
            <a:ext cx="828704" cy="714400"/>
          </a:xfrm>
          <a:prstGeom prst="triangle">
            <a:avLst/>
          </a:prstGeom>
          <a:solidFill>
            <a:srgbClr val="FD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AA84FF55-30D7-41C2-B99E-83332299AFE3}"/>
              </a:ext>
            </a:extLst>
          </p:cNvPr>
          <p:cNvSpPr/>
          <p:nvPr/>
        </p:nvSpPr>
        <p:spPr>
          <a:xfrm>
            <a:off x="6067662" y="2761660"/>
            <a:ext cx="828704" cy="714400"/>
          </a:xfrm>
          <a:prstGeom prst="triangle">
            <a:avLst/>
          </a:prstGeom>
          <a:solidFill>
            <a:srgbClr val="ED6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57A939CD-C911-4967-8918-C5859852F7BC}"/>
              </a:ext>
            </a:extLst>
          </p:cNvPr>
          <p:cNvSpPr/>
          <p:nvPr/>
        </p:nvSpPr>
        <p:spPr>
          <a:xfrm>
            <a:off x="4850677" y="2054389"/>
            <a:ext cx="828704" cy="714400"/>
          </a:xfrm>
          <a:prstGeom prst="triangle">
            <a:avLst/>
          </a:prstGeom>
          <a:solidFill>
            <a:srgbClr val="851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3F832B07-5863-4940-B8FC-97EA34760013}"/>
              </a:ext>
            </a:extLst>
          </p:cNvPr>
          <p:cNvSpPr/>
          <p:nvPr/>
        </p:nvSpPr>
        <p:spPr>
          <a:xfrm>
            <a:off x="6493119" y="3456563"/>
            <a:ext cx="828704" cy="714400"/>
          </a:xfrm>
          <a:prstGeom prst="triangle">
            <a:avLst/>
          </a:prstGeom>
          <a:solidFill>
            <a:srgbClr val="F06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0A67AD8C-BDCA-4AFF-B784-4D2AED1D24D8}"/>
              </a:ext>
            </a:extLst>
          </p:cNvPr>
          <p:cNvSpPr/>
          <p:nvPr/>
        </p:nvSpPr>
        <p:spPr>
          <a:xfrm>
            <a:off x="6079585" y="4165535"/>
            <a:ext cx="828704" cy="714400"/>
          </a:xfrm>
          <a:prstGeom prst="triangle">
            <a:avLst/>
          </a:prstGeom>
          <a:solidFill>
            <a:srgbClr val="158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9DDC35E5-EE01-472E-824C-406FD962FEFB}"/>
              </a:ext>
            </a:extLst>
          </p:cNvPr>
          <p:cNvSpPr/>
          <p:nvPr/>
        </p:nvSpPr>
        <p:spPr>
          <a:xfrm>
            <a:off x="5272259" y="4171885"/>
            <a:ext cx="828704" cy="714400"/>
          </a:xfrm>
          <a:prstGeom prst="triangle">
            <a:avLst/>
          </a:prstGeom>
          <a:solidFill>
            <a:srgbClr val="1B9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7FA57A13-5E4E-4C10-8079-1EA44439BB69}"/>
              </a:ext>
            </a:extLst>
          </p:cNvPr>
          <p:cNvSpPr/>
          <p:nvPr/>
        </p:nvSpPr>
        <p:spPr>
          <a:xfrm flipV="1">
            <a:off x="4862217" y="4171885"/>
            <a:ext cx="828704" cy="714400"/>
          </a:xfrm>
          <a:prstGeom prst="triangle">
            <a:avLst/>
          </a:prstGeom>
          <a:solidFill>
            <a:srgbClr val="01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45558955-8885-4F99-9128-9B28569C0E3A}"/>
              </a:ext>
            </a:extLst>
          </p:cNvPr>
          <p:cNvSpPr/>
          <p:nvPr/>
        </p:nvSpPr>
        <p:spPr>
          <a:xfrm flipV="1">
            <a:off x="5668379" y="4171885"/>
            <a:ext cx="828704" cy="714400"/>
          </a:xfrm>
          <a:prstGeom prst="triangle">
            <a:avLst/>
          </a:prstGeom>
          <a:solidFill>
            <a:srgbClr val="05B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95F92245-1372-4041-AAAD-7531F69B93C2}"/>
              </a:ext>
            </a:extLst>
          </p:cNvPr>
          <p:cNvSpPr/>
          <p:nvPr/>
        </p:nvSpPr>
        <p:spPr>
          <a:xfrm flipV="1">
            <a:off x="6494467" y="4171885"/>
            <a:ext cx="828704" cy="714400"/>
          </a:xfrm>
          <a:prstGeom prst="triangle">
            <a:avLst/>
          </a:prstGeom>
          <a:solidFill>
            <a:srgbClr val="8FC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3C9DBBC4-C7B3-45BC-8D3A-FC153E01C9DF}"/>
              </a:ext>
            </a:extLst>
          </p:cNvPr>
          <p:cNvSpPr/>
          <p:nvPr/>
        </p:nvSpPr>
        <p:spPr>
          <a:xfrm flipV="1">
            <a:off x="5693550" y="2767651"/>
            <a:ext cx="780964" cy="714400"/>
          </a:xfrm>
          <a:prstGeom prst="triangle">
            <a:avLst/>
          </a:prstGeom>
          <a:solidFill>
            <a:srgbClr val="AE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BFE1B3EA-55F5-4B76-BA65-8E81A27B14F6}"/>
              </a:ext>
            </a:extLst>
          </p:cNvPr>
          <p:cNvSpPr/>
          <p:nvPr/>
        </p:nvSpPr>
        <p:spPr>
          <a:xfrm flipV="1">
            <a:off x="4853260" y="2776117"/>
            <a:ext cx="828704" cy="714400"/>
          </a:xfrm>
          <a:prstGeom prst="triangle">
            <a:avLst/>
          </a:prstGeom>
          <a:solidFill>
            <a:srgbClr val="FBB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056D580C-71D7-4572-9AE7-B89A88ACF428}"/>
              </a:ext>
            </a:extLst>
          </p:cNvPr>
          <p:cNvSpPr/>
          <p:nvPr/>
        </p:nvSpPr>
        <p:spPr>
          <a:xfrm flipV="1">
            <a:off x="5664415" y="1355755"/>
            <a:ext cx="828704" cy="714400"/>
          </a:xfrm>
          <a:prstGeom prst="triangle">
            <a:avLst/>
          </a:prstGeom>
          <a:solidFill>
            <a:srgbClr val="B1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F94A98D9-3410-4D36-B773-5C3260E5FC19}"/>
              </a:ext>
            </a:extLst>
          </p:cNvPr>
          <p:cNvSpPr/>
          <p:nvPr/>
        </p:nvSpPr>
        <p:spPr>
          <a:xfrm>
            <a:off x="6074803" y="1335697"/>
            <a:ext cx="828704" cy="714400"/>
          </a:xfrm>
          <a:prstGeom prst="triangle">
            <a:avLst/>
          </a:prstGeom>
          <a:solidFill>
            <a:srgbClr val="FD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632AD0F3-3D15-4BE4-BBDD-A765FD0829D0}"/>
              </a:ext>
            </a:extLst>
          </p:cNvPr>
          <p:cNvSpPr/>
          <p:nvPr/>
        </p:nvSpPr>
        <p:spPr>
          <a:xfrm flipV="1">
            <a:off x="6496311" y="1363822"/>
            <a:ext cx="828704" cy="714400"/>
          </a:xfrm>
          <a:prstGeom prst="triangle">
            <a:avLst/>
          </a:prstGeom>
          <a:solidFill>
            <a:srgbClr val="FBB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5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499312" cy="717959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/>
              <a:t>Ajax</a:t>
            </a:r>
            <a:r>
              <a:rPr lang="zh-CN" altLang="en-US" sz="2400" dirty="0"/>
              <a:t>爬取方式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47246A-A43C-42B0-B288-BC976A6B398C}"/>
              </a:ext>
            </a:extLst>
          </p:cNvPr>
          <p:cNvSpPr/>
          <p:nvPr/>
        </p:nvSpPr>
        <p:spPr>
          <a:xfrm>
            <a:off x="2742136" y="2871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异步加载方式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DFD03B1-0602-44DB-93B3-AFA027C4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93" y="2483757"/>
            <a:ext cx="6111770" cy="308636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DFFED4C6-4FFA-4562-9EBE-8471CED802D9}"/>
              </a:ext>
            </a:extLst>
          </p:cNvPr>
          <p:cNvSpPr txBox="1"/>
          <p:nvPr/>
        </p:nvSpPr>
        <p:spPr>
          <a:xfrm>
            <a:off x="932155" y="276095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Toutiaott</a:t>
            </a:r>
            <a:r>
              <a:rPr lang="en-US" altLang="zh-CN" dirty="0">
                <a:hlinkClick r:id="rId3" action="ppaction://hlinkfile"/>
              </a:rPr>
              <a:t>.</a:t>
            </a:r>
            <a:r>
              <a:rPr lang="en-US" altLang="zh-CN" dirty="0">
                <a:hlinkClick r:id="rId4" action="ppaction://hlinkfile"/>
              </a:rPr>
              <a:t>py</a:t>
            </a:r>
            <a:endParaRPr lang="en-US" altLang="zh-CN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B6608B-A70A-48BE-A632-942EC2828A0C}"/>
              </a:ext>
            </a:extLst>
          </p:cNvPr>
          <p:cNvSpPr txBox="1"/>
          <p:nvPr/>
        </p:nvSpPr>
        <p:spPr>
          <a:xfrm>
            <a:off x="932155" y="4646794"/>
            <a:ext cx="224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自动化测试工具</a:t>
            </a:r>
            <a:r>
              <a:rPr lang="en-US" altLang="zh-CN" b="1" dirty="0"/>
              <a:t>Selenium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911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FF1899F-3B6D-42EF-A7A6-E277F1CC17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0E93AC-C2B7-4843-98E3-58E93CA558F1}"/>
              </a:ext>
            </a:extLst>
          </p:cNvPr>
          <p:cNvSpPr txBox="1"/>
          <p:nvPr/>
        </p:nvSpPr>
        <p:spPr>
          <a:xfrm>
            <a:off x="1784411" y="196196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框架：</a:t>
            </a:r>
            <a:r>
              <a:rPr lang="en-US" altLang="zh-CN" dirty="0" err="1"/>
              <a:t>scrapy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60ED9F-488D-4D6B-89E9-9A9193A5B02E}"/>
              </a:ext>
            </a:extLst>
          </p:cNvPr>
          <p:cNvSpPr txBox="1"/>
          <p:nvPr/>
        </p:nvSpPr>
        <p:spPr>
          <a:xfrm>
            <a:off x="1784411" y="2764389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推荐书籍：</a:t>
            </a:r>
            <a:r>
              <a:rPr lang="en-US" altLang="zh-CN" dirty="0"/>
              <a:t>《python3</a:t>
            </a:r>
            <a:r>
              <a:rPr lang="zh-CN" altLang="en-US" dirty="0"/>
              <a:t>网络爬虫开发实战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67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0D1F2D"/>
            </a:gs>
            <a:gs pos="72000">
              <a:srgbClr val="102332"/>
            </a:gs>
            <a:gs pos="55503">
              <a:srgbClr val="102538"/>
            </a:gs>
            <a:gs pos="42000">
              <a:srgbClr val="13293E"/>
            </a:gs>
            <a:gs pos="29000">
              <a:srgbClr val="142D41"/>
            </a:gs>
            <a:gs pos="18000">
              <a:srgbClr val="152F46"/>
            </a:gs>
            <a:gs pos="7000">
              <a:srgbClr val="152F48"/>
            </a:gs>
            <a:gs pos="94000">
              <a:srgbClr val="0B152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48105" y="2921169"/>
            <a:ext cx="393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7329603" y="3162300"/>
            <a:ext cx="1157167" cy="533400"/>
          </a:xfrm>
          <a:custGeom>
            <a:avLst/>
            <a:gdLst>
              <a:gd name="connsiteX0" fmla="*/ 0 w 1787964"/>
              <a:gd name="connsiteY0" fmla="*/ 0 h 635248"/>
              <a:gd name="connsiteX1" fmla="*/ 1297858 w 1787964"/>
              <a:gd name="connsiteY1" fmla="*/ 0 h 635248"/>
              <a:gd name="connsiteX2" fmla="*/ 1297858 w 1787964"/>
              <a:gd name="connsiteY2" fmla="*/ 494679 h 635248"/>
              <a:gd name="connsiteX3" fmla="*/ 1787964 w 1787964"/>
              <a:gd name="connsiteY3" fmla="*/ 635248 h 635248"/>
              <a:gd name="connsiteX4" fmla="*/ 1297858 w 1787964"/>
              <a:gd name="connsiteY4" fmla="*/ 635248 h 635248"/>
              <a:gd name="connsiteX5" fmla="*/ 1160168 w 1787964"/>
              <a:gd name="connsiteY5" fmla="*/ 635248 h 635248"/>
              <a:gd name="connsiteX6" fmla="*/ 0 w 1787964"/>
              <a:gd name="connsiteY6" fmla="*/ 635248 h 63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964" h="635248">
                <a:moveTo>
                  <a:pt x="0" y="0"/>
                </a:moveTo>
                <a:lnTo>
                  <a:pt x="1297858" y="0"/>
                </a:lnTo>
                <a:lnTo>
                  <a:pt x="1297858" y="494679"/>
                </a:lnTo>
                <a:lnTo>
                  <a:pt x="1787964" y="635248"/>
                </a:lnTo>
                <a:lnTo>
                  <a:pt x="1297858" y="635248"/>
                </a:lnTo>
                <a:lnTo>
                  <a:pt x="1160168" y="635248"/>
                </a:lnTo>
                <a:lnTo>
                  <a:pt x="0" y="635248"/>
                </a:lnTo>
                <a:close/>
              </a:path>
            </a:pathLst>
          </a:cu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10463" y="3255686"/>
            <a:ext cx="111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9298" y="6191250"/>
            <a:ext cx="867340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quis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urna.Nunc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viverra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27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等腰三角形 76"/>
          <p:cNvSpPr/>
          <p:nvPr/>
        </p:nvSpPr>
        <p:spPr>
          <a:xfrm rot="16200000">
            <a:off x="9269739" y="230806"/>
            <a:ext cx="3126372" cy="2695148"/>
          </a:xfrm>
          <a:prstGeom prst="triangle">
            <a:avLst/>
          </a:prstGeom>
          <a:solidFill>
            <a:srgbClr val="1A92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16200000">
            <a:off x="10709124" y="3187404"/>
            <a:ext cx="1580364" cy="1362384"/>
          </a:xfrm>
          <a:prstGeom prst="triangle">
            <a:avLst/>
          </a:prstGeom>
          <a:solidFill>
            <a:srgbClr val="20A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10728174" y="5401820"/>
            <a:ext cx="1580364" cy="1362384"/>
          </a:xfrm>
          <a:prstGeom prst="triangle">
            <a:avLst/>
          </a:prstGeom>
          <a:solidFill>
            <a:srgbClr val="FFD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 flipH="1">
            <a:off x="5715626" y="3581782"/>
            <a:ext cx="906438" cy="781411"/>
          </a:xfrm>
          <a:prstGeom prst="triangle">
            <a:avLst/>
          </a:prstGeom>
          <a:solidFill>
            <a:srgbClr val="21A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5709276" y="4035003"/>
            <a:ext cx="906438" cy="781411"/>
          </a:xfrm>
          <a:prstGeom prst="triangle">
            <a:avLst/>
          </a:prstGeom>
          <a:solidFill>
            <a:srgbClr val="96D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6200000">
            <a:off x="5715626" y="3128200"/>
            <a:ext cx="906438" cy="781411"/>
          </a:xfrm>
          <a:prstGeom prst="triangle">
            <a:avLst/>
          </a:prstGeom>
          <a:solidFill>
            <a:srgbClr val="FCD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5400000" flipH="1">
            <a:off x="5715626" y="2681329"/>
            <a:ext cx="906438" cy="781411"/>
          </a:xfrm>
          <a:prstGeom prst="triangle">
            <a:avLst/>
          </a:prstGeom>
          <a:solidFill>
            <a:srgbClr val="FAB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16200000">
            <a:off x="5715987" y="2228109"/>
            <a:ext cx="906438" cy="781411"/>
          </a:xfrm>
          <a:prstGeom prst="triangle">
            <a:avLst/>
          </a:prstGeom>
          <a:solidFill>
            <a:srgbClr val="F69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5400000" flipH="1">
            <a:off x="5721976" y="1774888"/>
            <a:ext cx="906438" cy="781411"/>
          </a:xfrm>
          <a:prstGeom prst="triangle">
            <a:avLst/>
          </a:prstGeom>
          <a:solidFill>
            <a:srgbClr val="F16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5400000">
            <a:off x="-211177" y="1837313"/>
            <a:ext cx="3062060" cy="2639706"/>
          </a:xfrm>
          <a:prstGeom prst="triangle">
            <a:avLst/>
          </a:prstGeom>
          <a:solidFill>
            <a:srgbClr val="B1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5400000">
            <a:off x="-115839" y="113631"/>
            <a:ext cx="1592824" cy="1373124"/>
          </a:xfrm>
          <a:prstGeom prst="triangle">
            <a:avLst/>
          </a:prstGeom>
          <a:solidFill>
            <a:srgbClr val="FFB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-115839" y="4798046"/>
            <a:ext cx="1592824" cy="1373124"/>
          </a:xfrm>
          <a:prstGeom prst="triangle">
            <a:avLst/>
          </a:prstGeom>
          <a:solidFill>
            <a:srgbClr val="D26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等腰三角形 70"/>
          <p:cNvSpPr/>
          <p:nvPr/>
        </p:nvSpPr>
        <p:spPr>
          <a:xfrm rot="5400000">
            <a:off x="-115839" y="1019462"/>
            <a:ext cx="1592824" cy="1373124"/>
          </a:xfrm>
          <a:prstGeom prst="triangle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等腰三角形 71"/>
          <p:cNvSpPr/>
          <p:nvPr/>
        </p:nvSpPr>
        <p:spPr>
          <a:xfrm rot="5400000">
            <a:off x="-115839" y="1735986"/>
            <a:ext cx="1592824" cy="137312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等腰三角形 72"/>
          <p:cNvSpPr/>
          <p:nvPr/>
        </p:nvSpPr>
        <p:spPr>
          <a:xfrm rot="5400000">
            <a:off x="-126195" y="3348226"/>
            <a:ext cx="1460175" cy="121976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等腰三角形 74"/>
          <p:cNvSpPr/>
          <p:nvPr/>
        </p:nvSpPr>
        <p:spPr>
          <a:xfrm rot="5400000">
            <a:off x="-126195" y="4048896"/>
            <a:ext cx="1460175" cy="1219764"/>
          </a:xfrm>
          <a:prstGeom prst="triangle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等腰三角形 75"/>
          <p:cNvSpPr/>
          <p:nvPr/>
        </p:nvSpPr>
        <p:spPr>
          <a:xfrm rot="5400000">
            <a:off x="-126195" y="5509073"/>
            <a:ext cx="1460175" cy="1219764"/>
          </a:xfrm>
          <a:prstGeom prst="triangle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等腰三角形 77"/>
          <p:cNvSpPr/>
          <p:nvPr/>
        </p:nvSpPr>
        <p:spPr>
          <a:xfrm rot="16200000">
            <a:off x="10709124" y="1671277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0709124" y="2384492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6200000">
            <a:off x="10709124" y="3917492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6200000">
            <a:off x="10709124" y="4630063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6200000">
            <a:off x="10709124" y="107549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 flipH="1">
            <a:off x="9808471" y="2665664"/>
            <a:ext cx="686524" cy="591830"/>
          </a:xfrm>
          <a:prstGeom prst="triangle">
            <a:avLst/>
          </a:prstGeom>
          <a:solidFill>
            <a:srgbClr val="F3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2263147" y="1778926"/>
            <a:ext cx="404454" cy="348666"/>
          </a:xfrm>
          <a:prstGeom prst="triangle">
            <a:avLst/>
          </a:prstGeom>
          <a:solidFill>
            <a:srgbClr val="38A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5400000">
            <a:off x="1623227" y="5809056"/>
            <a:ext cx="635578" cy="547910"/>
          </a:xfrm>
          <a:prstGeom prst="triangle">
            <a:avLst/>
          </a:prstGeom>
          <a:solidFill>
            <a:srgbClr val="1F9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 flipH="1">
            <a:off x="10266239" y="4908162"/>
            <a:ext cx="362818" cy="312774"/>
          </a:xfrm>
          <a:prstGeom prst="triangle">
            <a:avLst/>
          </a:prstGeom>
          <a:solidFill>
            <a:srgbClr val="17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053482" y="5119140"/>
            <a:ext cx="608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爬虫所需要了解的基础知识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5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28041" y="3030036"/>
            <a:ext cx="3440423" cy="337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29132" y="5005052"/>
            <a:ext cx="3440423" cy="337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28041" y="1651924"/>
            <a:ext cx="3440423" cy="337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49965" y="1575591"/>
            <a:ext cx="490096" cy="490096"/>
          </a:xfrm>
          <a:prstGeom prst="ellipse">
            <a:avLst/>
          </a:prstGeom>
          <a:solidFill>
            <a:srgbClr val="3F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49965" y="2958072"/>
            <a:ext cx="490096" cy="490096"/>
          </a:xfrm>
          <a:prstGeom prst="ellipse">
            <a:avLst/>
          </a:prstGeom>
          <a:solidFill>
            <a:srgbClr val="DC9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1056" y="4931274"/>
            <a:ext cx="490096" cy="490096"/>
          </a:xfrm>
          <a:prstGeom prst="ellipse">
            <a:avLst/>
          </a:prstGeom>
          <a:solidFill>
            <a:srgbClr val="ECC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5998" y="-6847"/>
            <a:ext cx="6095999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55611" y="213111"/>
            <a:ext cx="2183732" cy="3429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爬虫简介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25547" y="1637410"/>
            <a:ext cx="20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25547" y="3014085"/>
            <a:ext cx="20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26638" y="4989101"/>
            <a:ext cx="20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怎么做？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32677" y="2147384"/>
            <a:ext cx="4655163" cy="3627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简单来说，就是自动从网上收集信息的一种程序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936343" y="3064936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32677" y="3524776"/>
            <a:ext cx="4655163" cy="12491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新闻门户网站的新闻共享。来源一：自己的记者，再就是其他新闻网的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搜索引擎</a:t>
            </a:r>
            <a:r>
              <a:rPr lang="zh-CN" altLang="en-US" dirty="0">
                <a:solidFill>
                  <a:schemeClr val="tx1"/>
                </a:solidFill>
              </a:rPr>
              <a:t>的一部分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为机器学习大数据做准备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936343" y="4203709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936343" y="5342482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B862C5-F09C-49BF-8283-5D3981F5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512" y="1635655"/>
            <a:ext cx="6437488" cy="29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3" grpId="0" animBg="1"/>
      <p:bldP spid="31" grpId="0" animBg="1"/>
      <p:bldP spid="32" grpId="0" animBg="1"/>
      <p:bldP spid="36" grpId="0"/>
      <p:bldP spid="37" grpId="0"/>
      <p:bldP spid="38" grpId="0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543B233-CBAB-4D07-B8AF-05686DA12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A762F74-9094-4153-8298-75C1ECB7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974"/>
            <a:ext cx="5913010" cy="61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EF6A90-71BF-4E25-97E8-AB9CDB840911}"/>
              </a:ext>
            </a:extLst>
          </p:cNvPr>
          <p:cNvSpPr txBox="1"/>
          <p:nvPr/>
        </p:nvSpPr>
        <p:spPr>
          <a:xfrm>
            <a:off x="6493674" y="849012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DNS</a:t>
            </a:r>
            <a:r>
              <a:rPr lang="zh-CN" altLang="en-US" dirty="0"/>
              <a:t>查询：获取域名对应</a:t>
            </a:r>
            <a:r>
              <a:rPr lang="en-US" altLang="zh-CN" dirty="0"/>
              <a:t>IP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80DC7B-E0CA-4720-A6FB-6E88F785AA59}"/>
              </a:ext>
            </a:extLst>
          </p:cNvPr>
          <p:cNvSpPr txBox="1"/>
          <p:nvPr/>
        </p:nvSpPr>
        <p:spPr>
          <a:xfrm>
            <a:off x="6493674" y="146266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协议：超文本传输协议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9227B2-FC1F-46A4-B05E-ACE7A8C1BB07}"/>
              </a:ext>
            </a:extLst>
          </p:cNvPr>
          <p:cNvSpPr txBox="1"/>
          <p:nvPr/>
        </p:nvSpPr>
        <p:spPr>
          <a:xfrm>
            <a:off x="6248400" y="230643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r>
              <a:rPr lang="zh-CN" altLang="en-US" dirty="0"/>
              <a:t>请求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060F34-696C-4E1D-9858-8E305500C254}"/>
              </a:ext>
            </a:extLst>
          </p:cNvPr>
          <p:cNvSpPr/>
          <p:nvPr/>
        </p:nvSpPr>
        <p:spPr>
          <a:xfrm>
            <a:off x="6096000" y="27814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请求头：请求的</a:t>
            </a:r>
            <a:r>
              <a:rPr lang="zh-CN" altLang="en-US" dirty="0">
                <a:solidFill>
                  <a:srgbClr val="0681D0"/>
                </a:solidFill>
                <a:latin typeface="-apple-system"/>
                <a:hlinkClick r:id="rId3"/>
              </a:rPr>
              <a:t>链接</a:t>
            </a:r>
            <a:r>
              <a:rPr lang="en-US" altLang="zh-CN" dirty="0">
                <a:solidFill>
                  <a:srgbClr val="0681D0"/>
                </a:solidFill>
                <a:latin typeface="-apple-system"/>
                <a:hlinkClick r:id="rId3"/>
              </a:rPr>
              <a:t>(</a:t>
            </a:r>
            <a:r>
              <a:rPr lang="en-US" altLang="zh-CN" i="1" dirty="0">
                <a:solidFill>
                  <a:srgbClr val="0681D0"/>
                </a:solidFill>
                <a:latin typeface="-apple-system"/>
                <a:hlinkClick r:id="rId3"/>
              </a:rPr>
              <a:t>URL</a:t>
            </a:r>
            <a:r>
              <a:rPr lang="en-US" altLang="zh-CN" dirty="0">
                <a:solidFill>
                  <a:srgbClr val="0681D0"/>
                </a:solidFill>
                <a:latin typeface="-apple-system"/>
                <a:hlinkClick r:id="rId3"/>
              </a:rPr>
              <a:t>)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、客户端的</a:t>
            </a:r>
            <a:r>
              <a:rPr lang="en-US" altLang="zh-CN" dirty="0">
                <a:solidFill>
                  <a:srgbClr val="0681D0"/>
                </a:solidFill>
                <a:latin typeface="-apple-system"/>
                <a:hlinkClick r:id="rId4"/>
              </a:rPr>
              <a:t>Cookies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、客户端的</a:t>
            </a:r>
            <a:r>
              <a:rPr lang="zh-CN" altLang="en-US" dirty="0">
                <a:solidFill>
                  <a:srgbClr val="0681D0"/>
                </a:solidFill>
                <a:latin typeface="-apple-system"/>
                <a:hlinkClick r:id="rId5"/>
              </a:rPr>
              <a:t>名字</a:t>
            </a:r>
            <a:r>
              <a:rPr lang="en-US" altLang="zh-CN" dirty="0">
                <a:solidFill>
                  <a:srgbClr val="0681D0"/>
                </a:solidFill>
                <a:latin typeface="-apple-system"/>
                <a:hlinkClick r:id="rId5"/>
              </a:rPr>
              <a:t>(</a:t>
            </a:r>
            <a:r>
              <a:rPr lang="en-US" altLang="zh-CN" i="1" dirty="0">
                <a:solidFill>
                  <a:srgbClr val="0681D0"/>
                </a:solidFill>
                <a:latin typeface="-apple-system"/>
                <a:hlinkClick r:id="rId5"/>
              </a:rPr>
              <a:t>User-Agent</a:t>
            </a:r>
            <a:r>
              <a:rPr lang="en-US" altLang="zh-CN" dirty="0">
                <a:solidFill>
                  <a:srgbClr val="0681D0"/>
                </a:solidFill>
                <a:latin typeface="-apple-system"/>
                <a:hlinkClick r:id="rId5"/>
              </a:rPr>
              <a:t>)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、请求的</a:t>
            </a:r>
            <a:r>
              <a:rPr lang="zh-CN" altLang="en-US" dirty="0">
                <a:solidFill>
                  <a:srgbClr val="0681D0"/>
                </a:solidFill>
                <a:latin typeface="-apple-system"/>
                <a:hlinkClick r:id="rId6"/>
              </a:rPr>
              <a:t>方法</a:t>
            </a:r>
            <a:r>
              <a:rPr lang="en-US" altLang="zh-CN" dirty="0">
                <a:solidFill>
                  <a:srgbClr val="0681D0"/>
                </a:solidFill>
                <a:latin typeface="-apple-system"/>
                <a:hlinkClick r:id="rId6"/>
              </a:rPr>
              <a:t>(</a:t>
            </a:r>
            <a:r>
              <a:rPr lang="en-US" altLang="zh-CN" i="1" dirty="0">
                <a:solidFill>
                  <a:srgbClr val="0681D0"/>
                </a:solidFill>
                <a:latin typeface="-apple-system"/>
                <a:hlinkClick r:id="rId6"/>
              </a:rPr>
              <a:t>Method</a:t>
            </a:r>
            <a:r>
              <a:rPr lang="en-US" altLang="zh-CN" dirty="0">
                <a:solidFill>
                  <a:srgbClr val="0681D0"/>
                </a:solidFill>
                <a:latin typeface="-apple-system"/>
                <a:hlinkClick r:id="rId6"/>
              </a:rPr>
              <a:t>)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、表单、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Referer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r>
              <a:rPr lang="zh-CN" altLang="en-US" dirty="0"/>
              <a:t>请求的</a:t>
            </a:r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2D8D3D-CC92-4FF9-A35F-002FFD65A71E}"/>
              </a:ext>
            </a:extLst>
          </p:cNvPr>
          <p:cNvSpPr txBox="1"/>
          <p:nvPr/>
        </p:nvSpPr>
        <p:spPr>
          <a:xfrm>
            <a:off x="6278992" y="379451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r>
              <a:rPr lang="zh-CN" altLang="en-US" dirty="0"/>
              <a:t>响应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BCB6BB-6964-4949-BE74-DF2DCECF8036}"/>
              </a:ext>
            </a:extLst>
          </p:cNvPr>
          <p:cNvSpPr/>
          <p:nvPr/>
        </p:nvSpPr>
        <p:spPr>
          <a:xfrm>
            <a:off x="6095999" y="4250925"/>
            <a:ext cx="591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响应状态码</a:t>
            </a:r>
            <a:r>
              <a:rPr lang="en-US" altLang="zh-CN" dirty="0"/>
              <a:t>(Status Code)</a:t>
            </a:r>
            <a:r>
              <a:rPr lang="zh-CN" altLang="en-US" dirty="0"/>
              <a:t>、响应头</a:t>
            </a:r>
            <a:r>
              <a:rPr lang="en-US" altLang="zh-CN" dirty="0"/>
              <a:t>(Headers)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响应体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EACC51-FC26-4D7F-9F10-79FA221A182B}"/>
              </a:ext>
            </a:extLst>
          </p:cNvPr>
          <p:cNvSpPr txBox="1"/>
          <p:nvPr/>
        </p:nvSpPr>
        <p:spPr>
          <a:xfrm>
            <a:off x="8130712" y="53465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Cookies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B3D76B-CEF5-4DA5-AE63-4F15770CF402}"/>
              </a:ext>
            </a:extLst>
          </p:cNvPr>
          <p:cNvSpPr txBox="1"/>
          <p:nvPr/>
        </p:nvSpPr>
        <p:spPr>
          <a:xfrm>
            <a:off x="10468707" y="51051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解析的目标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FC740D-C669-4960-A987-B8F97F965575}"/>
              </a:ext>
            </a:extLst>
          </p:cNvPr>
          <p:cNvCxnSpPr>
            <a:stCxn id="15" idx="0"/>
          </p:cNvCxnSpPr>
          <p:nvPr/>
        </p:nvCxnSpPr>
        <p:spPr>
          <a:xfrm flipV="1">
            <a:off x="11138121" y="4627716"/>
            <a:ext cx="0" cy="47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126E78-BA66-44A4-9FD4-9ACC0845CF56}"/>
              </a:ext>
            </a:extLst>
          </p:cNvPr>
          <p:cNvCxnSpPr/>
          <p:nvPr/>
        </p:nvCxnSpPr>
        <p:spPr>
          <a:xfrm flipV="1">
            <a:off x="8850923" y="4627716"/>
            <a:ext cx="375139" cy="66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D47B00-4742-4C57-A6D1-FB50C9975C30}"/>
              </a:ext>
            </a:extLst>
          </p:cNvPr>
          <p:cNvSpPr txBox="1"/>
          <p:nvPr/>
        </p:nvSpPr>
        <p:spPr>
          <a:xfrm>
            <a:off x="320879" y="49561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无状态</a:t>
            </a:r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48C900-E1C0-4F5F-B378-80BB7E2B4D03}"/>
              </a:ext>
            </a:extLst>
          </p:cNvPr>
          <p:cNvSpPr txBox="1"/>
          <p:nvPr/>
        </p:nvSpPr>
        <p:spPr>
          <a:xfrm>
            <a:off x="973671" y="105591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无记忆功能，如果后续需要处理前面的信息，需重传。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8DD34-6D2C-49E9-BED9-52C09804A197}"/>
              </a:ext>
            </a:extLst>
          </p:cNvPr>
          <p:cNvSpPr/>
          <p:nvPr/>
        </p:nvSpPr>
        <p:spPr>
          <a:xfrm>
            <a:off x="320879" y="1648753"/>
            <a:ext cx="291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保持 </a:t>
            </a:r>
            <a:r>
              <a:rPr lang="en-US" altLang="zh-CN" dirty="0"/>
              <a:t>HTTP </a:t>
            </a:r>
            <a:r>
              <a:rPr lang="zh-CN" altLang="en-US" dirty="0"/>
              <a:t>连接状态的技术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39261-8CDF-48EE-AB82-B71FFBA634BB}"/>
              </a:ext>
            </a:extLst>
          </p:cNvPr>
          <p:cNvSpPr/>
          <p:nvPr/>
        </p:nvSpPr>
        <p:spPr>
          <a:xfrm>
            <a:off x="673311" y="2556824"/>
            <a:ext cx="20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会话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0000"/>
                </a:solidFill>
              </a:rPr>
              <a:t>Cookies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E0F057-149F-48F2-BCAE-C79AC736D679}"/>
              </a:ext>
            </a:extLst>
          </p:cNvPr>
          <p:cNvSpPr/>
          <p:nvPr/>
        </p:nvSpPr>
        <p:spPr>
          <a:xfrm>
            <a:off x="973671" y="53284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下次请求携带 </a:t>
            </a:r>
            <a:r>
              <a:rPr lang="en-US" altLang="zh-CN" dirty="0"/>
              <a:t>Cookies </a:t>
            </a:r>
            <a:r>
              <a:rPr lang="zh-CN" altLang="en-US" dirty="0"/>
              <a:t>发送请求而不必重新输入用户名、密码等信息重新登录了。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1F6027-9828-4DF7-BFB0-39362D99EE09}"/>
              </a:ext>
            </a:extLst>
          </p:cNvPr>
          <p:cNvSpPr/>
          <p:nvPr/>
        </p:nvSpPr>
        <p:spPr>
          <a:xfrm>
            <a:off x="3650315" y="23541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Cookies </a:t>
            </a:r>
            <a:r>
              <a:rPr lang="zh-CN" altLang="en-US" sz="1600" dirty="0"/>
              <a:t>指某些网站为了辨别用户身份、进行会话跟踪而存储在用户本地终端上的数据。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FA09C7-B206-495F-BA76-F885D0E2BAC2}"/>
              </a:ext>
            </a:extLst>
          </p:cNvPr>
          <p:cNvSpPr/>
          <p:nvPr/>
        </p:nvSpPr>
        <p:spPr>
          <a:xfrm>
            <a:off x="880004" y="4033172"/>
            <a:ext cx="96795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在成功登录某个网站时，服务器会告诉客户端设置哪些 </a:t>
            </a:r>
            <a:r>
              <a:rPr lang="en-US" altLang="zh-CN" sz="1600" dirty="0"/>
              <a:t>Cookies </a:t>
            </a:r>
            <a:r>
              <a:rPr lang="zh-CN" altLang="en-US" sz="1600" dirty="0"/>
              <a:t>信息，浏览器在下次访问网页时会自动附带上它发送给服务器，服务器通过识别 </a:t>
            </a:r>
            <a:r>
              <a:rPr lang="en-US" altLang="zh-CN" sz="1600" dirty="0"/>
              <a:t>Cookies </a:t>
            </a:r>
            <a:r>
              <a:rPr lang="zh-CN" altLang="en-US" sz="1600" dirty="0"/>
              <a:t>并鉴定出是哪个用户，然后再判断用户是否是登录状态，然后返回对应的响应。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5A9EE2E-896E-4A33-A615-466124E27CE8}"/>
              </a:ext>
            </a:extLst>
          </p:cNvPr>
          <p:cNvCxnSpPr/>
          <p:nvPr/>
        </p:nvCxnSpPr>
        <p:spPr>
          <a:xfrm flipV="1">
            <a:off x="2539014" y="2573203"/>
            <a:ext cx="1111301" cy="2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B91A83B-99DE-4FBB-8878-47EE7B8AB1B9}"/>
              </a:ext>
            </a:extLst>
          </p:cNvPr>
          <p:cNvSpPr/>
          <p:nvPr/>
        </p:nvSpPr>
        <p:spPr>
          <a:xfrm>
            <a:off x="1974028" y="318528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当用户在应用程序的 </a:t>
            </a:r>
            <a:r>
              <a:rPr lang="en-US" altLang="zh-CN" sz="1600" dirty="0"/>
              <a:t>Web </a:t>
            </a:r>
            <a:r>
              <a:rPr lang="zh-CN" altLang="en-US" sz="1600" dirty="0"/>
              <a:t>页之间跳转时，存储在会话对象中的变量将不会丢失，而是在整个用户会话中一直存在下去。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DCD760B-2753-4FD2-BFE5-CEE1FADB72A7}"/>
              </a:ext>
            </a:extLst>
          </p:cNvPr>
          <p:cNvCxnSpPr/>
          <p:nvPr/>
        </p:nvCxnSpPr>
        <p:spPr>
          <a:xfrm>
            <a:off x="880004" y="2779778"/>
            <a:ext cx="1094024" cy="57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DC1CAA-F507-40AF-BC67-560E6F84E973}"/>
              </a:ext>
            </a:extLst>
          </p:cNvPr>
          <p:cNvSpPr txBox="1"/>
          <p:nvPr/>
        </p:nvSpPr>
        <p:spPr>
          <a:xfrm>
            <a:off x="597876" y="785445"/>
            <a:ext cx="232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HTML+CSS+JS</a:t>
            </a:r>
            <a:endParaRPr lang="zh-CN" altLang="en-US" sz="24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FF1899F-3B6D-42EF-A7A6-E277F1CC17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6276B3-FCAB-4172-9CCA-CA306576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29" y="1578475"/>
            <a:ext cx="7713027" cy="41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33984B-EB4D-429E-9C77-C9234554D423}"/>
              </a:ext>
            </a:extLst>
          </p:cNvPr>
          <p:cNvSpPr/>
          <p:nvPr/>
        </p:nvSpPr>
        <p:spPr>
          <a:xfrm>
            <a:off x="582870" y="551110"/>
            <a:ext cx="1316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反爬虫</a:t>
            </a:r>
            <a:endParaRPr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CC027E6-3E03-481D-BC67-917A87D5FA9C}"/>
              </a:ext>
            </a:extLst>
          </p:cNvPr>
          <p:cNvSpPr/>
          <p:nvPr/>
        </p:nvSpPr>
        <p:spPr>
          <a:xfrm>
            <a:off x="998369" y="1604913"/>
            <a:ext cx="510798" cy="510798"/>
          </a:xfrm>
          <a:prstGeom prst="rect">
            <a:avLst/>
          </a:prstGeom>
          <a:solidFill>
            <a:srgbClr val="22A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930D4-A6F2-49E2-A6D0-004E852633B7}"/>
              </a:ext>
            </a:extLst>
          </p:cNvPr>
          <p:cNvSpPr txBox="1"/>
          <p:nvPr/>
        </p:nvSpPr>
        <p:spPr>
          <a:xfrm>
            <a:off x="2343361" y="29501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图形验证码等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791511-364D-4E83-B975-A67C65164C0F}"/>
              </a:ext>
            </a:extLst>
          </p:cNvPr>
          <p:cNvSpPr/>
          <p:nvPr/>
        </p:nvSpPr>
        <p:spPr>
          <a:xfrm>
            <a:off x="2343361" y="3819278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限制访问速度（封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B1045B-FAC7-40CE-85B5-2F931E47FE65}"/>
              </a:ext>
            </a:extLst>
          </p:cNvPr>
          <p:cNvSpPr txBox="1"/>
          <p:nvPr/>
        </p:nvSpPr>
        <p:spPr>
          <a:xfrm>
            <a:off x="5640849" y="3787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792CD1-F753-4C52-90AF-D9AC018C8C35}"/>
              </a:ext>
            </a:extLst>
          </p:cNvPr>
          <p:cNvSpPr txBox="1"/>
          <p:nvPr/>
        </p:nvSpPr>
        <p:spPr>
          <a:xfrm>
            <a:off x="5667138" y="2919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图像识别等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69DC6A-D28F-4CE6-99D6-7D0D9F143AB7}"/>
              </a:ext>
            </a:extLst>
          </p:cNvPr>
          <p:cNvSpPr txBox="1"/>
          <p:nvPr/>
        </p:nvSpPr>
        <p:spPr>
          <a:xfrm>
            <a:off x="2343361" y="2046449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用户请求的</a:t>
            </a:r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C4DCD5-D3BB-4668-ACE2-0A6C1F721473}"/>
              </a:ext>
            </a:extLst>
          </p:cNvPr>
          <p:cNvSpPr txBox="1"/>
          <p:nvPr/>
        </p:nvSpPr>
        <p:spPr>
          <a:xfrm>
            <a:off x="5640849" y="205234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User-Agent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CCAA20-8E2C-4BE0-AE2E-05AD0CF929BD}"/>
              </a:ext>
            </a:extLst>
          </p:cNvPr>
          <p:cNvSpPr txBox="1"/>
          <p:nvPr/>
        </p:nvSpPr>
        <p:spPr>
          <a:xfrm>
            <a:off x="5640849" y="10910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E5288E-03BF-411A-A216-11D743C5D1EF}"/>
              </a:ext>
            </a:extLst>
          </p:cNvPr>
          <p:cNvSpPr txBox="1"/>
          <p:nvPr/>
        </p:nvSpPr>
        <p:spPr>
          <a:xfrm>
            <a:off x="2343361" y="46884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需登录账号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545726-43F1-4CE5-BD9C-0F772200C62A}"/>
              </a:ext>
            </a:extLst>
          </p:cNvPr>
          <p:cNvSpPr txBox="1"/>
          <p:nvPr/>
        </p:nvSpPr>
        <p:spPr>
          <a:xfrm>
            <a:off x="5640849" y="468843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cookies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22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5277794" y="4134350"/>
            <a:ext cx="818206" cy="697240"/>
          </a:xfrm>
          <a:prstGeom prst="triangle">
            <a:avLst/>
          </a:prstGeom>
          <a:solidFill>
            <a:srgbClr val="95C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6087890" y="4126240"/>
            <a:ext cx="818206" cy="705350"/>
          </a:xfrm>
          <a:prstGeom prst="triangle">
            <a:avLst/>
          </a:prstGeom>
          <a:solidFill>
            <a:srgbClr val="7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H="1" flipV="1">
            <a:off x="5678787" y="4134350"/>
            <a:ext cx="818206" cy="705350"/>
          </a:xfrm>
          <a:prstGeom prst="triangle">
            <a:avLst/>
          </a:prstGeom>
          <a:solidFill>
            <a:srgbClr val="A0E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H="1" flipV="1">
            <a:off x="6496994" y="4126240"/>
            <a:ext cx="818206" cy="705350"/>
          </a:xfrm>
          <a:prstGeom prst="triangle">
            <a:avLst/>
          </a:prstGeom>
          <a:solidFill>
            <a:srgbClr val="0A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5678787" y="3429000"/>
            <a:ext cx="818206" cy="705350"/>
          </a:xfrm>
          <a:prstGeom prst="triangle">
            <a:avLst/>
          </a:prstGeom>
          <a:solidFill>
            <a:srgbClr val="1DA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087890" y="2723651"/>
            <a:ext cx="818206" cy="705350"/>
          </a:xfrm>
          <a:prstGeom prst="triangle">
            <a:avLst/>
          </a:prstGeom>
          <a:solidFill>
            <a:srgbClr val="F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H="1" flipV="1">
            <a:off x="6079781" y="3420890"/>
            <a:ext cx="818206" cy="713459"/>
          </a:xfrm>
          <a:prstGeom prst="triangle">
            <a:avLst/>
          </a:prstGeom>
          <a:solidFill>
            <a:srgbClr val="FE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H="1" flipV="1">
            <a:off x="6496994" y="2723651"/>
            <a:ext cx="818206" cy="705350"/>
          </a:xfrm>
          <a:prstGeom prst="triangle">
            <a:avLst/>
          </a:prstGeom>
          <a:solidFill>
            <a:srgbClr val="FB8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H="1" flipV="1">
            <a:off x="6087890" y="2018301"/>
            <a:ext cx="818206" cy="705350"/>
          </a:xfrm>
          <a:prstGeom prst="triangle">
            <a:avLst/>
          </a:prstGeom>
          <a:solidFill>
            <a:srgbClr val="EE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6496994" y="2018301"/>
            <a:ext cx="818206" cy="705350"/>
          </a:xfrm>
          <a:prstGeom prst="triangle">
            <a:avLst/>
          </a:prstGeom>
          <a:solidFill>
            <a:srgbClr val="E86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5686897" y="2018301"/>
            <a:ext cx="818206" cy="705350"/>
          </a:xfrm>
          <a:prstGeom prst="triangle">
            <a:avLst/>
          </a:prstGeom>
          <a:solidFill>
            <a:srgbClr val="B1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4876800" y="2018301"/>
            <a:ext cx="818206" cy="705350"/>
          </a:xfrm>
          <a:prstGeom prst="triangle">
            <a:avLst/>
          </a:prstGeom>
          <a:solidFill>
            <a:srgbClr val="6D1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5285903" y="2018301"/>
            <a:ext cx="818206" cy="705350"/>
          </a:xfrm>
          <a:prstGeom prst="triangle">
            <a:avLst/>
          </a:prstGeom>
          <a:solidFill>
            <a:srgbClr val="8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flipH="1" flipV="1">
            <a:off x="4876800" y="2723651"/>
            <a:ext cx="818206" cy="705350"/>
          </a:xfrm>
          <a:prstGeom prst="triangle">
            <a:avLst/>
          </a:prstGeom>
          <a:solidFill>
            <a:srgbClr val="EB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7" idx="4"/>
          </p:cNvCxnSpPr>
          <p:nvPr/>
        </p:nvCxnSpPr>
        <p:spPr>
          <a:xfrm flipH="1" flipV="1">
            <a:off x="2713703" y="0"/>
            <a:ext cx="2572200" cy="2018301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</p:cNvCxnSpPr>
          <p:nvPr/>
        </p:nvCxnSpPr>
        <p:spPr>
          <a:xfrm flipH="1" flipV="1">
            <a:off x="0" y="1150374"/>
            <a:ext cx="4876800" cy="1573277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0"/>
          </p:cNvCxnSpPr>
          <p:nvPr/>
        </p:nvCxnSpPr>
        <p:spPr>
          <a:xfrm flipH="1">
            <a:off x="0" y="3429001"/>
            <a:ext cx="5285903" cy="1058024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</p:cNvCxnSpPr>
          <p:nvPr/>
        </p:nvCxnSpPr>
        <p:spPr>
          <a:xfrm flipH="1">
            <a:off x="2430291" y="4831590"/>
            <a:ext cx="2847503" cy="2026410"/>
          </a:xfrm>
          <a:prstGeom prst="straightConnector1">
            <a:avLst/>
          </a:prstGeom>
          <a:ln w="3175">
            <a:solidFill>
              <a:schemeClr val="bg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79781" y="4839700"/>
            <a:ext cx="1441896" cy="201830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2"/>
          </p:cNvCxnSpPr>
          <p:nvPr/>
        </p:nvCxnSpPr>
        <p:spPr>
          <a:xfrm>
            <a:off x="7315200" y="4126240"/>
            <a:ext cx="4876800" cy="1402589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>
            <a:off x="6906097" y="3429001"/>
            <a:ext cx="5285903" cy="529012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4"/>
          </p:cNvCxnSpPr>
          <p:nvPr/>
        </p:nvCxnSpPr>
        <p:spPr>
          <a:xfrm flipV="1">
            <a:off x="7315200" y="1052501"/>
            <a:ext cx="4876800" cy="167115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</p:cNvCxnSpPr>
          <p:nvPr/>
        </p:nvCxnSpPr>
        <p:spPr>
          <a:xfrm flipV="1">
            <a:off x="6906096" y="0"/>
            <a:ext cx="1618472" cy="2018301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2"/>
          </p:cNvCxnSpPr>
          <p:nvPr/>
        </p:nvCxnSpPr>
        <p:spPr>
          <a:xfrm flipH="1" flipV="1">
            <a:off x="6079781" y="39296"/>
            <a:ext cx="24328" cy="1979005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/>
          <p:cNvSpPr/>
          <p:nvPr/>
        </p:nvSpPr>
        <p:spPr>
          <a:xfrm rot="6382168">
            <a:off x="2230747" y="1682420"/>
            <a:ext cx="739732" cy="637700"/>
          </a:xfrm>
          <a:prstGeom prst="triangle">
            <a:avLst/>
          </a:prstGeom>
          <a:solidFill>
            <a:srgbClr val="631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6382168">
            <a:off x="4063489" y="2393193"/>
            <a:ext cx="342436" cy="295204"/>
          </a:xfrm>
          <a:prstGeom prst="triangle">
            <a:avLst/>
          </a:prstGeom>
          <a:solidFill>
            <a:srgbClr val="C7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4551023">
            <a:off x="1257710" y="3955968"/>
            <a:ext cx="568572" cy="490148"/>
          </a:xfrm>
          <a:prstGeom prst="triangle">
            <a:avLst/>
          </a:prstGeom>
          <a:solidFill>
            <a:srgbClr val="8A1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4283323">
            <a:off x="3511461" y="3656074"/>
            <a:ext cx="288134" cy="248392"/>
          </a:xfrm>
          <a:prstGeom prst="triangle">
            <a:avLst/>
          </a:prstGeom>
          <a:solidFill>
            <a:srgbClr val="864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384277">
            <a:off x="3993063" y="5568103"/>
            <a:ext cx="315554" cy="272030"/>
          </a:xfrm>
          <a:prstGeom prst="triangle">
            <a:avLst/>
          </a:prstGeom>
          <a:solidFill>
            <a:srgbClr val="BAD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496332">
            <a:off x="3069217" y="6046708"/>
            <a:ext cx="526612" cy="453976"/>
          </a:xfrm>
          <a:prstGeom prst="triangle">
            <a:avLst/>
          </a:prstGeom>
          <a:solidFill>
            <a:srgbClr val="22A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328142">
            <a:off x="8459897" y="4315789"/>
            <a:ext cx="512310" cy="441646"/>
          </a:xfrm>
          <a:prstGeom prst="triangle">
            <a:avLst/>
          </a:prstGeom>
          <a:solidFill>
            <a:srgbClr val="A9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2424910">
            <a:off x="10247720" y="4629998"/>
            <a:ext cx="739732" cy="637700"/>
          </a:xfrm>
          <a:prstGeom prst="triangle">
            <a:avLst/>
          </a:prstGeom>
          <a:solidFill>
            <a:srgbClr val="1D9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951123" flipH="1">
            <a:off x="7735977" y="2397155"/>
            <a:ext cx="290894" cy="250770"/>
          </a:xfrm>
          <a:prstGeom prst="triangle">
            <a:avLst/>
          </a:prstGeom>
          <a:solidFill>
            <a:srgbClr val="E2D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7217020">
            <a:off x="9099135" y="1848821"/>
            <a:ext cx="450020" cy="387948"/>
          </a:xfrm>
          <a:prstGeom prst="triangle">
            <a:avLst/>
          </a:prstGeom>
          <a:solidFill>
            <a:srgbClr val="AEB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3514508">
            <a:off x="5857551" y="165637"/>
            <a:ext cx="565902" cy="487846"/>
          </a:xfrm>
          <a:prstGeom prst="triangle">
            <a:avLst/>
          </a:prstGeom>
          <a:solidFill>
            <a:srgbClr val="F2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5241523">
            <a:off x="7557318" y="865377"/>
            <a:ext cx="299882" cy="258518"/>
          </a:xfrm>
          <a:prstGeom prst="triangle">
            <a:avLst/>
          </a:prstGeom>
          <a:solidFill>
            <a:srgbClr val="F4C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8204546" flipH="1">
            <a:off x="5030999" y="1791782"/>
            <a:ext cx="175102" cy="150950"/>
          </a:xfrm>
          <a:prstGeom prst="triangle">
            <a:avLst/>
          </a:prstGeom>
          <a:solidFill>
            <a:srgbClr val="A03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等腰三角形 53"/>
          <p:cNvSpPr/>
          <p:nvPr/>
        </p:nvSpPr>
        <p:spPr>
          <a:xfrm rot="7527870">
            <a:off x="10655567" y="1212279"/>
            <a:ext cx="739732" cy="637700"/>
          </a:xfrm>
          <a:prstGeom prst="triangle">
            <a:avLst/>
          </a:prstGeom>
          <a:solidFill>
            <a:srgbClr val="859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053482" y="5089423"/>
            <a:ext cx="608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请求数据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5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16c4e7611a3a6ddc5674187ae6b6593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621</Words>
  <Application>Microsoft Office PowerPoint</Application>
  <PresentationFormat>宽屏</PresentationFormat>
  <Paragraphs>99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-apple-system</vt:lpstr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cp:lastModifiedBy>曦 肖</cp:lastModifiedBy>
  <cp:revision>172</cp:revision>
  <dcterms:created xsi:type="dcterms:W3CDTF">2016-11-13T11:49:39Z</dcterms:created>
  <dcterms:modified xsi:type="dcterms:W3CDTF">2019-11-30T13:54:57Z</dcterms:modified>
</cp:coreProperties>
</file>