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61" r:id="rId3"/>
    <p:sldId id="362" r:id="rId4"/>
    <p:sldId id="363" r:id="rId5"/>
    <p:sldId id="411" r:id="rId6"/>
    <p:sldId id="347" r:id="rId7"/>
    <p:sldId id="268" r:id="rId9"/>
    <p:sldId id="266" r:id="rId10"/>
    <p:sldId id="264" r:id="rId11"/>
    <p:sldId id="364" r:id="rId12"/>
  </p:sldIdLst>
  <p:sldSz cx="9144000" cy="6858000" type="screen4x3"/>
  <p:notesSz cx="6858000" cy="9144000"/>
  <p:defaultTextStyle>
    <a:defPPr>
      <a:defRPr lang="ko-KR"/>
    </a:defPPr>
    <a:lvl1pPr marL="0" lvl="0" indent="0" algn="l" defTabSz="9131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1pPr>
    <a:lvl2pPr marL="455930" lvl="1" indent="1270" algn="l" defTabSz="9131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2pPr>
    <a:lvl3pPr marL="913130" lvl="2" indent="1270" algn="l" defTabSz="9131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3pPr>
    <a:lvl4pPr marL="1370330" lvl="3" indent="1270" algn="l" defTabSz="9131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4pPr>
    <a:lvl5pPr marL="1827530" lvl="4" indent="1270" algn="l" defTabSz="9131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lvl="5" indent="1270" algn="l" defTabSz="9131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lvl="6" indent="1270" algn="l" defTabSz="9131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lvl="7" indent="1270" algn="l" defTabSz="9131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lvl="8" indent="1270" algn="l" defTabSz="9131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CAD1"/>
    <a:srgbClr val="C0DB1E"/>
    <a:srgbClr val="8FDE40"/>
    <a:srgbClr val="009BD2"/>
    <a:srgbClr val="0070C0"/>
    <a:srgbClr val="56D2D8"/>
    <a:srgbClr val="19696D"/>
    <a:srgbClr val="AB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9"/>
    <p:restoredTop sz="95110"/>
  </p:normalViewPr>
  <p:slideViewPr>
    <p:cSldViewPr showGuides="1">
      <p:cViewPr varScale="1">
        <p:scale>
          <a:sx n="89" d="100"/>
          <a:sy n="89" d="100"/>
        </p:scale>
        <p:origin x="-540" y="-96"/>
      </p:cViewPr>
      <p:guideLst>
        <p:guide orient="horz" pos="2135"/>
        <p:guide pos="2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50" d="100"/>
        <a:sy n="50" d="100"/>
      </p:scale>
      <p:origin x="0" y="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40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400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CA90AC-8AFA-479D-B6AE-62BB86BF31FB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313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313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마스터 텍스트 스타일을 편집합니다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5930" marR="0" lvl="1" indent="0" algn="l" defTabSz="91313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둘째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3130" marR="0" lvl="2" indent="0" algn="l" defTabSz="91313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셋째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0330" marR="0" lvl="3" indent="0" algn="l" defTabSz="91313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넷째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7530" marR="0" lvl="4" indent="0" algn="l" defTabSz="91313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다섯째 수준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marL="0" marR="0" lvl="0" indent="0" algn="r" defTabSz="91313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4FB1AD-8997-441C-801B-33DEACBB7EC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913130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930" algn="l" defTabSz="913130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130" algn="l" defTabSz="913130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530" algn="l" defTabSz="913130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74756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ko-KR" altLang="en-US" sz="1200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sz="12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4340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ko-KR" altLang="en-US" sz="1200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sz="12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9940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ko-KR" altLang="en-US" sz="1200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sz="12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89092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ko-KR" altLang="en-US" sz="1200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sz="12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메인157-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800" y="419100"/>
            <a:ext cx="8026400" cy="6019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그림 6" descr="메인157 -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타원 7"/>
          <p:cNvSpPr/>
          <p:nvPr/>
        </p:nvSpPr>
        <p:spPr>
          <a:xfrm>
            <a:off x="4089648" y="5152578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1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C1A7AF-8CA1-4F9C-9E1C-57FC5DCE76B7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313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FEB3F1-F8DA-4543-8B25-755F1E1291E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C -0.00417 -0.00069 -0.04132 -0.0081 -0.04549 -0.00926 C -0.10729 -0.03912 -0.14063 -0.06921 -0.17639 -0.13241 C -0.22813 -0.22592 -0.21806 -0.31366 -0.21719 -0.34699 C -0.19549 -0.50463 -0.14132 -0.54143 -0.10729 -0.57477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0" y="-287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메인157 copy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C1A7AF-8CA1-4F9C-9E1C-57FC5DCE76B7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313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FEB3F1-F8DA-4543-8B25-755F1E1291E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메인157 copy.png"/>
          <p:cNvPicPr>
            <a:picLocks noChangeAspect="1"/>
          </p:cNvPicPr>
          <p:nvPr userDrawn="1"/>
        </p:nvPicPr>
        <p:blipFill>
          <a:blip r:embed="rId2"/>
          <a:srcRect l="33333" t="12500" b="12500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그림 6" descr="메인157 copy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타원 7"/>
          <p:cNvSpPr/>
          <p:nvPr/>
        </p:nvSpPr>
        <p:spPr>
          <a:xfrm>
            <a:off x="611560" y="5517232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1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C1A7AF-8CA1-4F9C-9E1C-57FC5DCE76B7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313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FEB3F1-F8DA-4543-8B25-755F1E1291E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C 0.04982 -0.00579 0.0993 -0.01736 0.13941 -0.05856 C 0.17968 -0.09931 0.2184 -0.15162 0.24149 -0.24468 C 0.27482 -0.35995 0.24149 -0.48634 0.2092 -0.55162 " pathEditMode="relative" rAng="0" ptsTypes="faff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00" y="-276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6" descr="메인157 copy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그림 7" descr="메인157 copy.png"/>
          <p:cNvPicPr>
            <a:picLocks noChangeAspect="1"/>
          </p:cNvPicPr>
          <p:nvPr userDrawn="1"/>
        </p:nvPicPr>
        <p:blipFill>
          <a:blip r:embed="rId3"/>
          <a:srcRect l="71262" t="79401"/>
          <a:stretch>
            <a:fillRect/>
          </a:stretch>
        </p:blipFill>
        <p:spPr>
          <a:xfrm>
            <a:off x="6516688" y="0"/>
            <a:ext cx="2627312" cy="1412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그림 8" descr="메인157 copy.png"/>
          <p:cNvPicPr>
            <a:picLocks noChangeAspect="1"/>
          </p:cNvPicPr>
          <p:nvPr userDrawn="1"/>
        </p:nvPicPr>
        <p:blipFill>
          <a:blip r:embed="rId4"/>
          <a:srcRect t="79401" r="71262"/>
          <a:stretch>
            <a:fillRect/>
          </a:stretch>
        </p:blipFill>
        <p:spPr>
          <a:xfrm>
            <a:off x="0" y="0"/>
            <a:ext cx="2987675" cy="1606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116634"/>
            <a:ext cx="7772401" cy="72008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C1A7AF-8CA1-4F9C-9E1C-57FC5DCE76B7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313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FEB3F1-F8DA-4543-8B25-755F1E1291E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rotWithShape="1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C1A7AF-8CA1-4F9C-9E1C-57FC5DCE76B7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313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FEB3F1-F8DA-4543-8B25-755F1E1291E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91426" tIns="45712" rIns="91426" bIns="45712" anchor="ctr"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lIns="91426" tIns="45712" rIns="91426" bIns="45712"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l" defTabSz="914400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C1A7AF-8CA1-4F9C-9E1C-57FC5DCE76B7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6" tIns="45712" rIns="91426" bIns="45712" numCol="1" anchor="ctr" anchorCtr="0" compatLnSpc="1"/>
          <a:lstStyle>
            <a:lvl1pPr algn="r">
              <a:defRPr kumimoji="0" sz="1200">
                <a:solidFill>
                  <a:srgbClr val="898989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marL="0" marR="0" lvl="0" indent="0" algn="r" defTabSz="91313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FEB3F1-F8DA-4543-8B25-755F1E1291E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3130" rtl="0" fontAlgn="base" latinLnBrk="1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3130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2pPr>
      <a:lvl3pPr algn="ctr" defTabSz="913130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3pPr>
      <a:lvl4pPr algn="ctr" defTabSz="913130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4pPr>
      <a:lvl5pPr algn="ctr" defTabSz="913130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5pPr>
      <a:lvl6pPr marL="457200" algn="ctr" defTabSz="913130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6pPr>
      <a:lvl7pPr marL="914400" algn="ctr" defTabSz="913130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7pPr>
      <a:lvl8pPr marL="1371600" algn="ctr" defTabSz="913130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8pPr>
      <a:lvl9pPr marL="1828800" algn="ctr" defTabSz="913130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9pPr>
    </p:titleStyle>
    <p:bodyStyle>
      <a:lvl1pPr marL="341630" indent="-341630" algn="l" defTabSz="913130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defTabSz="913130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30" indent="-227330" algn="l" defTabSz="913130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930" indent="-227330" algn="l" defTabSz="913130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7330" algn="l" defTabSz="913130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Box 10"/>
          <p:cNvSpPr txBox="1"/>
          <p:nvPr/>
        </p:nvSpPr>
        <p:spPr>
          <a:xfrm>
            <a:off x="3220720" y="2447925"/>
            <a:ext cx="3070860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algn="ct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4000" b="1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no Pro Smbd Display" pitchFamily="18" charset="0"/>
                <a:ea typeface="+mn-ea"/>
                <a:cs typeface="+mn-cs"/>
              </a:rPr>
              <a:t>ZERO ONE</a:t>
            </a:r>
            <a:endParaRPr kumimoji="0" lang="en-US" altLang="ko-KR" sz="4000" b="1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no Pro Smbd Display" pitchFamily="18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627313" y="3671888"/>
            <a:ext cx="4249738" cy="260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100" b="1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강B" pitchFamily="18" charset="-127"/>
                <a:cs typeface="Arial" panose="020B0604020202020204" pitchFamily="34" charset="0"/>
              </a:rPr>
              <a:t>IT HERAT      GeoWind</a:t>
            </a:r>
            <a:endParaRPr kumimoji="0" lang="en-US" altLang="ko-KR" sz="1100" b="1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강B" pitchFamily="18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Box 9"/>
          <p:cNvSpPr txBox="1"/>
          <p:nvPr/>
        </p:nvSpPr>
        <p:spPr>
          <a:xfrm>
            <a:off x="1673225" y="2360613"/>
            <a:ext cx="2671763" cy="828675"/>
          </a:xfrm>
          <a:prstGeom prst="rect">
            <a:avLst/>
          </a:prstGeom>
          <a:noFill/>
        </p:spPr>
        <p:txBody>
          <a:bodyPr lIns="91426" tIns="45712" rIns="91426" bIns="45712"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刚进入大学，你们之间应该还有很多人处在迷茫中。大学与高中不同，大学里没有老师督促，很多事情都需要你们自主去完成。</a:t>
            </a:r>
            <a:endParaRPr kumimoji="0" lang="zh-CN" altLang="en-US" sz="12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2988" y="1844675"/>
            <a:ext cx="3600450" cy="643890"/>
          </a:xfrm>
          <a:prstGeom prst="rect">
            <a:avLst/>
          </a:prstGeom>
          <a:noFill/>
          <a:ln w="9525">
            <a:noFill/>
          </a:ln>
        </p:spPr>
        <p:txBody>
          <a:bodyPr lIns="91426" tIns="45712" rIns="91426" bIns="45712">
            <a:spAutoFit/>
          </a:bodyPr>
          <a:p>
            <a:pPr eaLnBrk="1" latinLnBrk="1" hangingPunct="1"/>
            <a:r>
              <a:rPr lang="en-US" altLang="ko-KR" sz="3600" b="1" dirty="0">
                <a:solidFill>
                  <a:srgbClr val="3BCAD1"/>
                </a:solidFill>
                <a:latin typeface="Arno Pro Smbd Display" pitchFamily="18" charset="0"/>
                <a:ea typeface="HY견고딕" pitchFamily="18" charset="-127"/>
              </a:rPr>
              <a:t>01. </a:t>
            </a:r>
            <a:r>
              <a:rPr lang="zh-CN" altLang="en-US" sz="1600" b="1" dirty="0">
                <a:solidFill>
                  <a:srgbClr val="3BCAD1"/>
                </a:solidFill>
                <a:latin typeface="Arno Pro Smbd Display" pitchFamily="18" charset="0"/>
                <a:ea typeface="HY견고딕" pitchFamily="18" charset="-127"/>
              </a:rPr>
              <a:t>为什么加入</a:t>
            </a:r>
            <a:r>
              <a:rPr lang="en-US" altLang="zh-CN" sz="1600" b="1" dirty="0">
                <a:solidFill>
                  <a:srgbClr val="3BCAD1"/>
                </a:solidFill>
                <a:latin typeface="Arno Pro Smbd Display" pitchFamily="18" charset="0"/>
                <a:ea typeface="HY견고딕" pitchFamily="18" charset="-127"/>
              </a:rPr>
              <a:t>zero one</a:t>
            </a:r>
            <a:endParaRPr lang="en-US" altLang="zh-CN" sz="1600" b="1" dirty="0">
              <a:solidFill>
                <a:srgbClr val="3BCAD1"/>
              </a:solidFill>
              <a:latin typeface="Arno Pro Smbd Display" pitchFamily="18" charset="0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3175" y="537322"/>
            <a:ext cx="156083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algn="ct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5400" b="1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no Pro Smbd Display" pitchFamily="18" charset="0"/>
                <a:ea typeface="+mn-ea"/>
                <a:cs typeface="+mn-cs"/>
              </a:rPr>
              <a:t>简介</a:t>
            </a:r>
            <a:endParaRPr kumimoji="0" lang="zh-CN" altLang="en-US" sz="5400" b="1" kern="1200" cap="none" spc="0" normalizeH="0" baseline="0" noProof="0" dirty="0">
              <a:solidFill>
                <a:schemeClr val="bg1">
                  <a:lumMod val="8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Arno Pro Smbd Display" pitchFamily="18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63975" y="6308725"/>
            <a:ext cx="1419225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1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HY강B" pitchFamily="18" charset="-127"/>
                <a:cs typeface="Arial" panose="020B0604020202020204" pitchFamily="34" charset="0"/>
              </a:rPr>
              <a:t>INSERT LOGO</a:t>
            </a:r>
            <a:endParaRPr kumimoji="0" lang="en-US" altLang="ko-KR" sz="11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HY강B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3225" y="4532313"/>
            <a:ext cx="2671763" cy="643890"/>
          </a:xfrm>
          <a:prstGeom prst="rect">
            <a:avLst/>
          </a:prstGeom>
          <a:noFill/>
        </p:spPr>
        <p:txBody>
          <a:bodyPr lIns="91426" tIns="45712" rIns="91426" bIns="45712"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zero one </a:t>
            </a:r>
            <a:r>
              <a:rPr kumimoji="0" lang="zh-CN" altLang="en-US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内部分为两个开发团队：</a:t>
            </a:r>
            <a:endParaRPr kumimoji="0" lang="zh-CN" altLang="en-US" sz="12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IHT</a:t>
            </a:r>
            <a:r>
              <a:rPr kumimoji="0" lang="zh-CN" altLang="en-US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kumimoji="0" lang="en-US" altLang="zh-CN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 Heart</a:t>
            </a:r>
            <a:r>
              <a:rPr kumimoji="0" lang="zh-CN" altLang="en-US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endParaRPr kumimoji="0" lang="zh-CN" altLang="en-US" sz="12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GeoWind</a:t>
            </a:r>
            <a:r>
              <a:rPr kumimoji="0" lang="zh-CN" altLang="en-US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（经纬度）</a:t>
            </a:r>
            <a:endParaRPr kumimoji="0" lang="zh-CN" altLang="en-US" sz="12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2988" y="4016375"/>
            <a:ext cx="3600450" cy="643890"/>
          </a:xfrm>
          <a:prstGeom prst="rect">
            <a:avLst/>
          </a:prstGeom>
          <a:noFill/>
          <a:ln w="9525">
            <a:noFill/>
          </a:ln>
        </p:spPr>
        <p:txBody>
          <a:bodyPr lIns="91426" tIns="45712" rIns="91426" bIns="45712">
            <a:spAutoFit/>
          </a:bodyPr>
          <a:p>
            <a:pPr eaLnBrk="1" latinLnBrk="1" hangingPunct="1"/>
            <a:r>
              <a:rPr lang="en-US" altLang="ko-KR" sz="3600" b="1" dirty="0">
                <a:solidFill>
                  <a:srgbClr val="ABE8EB"/>
                </a:solidFill>
                <a:latin typeface="Arno Pro Smbd Display" pitchFamily="18" charset="0"/>
                <a:ea typeface="HY견고딕" pitchFamily="18" charset="-127"/>
              </a:rPr>
              <a:t>03. </a:t>
            </a:r>
            <a:r>
              <a:rPr lang="en-US" altLang="ko-KR" sz="1600" b="1" dirty="0">
                <a:solidFill>
                  <a:srgbClr val="ABE8EB"/>
                </a:solidFill>
                <a:latin typeface="Arno Pro Smbd Display" pitchFamily="18" charset="0"/>
                <a:ea typeface="HY견고딕" pitchFamily="18" charset="-127"/>
              </a:rPr>
              <a:t>IHT   </a:t>
            </a:r>
            <a:r>
              <a:rPr lang="zh-CN" altLang="en-US" sz="1600" b="1" dirty="0">
                <a:solidFill>
                  <a:srgbClr val="ABE8EB"/>
                </a:solidFill>
                <a:latin typeface="Arno Pro Smbd Display" pitchFamily="18" charset="0"/>
                <a:ea typeface="HY견고딕" pitchFamily="18" charset="-127"/>
              </a:rPr>
              <a:t>和  </a:t>
            </a:r>
            <a:r>
              <a:rPr lang="en-US" altLang="zh-CN" sz="1600" b="1" dirty="0">
                <a:solidFill>
                  <a:srgbClr val="ABE8EB"/>
                </a:solidFill>
                <a:latin typeface="Arno Pro Smbd Display" pitchFamily="18" charset="0"/>
                <a:ea typeface="HY견고딕" pitchFamily="18" charset="-127"/>
              </a:rPr>
              <a:t>GeoWind</a:t>
            </a:r>
            <a:endParaRPr lang="en-US" altLang="zh-CN" sz="1600" b="1" dirty="0">
              <a:solidFill>
                <a:srgbClr val="ABE8EB"/>
              </a:solidFill>
              <a:latin typeface="Arno Pro Smbd Display" pitchFamily="18" charset="0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73675" y="2360613"/>
            <a:ext cx="2671763" cy="459105"/>
          </a:xfrm>
          <a:prstGeom prst="rect">
            <a:avLst/>
          </a:prstGeom>
          <a:noFill/>
        </p:spPr>
        <p:txBody>
          <a:bodyPr lIns="91426" tIns="45712" rIns="91426" bIns="45712"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本团队的研究内容包括知识储备服务、竞赛组织和竞赛参与三方面的内容。</a:t>
            </a:r>
            <a:endParaRPr kumimoji="0" lang="en-US" altLang="ko-KR" sz="1200" kern="1200" cap="none" spc="0" normalizeH="0" baseline="0" noProof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3438" y="1844675"/>
            <a:ext cx="3600450" cy="643890"/>
          </a:xfrm>
          <a:prstGeom prst="rect">
            <a:avLst/>
          </a:prstGeom>
          <a:noFill/>
          <a:ln w="9525">
            <a:noFill/>
          </a:ln>
        </p:spPr>
        <p:txBody>
          <a:bodyPr lIns="91426" tIns="45712" rIns="91426" bIns="45712">
            <a:spAutoFit/>
          </a:bodyPr>
          <a:p>
            <a:pPr eaLnBrk="1" latinLnBrk="1" hangingPunct="1"/>
            <a:r>
              <a:rPr lang="en-US" altLang="ko-KR" sz="3600" b="1" dirty="0">
                <a:solidFill>
                  <a:srgbClr val="3BCAD1"/>
                </a:solidFill>
                <a:latin typeface="Arno Pro Smbd Display" pitchFamily="18" charset="0"/>
                <a:ea typeface="HY견고딕" pitchFamily="18" charset="-127"/>
              </a:rPr>
              <a:t>02. </a:t>
            </a:r>
            <a:r>
              <a:rPr lang="zh-CN" altLang="en-US" sz="1600" b="1" dirty="0">
                <a:solidFill>
                  <a:srgbClr val="3BCAD1"/>
                </a:solidFill>
                <a:latin typeface="Arno Pro Smbd Display" pitchFamily="18" charset="0"/>
                <a:ea typeface="HY견고딕" pitchFamily="18" charset="-127"/>
              </a:rPr>
              <a:t>我们具有的</a:t>
            </a:r>
            <a:endParaRPr lang="zh-CN" altLang="en-US" sz="1600" b="1" dirty="0">
              <a:solidFill>
                <a:srgbClr val="3BCAD1"/>
              </a:solidFill>
              <a:latin typeface="Arno Pro Smbd Display" pitchFamily="18" charset="0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73675" y="4532313"/>
            <a:ext cx="2671763" cy="459105"/>
          </a:xfrm>
          <a:prstGeom prst="rect">
            <a:avLst/>
          </a:prstGeom>
          <a:noFill/>
        </p:spPr>
        <p:txBody>
          <a:bodyPr lIns="91426" tIns="45712" rIns="91426" bIns="45712"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在计算机技术日新月异的今天，只有不断学习才能跟上时代。</a:t>
            </a:r>
            <a:r>
              <a:rPr kumimoji="0" lang="en-US" altLang="ko-KR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. </a:t>
            </a:r>
            <a:endParaRPr kumimoji="0" lang="en-US" altLang="ko-KR" sz="12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3438" y="4016375"/>
            <a:ext cx="3600450" cy="643890"/>
          </a:xfrm>
          <a:prstGeom prst="rect">
            <a:avLst/>
          </a:prstGeom>
          <a:noFill/>
          <a:ln w="9525">
            <a:noFill/>
          </a:ln>
        </p:spPr>
        <p:txBody>
          <a:bodyPr lIns="91426" tIns="45712" rIns="91426" bIns="45712">
            <a:spAutoFit/>
          </a:bodyPr>
          <a:p>
            <a:pPr eaLnBrk="1" latinLnBrk="1" hangingPunct="1"/>
            <a:r>
              <a:rPr lang="en-US" altLang="ko-KR" sz="3600" b="1" dirty="0">
                <a:solidFill>
                  <a:srgbClr val="ABE8EB"/>
                </a:solidFill>
                <a:latin typeface="Arno Pro Smbd Display" pitchFamily="18" charset="0"/>
                <a:ea typeface="HY견고딕" pitchFamily="18" charset="-127"/>
              </a:rPr>
              <a:t>04. </a:t>
            </a:r>
            <a:r>
              <a:rPr lang="zh-CN" altLang="en-US" sz="1600" b="1" dirty="0">
                <a:solidFill>
                  <a:srgbClr val="ABE8EB"/>
                </a:solidFill>
                <a:latin typeface="Arno Pro Smbd Display" pitchFamily="18" charset="0"/>
                <a:ea typeface="HY견고딕" pitchFamily="18" charset="-127"/>
              </a:rPr>
              <a:t>新生自己需要的素质</a:t>
            </a:r>
            <a:endParaRPr lang="zh-CN" altLang="en-US" sz="1600" b="1" dirty="0">
              <a:solidFill>
                <a:srgbClr val="ABE8EB"/>
              </a:solidFill>
              <a:latin typeface="Arno Pro Smbd Display" pitchFamily="18" charset="0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24" grpId="0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Box 8"/>
          <p:cNvSpPr txBox="1"/>
          <p:nvPr/>
        </p:nvSpPr>
        <p:spPr>
          <a:xfrm>
            <a:off x="395288" y="3200400"/>
            <a:ext cx="2314575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latinLnBrk="1" hangingPunct="1"/>
            <a:r>
              <a:rPr lang="en-US" altLang="ko-KR" sz="3600" b="1" dirty="0">
                <a:solidFill>
                  <a:srgbClr val="3BCAD1"/>
                </a:solidFill>
                <a:latin typeface="Arno Pro Smbd Display" pitchFamily="18" charset="0"/>
                <a:ea typeface="Meiryo" pitchFamily="34" charset="-128"/>
              </a:rPr>
              <a:t>Chapter .  01</a:t>
            </a:r>
            <a:endParaRPr lang="ko-KR" altLang="en-US" sz="3600" b="1" dirty="0">
              <a:solidFill>
                <a:srgbClr val="3BCAD1"/>
              </a:solidFill>
              <a:latin typeface="Arno Pro Smbd Display" pitchFamily="18" charset="0"/>
              <a:ea typeface="Meiryo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6" y="1090955"/>
            <a:ext cx="4608512" cy="14503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latinLnBrk="1" hangingPunct="1">
              <a:lnSpc>
                <a:spcPts val="5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4800" b="1" kern="1200" cap="none" spc="-150" normalizeH="0" baseline="0" noProof="0" dirty="0">
                <a:solidFill>
                  <a:schemeClr val="bg1">
                    <a:lumMod val="8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no Pro Smbd Display" pitchFamily="18" charset="0"/>
                <a:ea typeface="HY견고딕" pitchFamily="18" charset="-127"/>
                <a:cs typeface="Arial" panose="020B0604020202020204" pitchFamily="34" charset="0"/>
              </a:rPr>
              <a:t>Why</a:t>
            </a:r>
            <a:r>
              <a:rPr kumimoji="0" lang="zh-CN" altLang="en-US" sz="4800" b="1" kern="1200" cap="none" spc="-150" normalizeH="0" baseline="0" noProof="0" dirty="0">
                <a:solidFill>
                  <a:schemeClr val="bg1">
                    <a:lumMod val="8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no Pro Smbd Display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？</a:t>
            </a:r>
            <a:endParaRPr kumimoji="0" lang="zh-CN" altLang="en-US" sz="4800" b="1" kern="1200" cap="none" spc="-150" normalizeH="0" baseline="0" noProof="0" dirty="0">
              <a:solidFill>
                <a:schemeClr val="bg1">
                  <a:lumMod val="8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Arno Pro Smbd Display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defTabSz="914400" eaLnBrk="1" fontAlgn="auto" latinLnBrk="1" hangingPunct="1">
              <a:lnSpc>
                <a:spcPts val="5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4800" b="1" kern="1200" cap="none" spc="-150" normalizeH="0" baseline="0" noProof="0" dirty="0">
              <a:solidFill>
                <a:schemeClr val="bg1">
                  <a:lumMod val="8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Arno Pro Smbd Display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100" y="2409825"/>
            <a:ext cx="4392613" cy="24917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为什么加入我们？</a:t>
            </a:r>
            <a:endParaRPr kumimoji="0" lang="en-US" altLang="ko-KR" sz="1200" kern="1200" cap="none" spc="0" normalizeH="0" baseline="0" noProof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刚进入大学，你们之间应该还有很多人处在迷茫中。大学与高中不同，大学里没有老师督促，很多事情都需要你们自主去完成。而大学里很多比赛、项目都不是单打独斗的，一个人的力量远比不上团队作战，我们就是这么一个团队，吸纳志同道合的同学们，一起备战各种比赛。我们为大家提供一个平台，在这里，你可以了解到各种比赛信息，学习到大佬们的各种比赛经验、有针对性的备战各种赛事，跟兴趣相同的小伙伴们一起学习，共同进步。相比于其他团队，我们掌握了各届比赛的文档和资料，可为研究学术论文，提供切实可靠的材料。不仅如此，我们团队主攻开发，拥有各种项目资源，在团队中努力学习、能力突出的同学，将有机会参与大型项目的制作。我们团队也在创新创业园拥有自己的一亩三分地</a:t>
            </a:r>
            <a:r>
              <a:rPr kumimoji="0" lang="zh-CN" altLang="en-US" sz="1200" kern="1200" cap="none" spc="0" normalizeH="0" baseline="0" noProof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kumimoji="0" lang="zh-CN" altLang="en-US" sz="1200" kern="1200" cap="none" spc="0" normalizeH="0" baseline="0" noProof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63975" y="6308725"/>
            <a:ext cx="1419225" cy="260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100" b="1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강B" pitchFamily="18" charset="-127"/>
                <a:cs typeface="Arial" panose="020B0604020202020204" pitchFamily="34" charset="0"/>
              </a:rPr>
              <a:t>I</a:t>
            </a:r>
            <a:endParaRPr kumimoji="0" lang="en-US" altLang="ko-KR" sz="1100" b="1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강B" pitchFamily="18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Box 8"/>
          <p:cNvSpPr txBox="1"/>
          <p:nvPr/>
        </p:nvSpPr>
        <p:spPr>
          <a:xfrm>
            <a:off x="-127317" y="3200400"/>
            <a:ext cx="335978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latinLnBrk="1" hangingPunct="1"/>
            <a:r>
              <a:rPr lang="en-US" altLang="ko-KR" sz="3600" b="1" dirty="0">
                <a:solidFill>
                  <a:srgbClr val="3BCAD1"/>
                </a:solidFill>
                <a:latin typeface="Arno Pro Smbd Display" pitchFamily="18" charset="0"/>
                <a:ea typeface="Meiryo" pitchFamily="34" charset="-128"/>
              </a:rPr>
              <a:t>Chapter .  02</a:t>
            </a:r>
            <a:endParaRPr lang="ko-KR" altLang="en-US" sz="3600" b="1" dirty="0">
              <a:solidFill>
                <a:srgbClr val="3BCAD1"/>
              </a:solidFill>
              <a:latin typeface="Arno Pro Smbd Display" pitchFamily="18" charset="0"/>
              <a:ea typeface="Meiryo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6" y="1090955"/>
            <a:ext cx="4608512" cy="14503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latinLnBrk="1" hangingPunct="1">
              <a:lnSpc>
                <a:spcPts val="5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800" b="1" kern="1200" cap="none" spc="-150" normalizeH="0" baseline="0" noProof="0" dirty="0">
                <a:solidFill>
                  <a:schemeClr val="bg1">
                    <a:lumMod val="8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no Pro Smbd Display" pitchFamily="18" charset="0"/>
                <a:ea typeface="宋体" panose="02010600030101010101" pitchFamily="2" charset="-122"/>
                <a:cs typeface="Arial" panose="020B0604020202020204" pitchFamily="34" charset="0"/>
              </a:rPr>
              <a:t>What</a:t>
            </a:r>
            <a:r>
              <a:rPr kumimoji="0" lang="zh-CN" altLang="en-US" sz="4800" b="1" kern="1200" cap="none" spc="-150" normalizeH="0" baseline="0" noProof="0" dirty="0">
                <a:solidFill>
                  <a:schemeClr val="bg1">
                    <a:lumMod val="8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no Pro Smbd Display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？</a:t>
            </a:r>
            <a:endParaRPr kumimoji="0" lang="zh-CN" altLang="en-US" sz="4800" b="1" kern="1200" cap="none" spc="-150" normalizeH="0" baseline="0" noProof="0" dirty="0">
              <a:solidFill>
                <a:schemeClr val="bg1">
                  <a:lumMod val="8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Arno Pro Smbd Display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defTabSz="914400" eaLnBrk="1" fontAlgn="auto" latinLnBrk="1" hangingPunct="1">
              <a:lnSpc>
                <a:spcPts val="5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4800" b="1" kern="1200" cap="none" spc="-150" normalizeH="0" baseline="0" noProof="0" dirty="0">
              <a:solidFill>
                <a:schemeClr val="bg1">
                  <a:lumMod val="8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Arno Pro Smbd Display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100" y="2409825"/>
            <a:ext cx="4392613" cy="24917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为什么加入我们？</a:t>
            </a:r>
            <a:endParaRPr kumimoji="0" lang="en-US" altLang="ko-KR" sz="1200" kern="1200" cap="none" spc="0" normalizeH="0" baseline="0" noProof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刚进入大学，你们之间应该还有很多人处在迷茫中。大学与高中不同，大学里没有老师督促，很多事情都需要你们自主去完成。而大学里很多比赛、项目都不是单打独斗的，一个人的力量远比不上团队作战，我们就是这么一个团队，吸纳志同道合的同学们，一起备战各种比赛。我们为大家提供一个平台，在这里，你可以了解到各种比赛信息，学习到大佬们的各种比赛经验、有针对性的备战各种赛事，跟兴趣相同的小伙伴们一起学习，共同进步。相比于其他团队，我们掌握了各届比赛的文档和资料，可为研究学术论文，提供切实可靠的材料。不仅如此，我们团队主攻开发，拥有各种项目资源，在团队中努力学习、能力突出的同学，将有机会参与大型项目的制作。我们团队也在创新创业园拥有自己的一亩三分地</a:t>
            </a:r>
            <a:r>
              <a:rPr kumimoji="0" lang="zh-CN" altLang="en-US" sz="1200" kern="1200" cap="none" spc="0" normalizeH="0" baseline="0" noProof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kumimoji="0" lang="zh-CN" altLang="en-US" sz="1200" kern="1200" cap="none" spc="0" normalizeH="0" baseline="0" noProof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63975" y="6308725"/>
            <a:ext cx="1419225" cy="260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100" b="1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강B" pitchFamily="18" charset="-127"/>
                <a:cs typeface="Arial" panose="020B0604020202020204" pitchFamily="34" charset="0"/>
              </a:rPr>
              <a:t>I</a:t>
            </a:r>
            <a:endParaRPr kumimoji="0" lang="en-US" altLang="ko-KR" sz="1100" b="1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강B" pitchFamily="18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그룹 55"/>
          <p:cNvGrpSpPr/>
          <p:nvPr/>
        </p:nvGrpSpPr>
        <p:grpSpPr>
          <a:xfrm>
            <a:off x="4035425" y="1557338"/>
            <a:ext cx="1130300" cy="4718050"/>
            <a:chOff x="4035141" y="1556794"/>
            <a:chExt cx="1129953" cy="4719289"/>
          </a:xfrm>
        </p:grpSpPr>
        <p:sp>
          <p:nvSpPr>
            <p:cNvPr id="52" name="원통 51"/>
            <p:cNvSpPr/>
            <p:nvPr/>
          </p:nvSpPr>
          <p:spPr>
            <a:xfrm>
              <a:off x="4500136" y="1556794"/>
              <a:ext cx="215834" cy="4523975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4035141" y="5910862"/>
              <a:ext cx="1129953" cy="36522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" name="타원 50"/>
          <p:cNvSpPr/>
          <p:nvPr/>
        </p:nvSpPr>
        <p:spPr>
          <a:xfrm>
            <a:off x="-1512887" y="2326005"/>
            <a:ext cx="7091363" cy="1616075"/>
          </a:xfrm>
          <a:prstGeom prst="ellipse">
            <a:avLst/>
          </a:prstGeom>
          <a:gradFill flip="none" rotWithShape="1">
            <a:gsLst>
              <a:gs pos="0">
                <a:srgbClr val="3BCAD1">
                  <a:alpha val="37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-1512887" y="3981450"/>
            <a:ext cx="7091363" cy="16160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508375" y="2779078"/>
            <a:ext cx="7091363" cy="1616075"/>
          </a:xfrm>
          <a:prstGeom prst="ellipse">
            <a:avLst/>
          </a:prstGeom>
          <a:gradFill flip="none" rotWithShape="1">
            <a:gsLst>
              <a:gs pos="0">
                <a:srgbClr val="3BCAD1">
                  <a:alpha val="37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63950" y="4910138"/>
            <a:ext cx="7091363" cy="16160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736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115888"/>
            <a:ext cx="7772400" cy="720725"/>
          </a:xfrm>
        </p:spPr>
        <p:txBody>
          <a:bodyPr vert="horz" wrap="square" lIns="91426" tIns="45712" rIns="91426" bIns="45712" anchor="ctr"/>
          <a:p>
            <a:pPr defTabSz="913130" eaLnBrk="1" hangingPunct="1">
              <a:buClrTx/>
              <a:buSzTx/>
              <a:buFontTx/>
            </a:pPr>
            <a:r>
              <a:rPr lang="zh-CN" altLang="en-US" kern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两个团队</a:t>
            </a:r>
            <a:endParaRPr lang="zh-CN" altLang="en-US" kern="1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24120" y="2779078"/>
            <a:ext cx="3600450" cy="1382395"/>
          </a:xfrm>
          <a:prstGeom prst="rect">
            <a:avLst/>
          </a:prstGeom>
          <a:noFill/>
        </p:spPr>
        <p:txBody>
          <a:bodyPr lIns="91426" tIns="45712" rIns="91426" bIns="45712"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1.AI（人工智能）</a:t>
            </a:r>
            <a:endParaRPr kumimoji="0" lang="en-US" altLang="ko-KR" sz="12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ko-KR" sz="12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2.设计模式</a:t>
            </a:r>
            <a:endParaRPr kumimoji="0" lang="en-US" altLang="ko-KR" sz="12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ko-KR" sz="12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3.安卓（移动平台）</a:t>
            </a:r>
            <a:endParaRPr kumimoji="0" lang="en-US" altLang="ko-KR" sz="12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ko-KR" sz="12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4.CV（简历简称）</a:t>
            </a:r>
            <a:endParaRPr kumimoji="0" lang="en-US" altLang="ko-KR" sz="12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5605" y="2714625"/>
            <a:ext cx="3554730" cy="1382395"/>
          </a:xfrm>
          <a:prstGeom prst="rect">
            <a:avLst/>
          </a:prstGeom>
          <a:noFill/>
        </p:spPr>
        <p:txBody>
          <a:bodyPr wrap="square" lIns="91426" tIns="45712" rIns="91426" bIns="45712">
            <a:spAutoFit/>
          </a:bodyPr>
          <a:lstStyle/>
          <a:p>
            <a:pPr marR="0" algn="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1.web</a:t>
            </a:r>
            <a:r>
              <a:rPr kumimoji="0" lang="zh-CN" altLang="en-US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应用开发</a:t>
            </a:r>
            <a:endParaRPr kumimoji="0" lang="zh-CN" altLang="en-US" sz="12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12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2.</a:t>
            </a:r>
            <a:r>
              <a:rPr kumimoji="0" lang="zh-CN" altLang="en-US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测试</a:t>
            </a:r>
            <a:r>
              <a:rPr kumimoji="0" lang="en-US" altLang="zh-CN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.</a:t>
            </a:r>
            <a:endParaRPr kumimoji="0" lang="en-US" altLang="zh-CN" sz="12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12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3.</a:t>
            </a:r>
            <a:r>
              <a:rPr kumimoji="0" lang="zh-CN" altLang="en-US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区块链</a:t>
            </a:r>
            <a:endParaRPr kumimoji="0" lang="zh-CN" altLang="en-US" sz="12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12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4.</a:t>
            </a:r>
            <a:r>
              <a:rPr kumimoji="0" lang="zh-CN" altLang="en-US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大数据</a:t>
            </a:r>
            <a:r>
              <a:rPr kumimoji="0" lang="zh-CN" altLang="en-US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                     </a:t>
            </a:r>
            <a:endParaRPr kumimoji="0" lang="zh-CN" altLang="en-US" sz="1200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5" name="그룹 102"/>
          <p:cNvGrpSpPr/>
          <p:nvPr/>
        </p:nvGrpSpPr>
        <p:grpSpPr>
          <a:xfrm flipH="1">
            <a:off x="4031552" y="2956266"/>
            <a:ext cx="337176" cy="174352"/>
            <a:chOff x="1929432" y="2100932"/>
            <a:chExt cx="525984" cy="271984"/>
          </a:xfrm>
          <a:solidFill>
            <a:srgbClr val="3BCAD1"/>
          </a:solidFill>
        </p:grpSpPr>
        <p:sp>
          <p:nvSpPr>
            <p:cNvPr id="104" name="갈매기형 수장 103"/>
            <p:cNvSpPr/>
            <p:nvPr/>
          </p:nvSpPr>
          <p:spPr>
            <a:xfrm>
              <a:off x="1929432" y="2100932"/>
              <a:ext cx="271984" cy="27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갈매기형 수장 104"/>
            <p:cNvSpPr/>
            <p:nvPr/>
          </p:nvSpPr>
          <p:spPr>
            <a:xfrm>
              <a:off x="2183432" y="2100932"/>
              <a:ext cx="271984" cy="27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8" name="그룹 56"/>
          <p:cNvGrpSpPr/>
          <p:nvPr/>
        </p:nvGrpSpPr>
        <p:grpSpPr>
          <a:xfrm>
            <a:off x="2439035" y="1626553"/>
            <a:ext cx="2266950" cy="946150"/>
            <a:chOff x="2448295" y="1623849"/>
            <a:chExt cx="2265915" cy="946479"/>
          </a:xfrm>
        </p:grpSpPr>
        <p:grpSp>
          <p:nvGrpSpPr>
            <p:cNvPr id="73770" name="그룹 64"/>
            <p:cNvGrpSpPr/>
            <p:nvPr/>
          </p:nvGrpSpPr>
          <p:grpSpPr>
            <a:xfrm>
              <a:off x="2448295" y="1623849"/>
              <a:ext cx="2265915" cy="946479"/>
              <a:chOff x="2304276" y="2266478"/>
              <a:chExt cx="2265915" cy="946478"/>
            </a:xfrm>
          </p:grpSpPr>
          <p:sp>
            <p:nvSpPr>
              <p:cNvPr id="60" name="오각형 59"/>
              <p:cNvSpPr/>
              <p:nvPr/>
            </p:nvSpPr>
            <p:spPr>
              <a:xfrm rot="10800000">
                <a:off x="2304276" y="2420518"/>
                <a:ext cx="2159602" cy="792438"/>
              </a:xfrm>
              <a:prstGeom prst="homePlate">
                <a:avLst/>
              </a:prstGeom>
              <a:solidFill>
                <a:srgbClr val="3BCA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자유형 63"/>
              <p:cNvSpPr/>
              <p:nvPr/>
            </p:nvSpPr>
            <p:spPr>
              <a:xfrm>
                <a:off x="4459117" y="2266478"/>
                <a:ext cx="111074" cy="946478"/>
              </a:xfrm>
              <a:custGeom>
                <a:avLst/>
                <a:gdLst>
                  <a:gd name="connsiteX0" fmla="*/ 0 w 216024"/>
                  <a:gd name="connsiteY0" fmla="*/ 0 h 792088"/>
                  <a:gd name="connsiteX1" fmla="*/ 216024 w 216024"/>
                  <a:gd name="connsiteY1" fmla="*/ 0 h 792088"/>
                  <a:gd name="connsiteX2" fmla="*/ 216024 w 216024"/>
                  <a:gd name="connsiteY2" fmla="*/ 792088 h 792088"/>
                  <a:gd name="connsiteX3" fmla="*/ 0 w 216024"/>
                  <a:gd name="connsiteY3" fmla="*/ 792088 h 792088"/>
                  <a:gd name="connsiteX4" fmla="*/ 0 w 216024"/>
                  <a:gd name="connsiteY4" fmla="*/ 0 h 792088"/>
                  <a:gd name="connsiteX0-1" fmla="*/ 0 w 216024"/>
                  <a:gd name="connsiteY0-2" fmla="*/ 0 h 792088"/>
                  <a:gd name="connsiteX1-3" fmla="*/ 216024 w 216024"/>
                  <a:gd name="connsiteY1-4" fmla="*/ 0 h 792088"/>
                  <a:gd name="connsiteX2-5" fmla="*/ 216024 w 216024"/>
                  <a:gd name="connsiteY2-6" fmla="*/ 792088 h 792088"/>
                  <a:gd name="connsiteX3-7" fmla="*/ 0 w 216024"/>
                  <a:gd name="connsiteY3-8" fmla="*/ 792088 h 792088"/>
                  <a:gd name="connsiteX4-9" fmla="*/ 0 w 216024"/>
                  <a:gd name="connsiteY4-10" fmla="*/ 0 h 792088"/>
                  <a:gd name="connsiteX0-11" fmla="*/ 0 w 216024"/>
                  <a:gd name="connsiteY0-12" fmla="*/ 0 h 792088"/>
                  <a:gd name="connsiteX1-13" fmla="*/ 216024 w 216024"/>
                  <a:gd name="connsiteY1-14" fmla="*/ 0 h 792088"/>
                  <a:gd name="connsiteX2-15" fmla="*/ 216024 w 216024"/>
                  <a:gd name="connsiteY2-16" fmla="*/ 792088 h 792088"/>
                  <a:gd name="connsiteX3-17" fmla="*/ 0 w 216024"/>
                  <a:gd name="connsiteY3-18" fmla="*/ 792088 h 792088"/>
                  <a:gd name="connsiteX4-19" fmla="*/ 0 w 216024"/>
                  <a:gd name="connsiteY4-20" fmla="*/ 0 h 792088"/>
                  <a:gd name="connsiteX0-21" fmla="*/ 0 w 216024"/>
                  <a:gd name="connsiteY0-22" fmla="*/ 72008 h 864096"/>
                  <a:gd name="connsiteX1-23" fmla="*/ 216024 w 216024"/>
                  <a:gd name="connsiteY1-24" fmla="*/ 0 h 864096"/>
                  <a:gd name="connsiteX2-25" fmla="*/ 216024 w 216024"/>
                  <a:gd name="connsiteY2-26" fmla="*/ 864096 h 864096"/>
                  <a:gd name="connsiteX3-27" fmla="*/ 0 w 216024"/>
                  <a:gd name="connsiteY3-28" fmla="*/ 864096 h 864096"/>
                  <a:gd name="connsiteX4-29" fmla="*/ 0 w 216024"/>
                  <a:gd name="connsiteY4-30" fmla="*/ 72008 h 864096"/>
                  <a:gd name="connsiteX0-31" fmla="*/ 0 w 216024"/>
                  <a:gd name="connsiteY0-32" fmla="*/ 125363 h 917451"/>
                  <a:gd name="connsiteX1-33" fmla="*/ 110679 w 216024"/>
                  <a:gd name="connsiteY1-34" fmla="*/ 0 h 917451"/>
                  <a:gd name="connsiteX2-35" fmla="*/ 216024 w 216024"/>
                  <a:gd name="connsiteY2-36" fmla="*/ 917451 h 917451"/>
                  <a:gd name="connsiteX3-37" fmla="*/ 0 w 216024"/>
                  <a:gd name="connsiteY3-38" fmla="*/ 917451 h 917451"/>
                  <a:gd name="connsiteX4-39" fmla="*/ 0 w 216024"/>
                  <a:gd name="connsiteY4-40" fmla="*/ 125363 h 917451"/>
                  <a:gd name="connsiteX0-41" fmla="*/ 0 w 216024"/>
                  <a:gd name="connsiteY0-42" fmla="*/ 125363 h 917451"/>
                  <a:gd name="connsiteX1-43" fmla="*/ 110679 w 216024"/>
                  <a:gd name="connsiteY1-44" fmla="*/ 0 h 917451"/>
                  <a:gd name="connsiteX2-45" fmla="*/ 216024 w 216024"/>
                  <a:gd name="connsiteY2-46" fmla="*/ 917451 h 917451"/>
                  <a:gd name="connsiteX3-47" fmla="*/ 0 w 216024"/>
                  <a:gd name="connsiteY3-48" fmla="*/ 917451 h 917451"/>
                  <a:gd name="connsiteX4-49" fmla="*/ 0 w 216024"/>
                  <a:gd name="connsiteY4-50" fmla="*/ 125363 h 917451"/>
                  <a:gd name="connsiteX0-51" fmla="*/ 0 w 216024"/>
                  <a:gd name="connsiteY0-52" fmla="*/ 125363 h 917451"/>
                  <a:gd name="connsiteX1-53" fmla="*/ 110679 w 216024"/>
                  <a:gd name="connsiteY1-54" fmla="*/ 0 h 917451"/>
                  <a:gd name="connsiteX2-55" fmla="*/ 216024 w 216024"/>
                  <a:gd name="connsiteY2-56" fmla="*/ 917451 h 917451"/>
                  <a:gd name="connsiteX3-57" fmla="*/ 0 w 216024"/>
                  <a:gd name="connsiteY3-58" fmla="*/ 917451 h 917451"/>
                  <a:gd name="connsiteX4-59" fmla="*/ 0 w 216024"/>
                  <a:gd name="connsiteY4-60" fmla="*/ 125363 h 917451"/>
                  <a:gd name="connsiteX0-61" fmla="*/ 0 w 110680"/>
                  <a:gd name="connsiteY0-62" fmla="*/ 125363 h 917451"/>
                  <a:gd name="connsiteX1-63" fmla="*/ 110679 w 110680"/>
                  <a:gd name="connsiteY1-64" fmla="*/ 0 h 917451"/>
                  <a:gd name="connsiteX2-65" fmla="*/ 107727 w 110680"/>
                  <a:gd name="connsiteY2-66" fmla="*/ 915368 h 917451"/>
                  <a:gd name="connsiteX3-67" fmla="*/ 0 w 110680"/>
                  <a:gd name="connsiteY3-68" fmla="*/ 917451 h 917451"/>
                  <a:gd name="connsiteX4-69" fmla="*/ 0 w 110680"/>
                  <a:gd name="connsiteY4-70" fmla="*/ 125363 h 917451"/>
                  <a:gd name="connsiteX0-71" fmla="*/ 0 w 108868"/>
                  <a:gd name="connsiteY0-72" fmla="*/ 99566 h 891654"/>
                  <a:gd name="connsiteX1-73" fmla="*/ 108298 w 108868"/>
                  <a:gd name="connsiteY1-74" fmla="*/ 0 h 891654"/>
                  <a:gd name="connsiteX2-75" fmla="*/ 107727 w 108868"/>
                  <a:gd name="connsiteY2-76" fmla="*/ 889571 h 891654"/>
                  <a:gd name="connsiteX3-77" fmla="*/ 0 w 108868"/>
                  <a:gd name="connsiteY3-78" fmla="*/ 891654 h 891654"/>
                  <a:gd name="connsiteX4-79" fmla="*/ 0 w 108868"/>
                  <a:gd name="connsiteY4-80" fmla="*/ 99566 h 891654"/>
                  <a:gd name="connsiteX0-81" fmla="*/ 0 w 110680"/>
                  <a:gd name="connsiteY0-82" fmla="*/ 154334 h 946422"/>
                  <a:gd name="connsiteX1-83" fmla="*/ 110679 w 110680"/>
                  <a:gd name="connsiteY1-84" fmla="*/ 0 h 946422"/>
                  <a:gd name="connsiteX2-85" fmla="*/ 107727 w 110680"/>
                  <a:gd name="connsiteY2-86" fmla="*/ 944339 h 946422"/>
                  <a:gd name="connsiteX3-87" fmla="*/ 0 w 110680"/>
                  <a:gd name="connsiteY3-88" fmla="*/ 946422 h 946422"/>
                  <a:gd name="connsiteX4-89" fmla="*/ 0 w 110680"/>
                  <a:gd name="connsiteY4-90" fmla="*/ 154334 h 946422"/>
                  <a:gd name="connsiteX0-91" fmla="*/ 0 w 110680"/>
                  <a:gd name="connsiteY0-92" fmla="*/ 154334 h 946422"/>
                  <a:gd name="connsiteX1-93" fmla="*/ 110679 w 110680"/>
                  <a:gd name="connsiteY1-94" fmla="*/ 0 h 946422"/>
                  <a:gd name="connsiteX2-95" fmla="*/ 107727 w 110680"/>
                  <a:gd name="connsiteY2-96" fmla="*/ 872330 h 946422"/>
                  <a:gd name="connsiteX3-97" fmla="*/ 0 w 110680"/>
                  <a:gd name="connsiteY3-98" fmla="*/ 946422 h 946422"/>
                  <a:gd name="connsiteX4-99" fmla="*/ 0 w 110680"/>
                  <a:gd name="connsiteY4-100" fmla="*/ 154334 h 946422"/>
                  <a:gd name="connsiteX0-101" fmla="*/ 0 w 110680"/>
                  <a:gd name="connsiteY0-102" fmla="*/ 154334 h 951697"/>
                  <a:gd name="connsiteX1-103" fmla="*/ 110679 w 110680"/>
                  <a:gd name="connsiteY1-104" fmla="*/ 0 h 951697"/>
                  <a:gd name="connsiteX2-105" fmla="*/ 107727 w 110680"/>
                  <a:gd name="connsiteY2-106" fmla="*/ 872330 h 951697"/>
                  <a:gd name="connsiteX3-107" fmla="*/ 0 w 110680"/>
                  <a:gd name="connsiteY3-108" fmla="*/ 946422 h 951697"/>
                  <a:gd name="connsiteX4-109" fmla="*/ 0 w 110680"/>
                  <a:gd name="connsiteY4-110" fmla="*/ 154334 h 951697"/>
                  <a:gd name="connsiteX0-111" fmla="*/ 0 w 110680"/>
                  <a:gd name="connsiteY0-112" fmla="*/ 154334 h 951697"/>
                  <a:gd name="connsiteX1-113" fmla="*/ 110679 w 110680"/>
                  <a:gd name="connsiteY1-114" fmla="*/ 0 h 951697"/>
                  <a:gd name="connsiteX2-115" fmla="*/ 107727 w 110680"/>
                  <a:gd name="connsiteY2-116" fmla="*/ 872330 h 951697"/>
                  <a:gd name="connsiteX3-117" fmla="*/ 0 w 110680"/>
                  <a:gd name="connsiteY3-118" fmla="*/ 946422 h 951697"/>
                  <a:gd name="connsiteX4-119" fmla="*/ 0 w 110680"/>
                  <a:gd name="connsiteY4-120" fmla="*/ 154334 h 951697"/>
                  <a:gd name="connsiteX0-121" fmla="*/ 0 w 112680"/>
                  <a:gd name="connsiteY0-122" fmla="*/ 154334 h 946422"/>
                  <a:gd name="connsiteX1-123" fmla="*/ 110679 w 112680"/>
                  <a:gd name="connsiteY1-124" fmla="*/ 0 h 946422"/>
                  <a:gd name="connsiteX2-125" fmla="*/ 112490 w 112680"/>
                  <a:gd name="connsiteY2-126" fmla="*/ 798412 h 946422"/>
                  <a:gd name="connsiteX3-127" fmla="*/ 0 w 112680"/>
                  <a:gd name="connsiteY3-128" fmla="*/ 946422 h 946422"/>
                  <a:gd name="connsiteX4-129" fmla="*/ 0 w 112680"/>
                  <a:gd name="connsiteY4-130" fmla="*/ 154334 h 946422"/>
                  <a:gd name="connsiteX0-131" fmla="*/ 0 w 110680"/>
                  <a:gd name="connsiteY0-132" fmla="*/ 154334 h 946422"/>
                  <a:gd name="connsiteX1-133" fmla="*/ 110679 w 110680"/>
                  <a:gd name="connsiteY1-134" fmla="*/ 0 h 946422"/>
                  <a:gd name="connsiteX2-135" fmla="*/ 107727 w 110680"/>
                  <a:gd name="connsiteY2-136" fmla="*/ 800322 h 946422"/>
                  <a:gd name="connsiteX3-137" fmla="*/ 0 w 110680"/>
                  <a:gd name="connsiteY3-138" fmla="*/ 946422 h 946422"/>
                  <a:gd name="connsiteX4-139" fmla="*/ 0 w 110680"/>
                  <a:gd name="connsiteY4-140" fmla="*/ 154334 h 946422"/>
                  <a:gd name="connsiteX0-141" fmla="*/ 0 w 110680"/>
                  <a:gd name="connsiteY0-142" fmla="*/ 154334 h 946422"/>
                  <a:gd name="connsiteX1-143" fmla="*/ 110679 w 110680"/>
                  <a:gd name="connsiteY1-144" fmla="*/ 0 h 946422"/>
                  <a:gd name="connsiteX2-145" fmla="*/ 107727 w 110680"/>
                  <a:gd name="connsiteY2-146" fmla="*/ 800322 h 946422"/>
                  <a:gd name="connsiteX3-147" fmla="*/ 0 w 110680"/>
                  <a:gd name="connsiteY3-148" fmla="*/ 946422 h 946422"/>
                  <a:gd name="connsiteX4-149" fmla="*/ 0 w 110680"/>
                  <a:gd name="connsiteY4-150" fmla="*/ 154334 h 946422"/>
                  <a:gd name="connsiteX0-151" fmla="*/ 0 w 110680"/>
                  <a:gd name="connsiteY0-152" fmla="*/ 154334 h 946422"/>
                  <a:gd name="connsiteX1-153" fmla="*/ 110679 w 110680"/>
                  <a:gd name="connsiteY1-154" fmla="*/ 0 h 946422"/>
                  <a:gd name="connsiteX2-155" fmla="*/ 107727 w 110680"/>
                  <a:gd name="connsiteY2-156" fmla="*/ 800322 h 946422"/>
                  <a:gd name="connsiteX3-157" fmla="*/ 0 w 110680"/>
                  <a:gd name="connsiteY3-158" fmla="*/ 946422 h 946422"/>
                  <a:gd name="connsiteX4-159" fmla="*/ 0 w 110680"/>
                  <a:gd name="connsiteY4-160" fmla="*/ 154334 h 946422"/>
                  <a:gd name="connsiteX0-161" fmla="*/ 0 w 110680"/>
                  <a:gd name="connsiteY0-162" fmla="*/ 154334 h 946422"/>
                  <a:gd name="connsiteX1-163" fmla="*/ 110679 w 110680"/>
                  <a:gd name="connsiteY1-164" fmla="*/ 0 h 946422"/>
                  <a:gd name="connsiteX2-165" fmla="*/ 110108 w 110680"/>
                  <a:gd name="connsiteY2-166" fmla="*/ 834131 h 946422"/>
                  <a:gd name="connsiteX3-167" fmla="*/ 0 w 110680"/>
                  <a:gd name="connsiteY3-168" fmla="*/ 946422 h 946422"/>
                  <a:gd name="connsiteX4-169" fmla="*/ 0 w 110680"/>
                  <a:gd name="connsiteY4-170" fmla="*/ 154334 h 9464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0680" h="946422">
                    <a:moveTo>
                      <a:pt x="0" y="154334"/>
                    </a:moveTo>
                    <a:cubicBezTo>
                      <a:pt x="108868" y="143544"/>
                      <a:pt x="110680" y="77887"/>
                      <a:pt x="110679" y="0"/>
                    </a:cubicBezTo>
                    <a:cubicBezTo>
                      <a:pt x="110489" y="296524"/>
                      <a:pt x="110298" y="537607"/>
                      <a:pt x="110108" y="834131"/>
                    </a:cubicBezTo>
                    <a:cubicBezTo>
                      <a:pt x="108107" y="917492"/>
                      <a:pt x="53148" y="942487"/>
                      <a:pt x="0" y="946422"/>
                    </a:cubicBezTo>
                    <a:lnTo>
                      <a:pt x="0" y="154334"/>
                    </a:lnTo>
                    <a:close/>
                  </a:path>
                </a:pathLst>
              </a:custGeom>
              <a:solidFill>
                <a:srgbClr val="3BCA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80" name="오각형 79"/>
            <p:cNvSpPr/>
            <p:nvPr/>
          </p:nvSpPr>
          <p:spPr>
            <a:xfrm flipH="1">
              <a:off x="2462985" y="1783767"/>
              <a:ext cx="1464370" cy="776287"/>
            </a:xfrm>
            <a:prstGeom prst="homePlate">
              <a:avLst/>
            </a:prstGeom>
            <a:gradFill>
              <a:gsLst>
                <a:gs pos="84000">
                  <a:schemeClr val="bg1">
                    <a:alpha val="42000"/>
                  </a:schemeClr>
                </a:gs>
                <a:gs pos="38000">
                  <a:schemeClr val="bg1">
                    <a:alpha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203600" y="1989101"/>
              <a:ext cx="1393189" cy="305541"/>
            </a:xfrm>
            <a:prstGeom prst="rect">
              <a:avLst/>
            </a:prstGeom>
            <a:noFill/>
          </p:spPr>
          <p:txBody>
            <a:bodyPr lIns="91426" tIns="45712" rIns="91426" bIns="45712">
              <a:spAutoFit/>
            </a:bodyPr>
            <a:lstStyle/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400" b="1" kern="1200" cap="none" spc="0" normalizeH="0" baseline="0" noProof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IT HEART</a:t>
              </a:r>
              <a:endParaRPr kumimoji="0" lang="en-US" altLang="ko-KR" sz="1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0" name="그룹 57"/>
          <p:cNvGrpSpPr/>
          <p:nvPr/>
        </p:nvGrpSpPr>
        <p:grpSpPr>
          <a:xfrm>
            <a:off x="4436428" y="1615758"/>
            <a:ext cx="2268537" cy="946150"/>
            <a:chOff x="4499997" y="2503099"/>
            <a:chExt cx="2268867" cy="945876"/>
          </a:xfrm>
        </p:grpSpPr>
        <p:grpSp>
          <p:nvGrpSpPr>
            <p:cNvPr id="11" name="그룹 67"/>
            <p:cNvGrpSpPr/>
            <p:nvPr/>
          </p:nvGrpSpPr>
          <p:grpSpPr>
            <a:xfrm flipH="1">
              <a:off x="4499997" y="2503099"/>
              <a:ext cx="2268867" cy="945876"/>
              <a:chOff x="2304276" y="4067672"/>
              <a:chExt cx="2268867" cy="945876"/>
            </a:xfrm>
            <a:solidFill>
              <a:srgbClr val="31BDB6"/>
            </a:solidFill>
          </p:grpSpPr>
          <p:sp>
            <p:nvSpPr>
              <p:cNvPr id="69" name="오각형 68"/>
              <p:cNvSpPr/>
              <p:nvPr/>
            </p:nvSpPr>
            <p:spPr>
              <a:xfrm rot="10800000">
                <a:off x="2304276" y="4221460"/>
                <a:ext cx="2160240" cy="792088"/>
              </a:xfrm>
              <a:prstGeom prst="homePlate">
                <a:avLst/>
              </a:prstGeom>
              <a:solidFill>
                <a:srgbClr val="3BCA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0" name="자유형 69"/>
              <p:cNvSpPr/>
              <p:nvPr/>
            </p:nvSpPr>
            <p:spPr>
              <a:xfrm>
                <a:off x="4462463" y="4067672"/>
                <a:ext cx="110680" cy="945827"/>
              </a:xfrm>
              <a:custGeom>
                <a:avLst/>
                <a:gdLst>
                  <a:gd name="connsiteX0" fmla="*/ 0 w 216024"/>
                  <a:gd name="connsiteY0" fmla="*/ 0 h 792088"/>
                  <a:gd name="connsiteX1" fmla="*/ 216024 w 216024"/>
                  <a:gd name="connsiteY1" fmla="*/ 0 h 792088"/>
                  <a:gd name="connsiteX2" fmla="*/ 216024 w 216024"/>
                  <a:gd name="connsiteY2" fmla="*/ 792088 h 792088"/>
                  <a:gd name="connsiteX3" fmla="*/ 0 w 216024"/>
                  <a:gd name="connsiteY3" fmla="*/ 792088 h 792088"/>
                  <a:gd name="connsiteX4" fmla="*/ 0 w 216024"/>
                  <a:gd name="connsiteY4" fmla="*/ 0 h 792088"/>
                  <a:gd name="connsiteX0-1" fmla="*/ 0 w 216024"/>
                  <a:gd name="connsiteY0-2" fmla="*/ 0 h 792088"/>
                  <a:gd name="connsiteX1-3" fmla="*/ 216024 w 216024"/>
                  <a:gd name="connsiteY1-4" fmla="*/ 0 h 792088"/>
                  <a:gd name="connsiteX2-5" fmla="*/ 216024 w 216024"/>
                  <a:gd name="connsiteY2-6" fmla="*/ 792088 h 792088"/>
                  <a:gd name="connsiteX3-7" fmla="*/ 0 w 216024"/>
                  <a:gd name="connsiteY3-8" fmla="*/ 792088 h 792088"/>
                  <a:gd name="connsiteX4-9" fmla="*/ 0 w 216024"/>
                  <a:gd name="connsiteY4-10" fmla="*/ 0 h 792088"/>
                  <a:gd name="connsiteX0-11" fmla="*/ 0 w 216024"/>
                  <a:gd name="connsiteY0-12" fmla="*/ 0 h 792088"/>
                  <a:gd name="connsiteX1-13" fmla="*/ 216024 w 216024"/>
                  <a:gd name="connsiteY1-14" fmla="*/ 0 h 792088"/>
                  <a:gd name="connsiteX2-15" fmla="*/ 216024 w 216024"/>
                  <a:gd name="connsiteY2-16" fmla="*/ 792088 h 792088"/>
                  <a:gd name="connsiteX3-17" fmla="*/ 0 w 216024"/>
                  <a:gd name="connsiteY3-18" fmla="*/ 792088 h 792088"/>
                  <a:gd name="connsiteX4-19" fmla="*/ 0 w 216024"/>
                  <a:gd name="connsiteY4-20" fmla="*/ 0 h 792088"/>
                  <a:gd name="connsiteX0-21" fmla="*/ 0 w 216024"/>
                  <a:gd name="connsiteY0-22" fmla="*/ 72008 h 864096"/>
                  <a:gd name="connsiteX1-23" fmla="*/ 216024 w 216024"/>
                  <a:gd name="connsiteY1-24" fmla="*/ 0 h 864096"/>
                  <a:gd name="connsiteX2-25" fmla="*/ 216024 w 216024"/>
                  <a:gd name="connsiteY2-26" fmla="*/ 864096 h 864096"/>
                  <a:gd name="connsiteX3-27" fmla="*/ 0 w 216024"/>
                  <a:gd name="connsiteY3-28" fmla="*/ 864096 h 864096"/>
                  <a:gd name="connsiteX4-29" fmla="*/ 0 w 216024"/>
                  <a:gd name="connsiteY4-30" fmla="*/ 72008 h 864096"/>
                  <a:gd name="connsiteX0-31" fmla="*/ 0 w 216024"/>
                  <a:gd name="connsiteY0-32" fmla="*/ 125363 h 917451"/>
                  <a:gd name="connsiteX1-33" fmla="*/ 110679 w 216024"/>
                  <a:gd name="connsiteY1-34" fmla="*/ 0 h 917451"/>
                  <a:gd name="connsiteX2-35" fmla="*/ 216024 w 216024"/>
                  <a:gd name="connsiteY2-36" fmla="*/ 917451 h 917451"/>
                  <a:gd name="connsiteX3-37" fmla="*/ 0 w 216024"/>
                  <a:gd name="connsiteY3-38" fmla="*/ 917451 h 917451"/>
                  <a:gd name="connsiteX4-39" fmla="*/ 0 w 216024"/>
                  <a:gd name="connsiteY4-40" fmla="*/ 125363 h 917451"/>
                  <a:gd name="connsiteX0-41" fmla="*/ 0 w 216024"/>
                  <a:gd name="connsiteY0-42" fmla="*/ 125363 h 917451"/>
                  <a:gd name="connsiteX1-43" fmla="*/ 110679 w 216024"/>
                  <a:gd name="connsiteY1-44" fmla="*/ 0 h 917451"/>
                  <a:gd name="connsiteX2-45" fmla="*/ 216024 w 216024"/>
                  <a:gd name="connsiteY2-46" fmla="*/ 917451 h 917451"/>
                  <a:gd name="connsiteX3-47" fmla="*/ 0 w 216024"/>
                  <a:gd name="connsiteY3-48" fmla="*/ 917451 h 917451"/>
                  <a:gd name="connsiteX4-49" fmla="*/ 0 w 216024"/>
                  <a:gd name="connsiteY4-50" fmla="*/ 125363 h 917451"/>
                  <a:gd name="connsiteX0-51" fmla="*/ 0 w 216024"/>
                  <a:gd name="connsiteY0-52" fmla="*/ 125363 h 917451"/>
                  <a:gd name="connsiteX1-53" fmla="*/ 110679 w 216024"/>
                  <a:gd name="connsiteY1-54" fmla="*/ 0 h 917451"/>
                  <a:gd name="connsiteX2-55" fmla="*/ 216024 w 216024"/>
                  <a:gd name="connsiteY2-56" fmla="*/ 917451 h 917451"/>
                  <a:gd name="connsiteX3-57" fmla="*/ 0 w 216024"/>
                  <a:gd name="connsiteY3-58" fmla="*/ 917451 h 917451"/>
                  <a:gd name="connsiteX4-59" fmla="*/ 0 w 216024"/>
                  <a:gd name="connsiteY4-60" fmla="*/ 125363 h 917451"/>
                  <a:gd name="connsiteX0-61" fmla="*/ 0 w 110680"/>
                  <a:gd name="connsiteY0-62" fmla="*/ 125363 h 917451"/>
                  <a:gd name="connsiteX1-63" fmla="*/ 110679 w 110680"/>
                  <a:gd name="connsiteY1-64" fmla="*/ 0 h 917451"/>
                  <a:gd name="connsiteX2-65" fmla="*/ 107727 w 110680"/>
                  <a:gd name="connsiteY2-66" fmla="*/ 915368 h 917451"/>
                  <a:gd name="connsiteX3-67" fmla="*/ 0 w 110680"/>
                  <a:gd name="connsiteY3-68" fmla="*/ 917451 h 917451"/>
                  <a:gd name="connsiteX4-69" fmla="*/ 0 w 110680"/>
                  <a:gd name="connsiteY4-70" fmla="*/ 125363 h 917451"/>
                  <a:gd name="connsiteX0-71" fmla="*/ 0 w 108868"/>
                  <a:gd name="connsiteY0-72" fmla="*/ 99566 h 891654"/>
                  <a:gd name="connsiteX1-73" fmla="*/ 108298 w 108868"/>
                  <a:gd name="connsiteY1-74" fmla="*/ 0 h 891654"/>
                  <a:gd name="connsiteX2-75" fmla="*/ 107727 w 108868"/>
                  <a:gd name="connsiteY2-76" fmla="*/ 889571 h 891654"/>
                  <a:gd name="connsiteX3-77" fmla="*/ 0 w 108868"/>
                  <a:gd name="connsiteY3-78" fmla="*/ 891654 h 891654"/>
                  <a:gd name="connsiteX4-79" fmla="*/ 0 w 108868"/>
                  <a:gd name="connsiteY4-80" fmla="*/ 99566 h 891654"/>
                  <a:gd name="connsiteX0-81" fmla="*/ 0 w 110680"/>
                  <a:gd name="connsiteY0-82" fmla="*/ 154334 h 946422"/>
                  <a:gd name="connsiteX1-83" fmla="*/ 110679 w 110680"/>
                  <a:gd name="connsiteY1-84" fmla="*/ 0 h 946422"/>
                  <a:gd name="connsiteX2-85" fmla="*/ 107727 w 110680"/>
                  <a:gd name="connsiteY2-86" fmla="*/ 944339 h 946422"/>
                  <a:gd name="connsiteX3-87" fmla="*/ 0 w 110680"/>
                  <a:gd name="connsiteY3-88" fmla="*/ 946422 h 946422"/>
                  <a:gd name="connsiteX4-89" fmla="*/ 0 w 110680"/>
                  <a:gd name="connsiteY4-90" fmla="*/ 154334 h 946422"/>
                  <a:gd name="connsiteX0-91" fmla="*/ 0 w 110680"/>
                  <a:gd name="connsiteY0-92" fmla="*/ 154334 h 946422"/>
                  <a:gd name="connsiteX1-93" fmla="*/ 110679 w 110680"/>
                  <a:gd name="connsiteY1-94" fmla="*/ 0 h 946422"/>
                  <a:gd name="connsiteX2-95" fmla="*/ 107727 w 110680"/>
                  <a:gd name="connsiteY2-96" fmla="*/ 872330 h 946422"/>
                  <a:gd name="connsiteX3-97" fmla="*/ 0 w 110680"/>
                  <a:gd name="connsiteY3-98" fmla="*/ 946422 h 946422"/>
                  <a:gd name="connsiteX4-99" fmla="*/ 0 w 110680"/>
                  <a:gd name="connsiteY4-100" fmla="*/ 154334 h 946422"/>
                  <a:gd name="connsiteX0-101" fmla="*/ 0 w 110680"/>
                  <a:gd name="connsiteY0-102" fmla="*/ 154334 h 951697"/>
                  <a:gd name="connsiteX1-103" fmla="*/ 110679 w 110680"/>
                  <a:gd name="connsiteY1-104" fmla="*/ 0 h 951697"/>
                  <a:gd name="connsiteX2-105" fmla="*/ 107727 w 110680"/>
                  <a:gd name="connsiteY2-106" fmla="*/ 872330 h 951697"/>
                  <a:gd name="connsiteX3-107" fmla="*/ 0 w 110680"/>
                  <a:gd name="connsiteY3-108" fmla="*/ 946422 h 951697"/>
                  <a:gd name="connsiteX4-109" fmla="*/ 0 w 110680"/>
                  <a:gd name="connsiteY4-110" fmla="*/ 154334 h 951697"/>
                  <a:gd name="connsiteX0-111" fmla="*/ 0 w 110680"/>
                  <a:gd name="connsiteY0-112" fmla="*/ 154334 h 951697"/>
                  <a:gd name="connsiteX1-113" fmla="*/ 110679 w 110680"/>
                  <a:gd name="connsiteY1-114" fmla="*/ 0 h 951697"/>
                  <a:gd name="connsiteX2-115" fmla="*/ 107727 w 110680"/>
                  <a:gd name="connsiteY2-116" fmla="*/ 872330 h 951697"/>
                  <a:gd name="connsiteX3-117" fmla="*/ 0 w 110680"/>
                  <a:gd name="connsiteY3-118" fmla="*/ 946422 h 951697"/>
                  <a:gd name="connsiteX4-119" fmla="*/ 0 w 110680"/>
                  <a:gd name="connsiteY4-120" fmla="*/ 154334 h 951697"/>
                  <a:gd name="connsiteX0-121" fmla="*/ 0 w 112680"/>
                  <a:gd name="connsiteY0-122" fmla="*/ 154334 h 946422"/>
                  <a:gd name="connsiteX1-123" fmla="*/ 110679 w 112680"/>
                  <a:gd name="connsiteY1-124" fmla="*/ 0 h 946422"/>
                  <a:gd name="connsiteX2-125" fmla="*/ 112490 w 112680"/>
                  <a:gd name="connsiteY2-126" fmla="*/ 798412 h 946422"/>
                  <a:gd name="connsiteX3-127" fmla="*/ 0 w 112680"/>
                  <a:gd name="connsiteY3-128" fmla="*/ 946422 h 946422"/>
                  <a:gd name="connsiteX4-129" fmla="*/ 0 w 112680"/>
                  <a:gd name="connsiteY4-130" fmla="*/ 154334 h 946422"/>
                  <a:gd name="connsiteX0-131" fmla="*/ 0 w 110680"/>
                  <a:gd name="connsiteY0-132" fmla="*/ 154334 h 946422"/>
                  <a:gd name="connsiteX1-133" fmla="*/ 110679 w 110680"/>
                  <a:gd name="connsiteY1-134" fmla="*/ 0 h 946422"/>
                  <a:gd name="connsiteX2-135" fmla="*/ 107727 w 110680"/>
                  <a:gd name="connsiteY2-136" fmla="*/ 800322 h 946422"/>
                  <a:gd name="connsiteX3-137" fmla="*/ 0 w 110680"/>
                  <a:gd name="connsiteY3-138" fmla="*/ 946422 h 946422"/>
                  <a:gd name="connsiteX4-139" fmla="*/ 0 w 110680"/>
                  <a:gd name="connsiteY4-140" fmla="*/ 154334 h 946422"/>
                  <a:gd name="connsiteX0-141" fmla="*/ 0 w 110680"/>
                  <a:gd name="connsiteY0-142" fmla="*/ 154334 h 946422"/>
                  <a:gd name="connsiteX1-143" fmla="*/ 110679 w 110680"/>
                  <a:gd name="connsiteY1-144" fmla="*/ 0 h 946422"/>
                  <a:gd name="connsiteX2-145" fmla="*/ 107727 w 110680"/>
                  <a:gd name="connsiteY2-146" fmla="*/ 800322 h 946422"/>
                  <a:gd name="connsiteX3-147" fmla="*/ 0 w 110680"/>
                  <a:gd name="connsiteY3-148" fmla="*/ 946422 h 946422"/>
                  <a:gd name="connsiteX4-149" fmla="*/ 0 w 110680"/>
                  <a:gd name="connsiteY4-150" fmla="*/ 154334 h 946422"/>
                  <a:gd name="connsiteX0-151" fmla="*/ 0 w 110680"/>
                  <a:gd name="connsiteY0-152" fmla="*/ 154334 h 946422"/>
                  <a:gd name="connsiteX1-153" fmla="*/ 110679 w 110680"/>
                  <a:gd name="connsiteY1-154" fmla="*/ 0 h 946422"/>
                  <a:gd name="connsiteX2-155" fmla="*/ 107727 w 110680"/>
                  <a:gd name="connsiteY2-156" fmla="*/ 800322 h 946422"/>
                  <a:gd name="connsiteX3-157" fmla="*/ 0 w 110680"/>
                  <a:gd name="connsiteY3-158" fmla="*/ 946422 h 946422"/>
                  <a:gd name="connsiteX4-159" fmla="*/ 0 w 110680"/>
                  <a:gd name="connsiteY4-160" fmla="*/ 154334 h 946422"/>
                  <a:gd name="connsiteX0-161" fmla="*/ 0 w 110680"/>
                  <a:gd name="connsiteY0-162" fmla="*/ 154334 h 946422"/>
                  <a:gd name="connsiteX1-163" fmla="*/ 110679 w 110680"/>
                  <a:gd name="connsiteY1-164" fmla="*/ 0 h 946422"/>
                  <a:gd name="connsiteX2-165" fmla="*/ 110108 w 110680"/>
                  <a:gd name="connsiteY2-166" fmla="*/ 834131 h 946422"/>
                  <a:gd name="connsiteX3-167" fmla="*/ 0 w 110680"/>
                  <a:gd name="connsiteY3-168" fmla="*/ 946422 h 946422"/>
                  <a:gd name="connsiteX4-169" fmla="*/ 0 w 110680"/>
                  <a:gd name="connsiteY4-170" fmla="*/ 154334 h 9464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0680" h="946422">
                    <a:moveTo>
                      <a:pt x="0" y="154334"/>
                    </a:moveTo>
                    <a:cubicBezTo>
                      <a:pt x="108868" y="143544"/>
                      <a:pt x="110680" y="77887"/>
                      <a:pt x="110679" y="0"/>
                    </a:cubicBezTo>
                    <a:cubicBezTo>
                      <a:pt x="110489" y="296524"/>
                      <a:pt x="110298" y="537607"/>
                      <a:pt x="110108" y="834131"/>
                    </a:cubicBezTo>
                    <a:cubicBezTo>
                      <a:pt x="108107" y="917492"/>
                      <a:pt x="53148" y="942487"/>
                      <a:pt x="0" y="946422"/>
                    </a:cubicBezTo>
                    <a:lnTo>
                      <a:pt x="0" y="154334"/>
                    </a:lnTo>
                    <a:close/>
                  </a:path>
                </a:pathLst>
              </a:custGeom>
              <a:solidFill>
                <a:srgbClr val="3BCA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84" name="오각형 83"/>
            <p:cNvSpPr/>
            <p:nvPr/>
          </p:nvSpPr>
          <p:spPr>
            <a:xfrm>
              <a:off x="5283521" y="2665024"/>
              <a:ext cx="1464370" cy="776287"/>
            </a:xfrm>
            <a:prstGeom prst="homePlate">
              <a:avLst/>
            </a:prstGeom>
            <a:gradFill>
              <a:gsLst>
                <a:gs pos="84000">
                  <a:schemeClr val="bg1">
                    <a:alpha val="42000"/>
                  </a:schemeClr>
                </a:gs>
                <a:gs pos="38000">
                  <a:schemeClr val="bg1">
                    <a:alpha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3768" name="그림 124" descr="01.png"/>
            <p:cNvPicPr>
              <a:picLocks noChangeAspect="1"/>
            </p:cNvPicPr>
            <p:nvPr/>
          </p:nvPicPr>
          <p:blipFill>
            <a:blip r:embed="rId1">
              <a:lum bright="-100000"/>
            </a:blip>
            <a:srcRect l="85374" t="39133" r="681" b="40601"/>
            <a:stretch>
              <a:fillRect/>
            </a:stretch>
          </p:blipFill>
          <p:spPr>
            <a:xfrm>
              <a:off x="6003499" y="2858170"/>
              <a:ext cx="421464" cy="35464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9" name="TextBox 128"/>
            <p:cNvSpPr txBox="1"/>
            <p:nvPr/>
          </p:nvSpPr>
          <p:spPr>
            <a:xfrm>
              <a:off x="4741332" y="2890337"/>
              <a:ext cx="1392440" cy="305347"/>
            </a:xfrm>
            <a:prstGeom prst="rect">
              <a:avLst/>
            </a:prstGeom>
            <a:noFill/>
          </p:spPr>
          <p:txBody>
            <a:bodyPr lIns="91426" tIns="45712" rIns="91426" bIns="45712">
              <a:spAutoFit/>
            </a:bodyPr>
            <a:lstStyle/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400" b="1" kern="1200" cap="none" spc="0" normalizeH="0" baseline="0" noProof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GerWind</a:t>
              </a:r>
              <a:endParaRPr kumimoji="0" lang="en-US" altLang="ko-KR" sz="1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4" name="그룹 90"/>
          <p:cNvGrpSpPr/>
          <p:nvPr/>
        </p:nvGrpSpPr>
        <p:grpSpPr>
          <a:xfrm>
            <a:off x="4751638" y="2956252"/>
            <a:ext cx="337176" cy="174352"/>
            <a:chOff x="1929432" y="2100932"/>
            <a:chExt cx="525984" cy="271984"/>
          </a:xfrm>
          <a:solidFill>
            <a:srgbClr val="3BCAD1"/>
          </a:solidFill>
        </p:grpSpPr>
        <p:sp>
          <p:nvSpPr>
            <p:cNvPr id="92" name="갈매기형 수장 91"/>
            <p:cNvSpPr/>
            <p:nvPr/>
          </p:nvSpPr>
          <p:spPr>
            <a:xfrm>
              <a:off x="1929432" y="2100932"/>
              <a:ext cx="271984" cy="27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3" name="갈매기형 수장 92"/>
            <p:cNvSpPr/>
            <p:nvPr/>
          </p:nvSpPr>
          <p:spPr>
            <a:xfrm>
              <a:off x="2183432" y="2100932"/>
              <a:ext cx="271984" cy="27198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4572000" y="1628775"/>
            <a:ext cx="179388" cy="475297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51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그림 124" descr="01.png"/>
          <p:cNvPicPr>
            <a:picLocks noChangeAspect="1"/>
          </p:cNvPicPr>
          <p:nvPr/>
        </p:nvPicPr>
        <p:blipFill>
          <a:blip r:embed="rId1">
            <a:lum bright="-100000"/>
          </a:blip>
          <a:srcRect l="85374" t="39133" r="681" b="40601"/>
          <a:stretch>
            <a:fillRect/>
          </a:stretch>
        </p:blipFill>
        <p:spPr>
          <a:xfrm>
            <a:off x="2772966" y="1970932"/>
            <a:ext cx="421403" cy="35474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3" grpId="0" animBg="1"/>
      <p:bldP spid="54" grpId="0" bldLvl="0" animBg="1"/>
      <p:bldP spid="55" grpId="0" animBg="1"/>
      <p:bldP spid="88" grpId="0"/>
      <p:bldP spid="90" grpId="0"/>
      <p:bldP spid="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115888"/>
            <a:ext cx="7772400" cy="720725"/>
          </a:xfrm>
        </p:spPr>
        <p:txBody>
          <a:bodyPr vert="horz" wrap="square" lIns="91426" tIns="45712" rIns="91426" bIns="45712" anchor="ctr"/>
          <a:p>
            <a:pPr defTabSz="913130" eaLnBrk="1" hangingPunct="1">
              <a:buClrTx/>
              <a:buSzTx/>
              <a:buFontTx/>
            </a:pPr>
            <a:r>
              <a:rPr lang="en-US" altLang="ko-KR" kern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IT HEARYT</a:t>
            </a:r>
            <a:endParaRPr lang="en-US" altLang="ko-KR" kern="1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4" name="그룹 60"/>
          <p:cNvGrpSpPr/>
          <p:nvPr/>
        </p:nvGrpSpPr>
        <p:grpSpPr>
          <a:xfrm>
            <a:off x="442913" y="1700213"/>
            <a:ext cx="7369175" cy="1322387"/>
            <a:chOff x="443631" y="1700809"/>
            <a:chExt cx="7368728" cy="1321792"/>
          </a:xfrm>
        </p:grpSpPr>
        <p:sp>
          <p:nvSpPr>
            <p:cNvPr id="67" name="직사각형 66"/>
            <p:cNvSpPr/>
            <p:nvPr/>
          </p:nvSpPr>
          <p:spPr>
            <a:xfrm>
              <a:off x="443631" y="1700809"/>
              <a:ext cx="7368728" cy="1321792"/>
            </a:xfrm>
            <a:prstGeom prst="rect">
              <a:avLst/>
            </a:prstGeom>
            <a:solidFill>
              <a:srgbClr val="3B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9BD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3391" name="그룹 74"/>
            <p:cNvGrpSpPr/>
            <p:nvPr/>
          </p:nvGrpSpPr>
          <p:grpSpPr>
            <a:xfrm>
              <a:off x="513902" y="1764028"/>
              <a:ext cx="7025135" cy="1182368"/>
              <a:chOff x="827583" y="1764032"/>
              <a:chExt cx="6430012" cy="950593"/>
            </a:xfrm>
          </p:grpSpPr>
          <p:sp>
            <p:nvSpPr>
              <p:cNvPr id="73" name="갈매기형 수장 72"/>
              <p:cNvSpPr/>
              <p:nvPr/>
            </p:nvSpPr>
            <p:spPr>
              <a:xfrm rot="10800000">
                <a:off x="6114404" y="1764235"/>
                <a:ext cx="1143456" cy="950422"/>
              </a:xfrm>
              <a:prstGeom prst="chevron">
                <a:avLst>
                  <a:gd name="adj" fmla="val 4892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827194" y="1765511"/>
                <a:ext cx="5875646" cy="9491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80" name="직선 연결선 79"/>
          <p:cNvCxnSpPr/>
          <p:nvPr/>
        </p:nvCxnSpPr>
        <p:spPr>
          <a:xfrm>
            <a:off x="2582863" y="1989138"/>
            <a:ext cx="4248150" cy="0"/>
          </a:xfrm>
          <a:prstGeom prst="line">
            <a:avLst/>
          </a:prstGeom>
          <a:ln w="12700">
            <a:solidFill>
              <a:srgbClr val="3BCAD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63"/>
          <p:cNvGrpSpPr/>
          <p:nvPr/>
        </p:nvGrpSpPr>
        <p:grpSpPr>
          <a:xfrm>
            <a:off x="577850" y="1849438"/>
            <a:ext cx="6400800" cy="748030"/>
            <a:chOff x="578138" y="1849707"/>
            <a:chExt cx="6400959" cy="748093"/>
          </a:xfrm>
        </p:grpSpPr>
        <p:sp>
          <p:nvSpPr>
            <p:cNvPr id="78" name="TextBox 77"/>
            <p:cNvSpPr txBox="1"/>
            <p:nvPr/>
          </p:nvSpPr>
          <p:spPr>
            <a:xfrm>
              <a:off x="578138" y="2138656"/>
              <a:ext cx="6400959" cy="459144"/>
            </a:xfrm>
            <a:prstGeom prst="rect">
              <a:avLst/>
            </a:prstGeom>
            <a:noFill/>
          </p:spPr>
          <p:txBody>
            <a:bodyPr lIns="91426" tIns="45712" rIns="91426" bIns="45712">
              <a:spAutoFit/>
            </a:bodyPr>
            <a:lstStyle/>
            <a:p>
              <a:pPr marR="0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后台框架部分:SpringMVC 数据持久层方面:MyBatis  前端js框架:vue 前端桌面组建库:element 数据库层技术:jdbc  缓存技术:redis  搜索引擎技术:lasticsearch</a:t>
              </a:r>
              <a:endParaRPr kumimoji="0" lang="en-US" altLang="ko-KR" sz="1200" kern="1200" cap="none" spc="0" normalizeH="0" baseline="0" noProof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3389" name="TextBox 81"/>
            <p:cNvSpPr txBox="1"/>
            <p:nvPr/>
          </p:nvSpPr>
          <p:spPr>
            <a:xfrm>
              <a:off x="611560" y="1849707"/>
              <a:ext cx="1944216" cy="2743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26" tIns="45712" rIns="91426" bIns="45712">
              <a:spAutoFit/>
            </a:bodyPr>
            <a:p>
              <a:pPr eaLnBrk="1" latinLnBrk="1" hangingPunct="1"/>
              <a:r>
                <a:rPr lang="en-US" altLang="ko-KR" sz="1200" b="1" dirty="0">
                  <a:solidFill>
                    <a:srgbClr val="3BCAD1"/>
                  </a:solidFill>
                  <a:latin typeface="Arial Black" panose="020B0A04020102020204" pitchFamily="34" charset="0"/>
                  <a:ea typeface="HY견고딕" pitchFamily="18" charset="-127"/>
                </a:rPr>
                <a:t>一．web应用开发</a:t>
              </a:r>
              <a:endParaRPr lang="en-US" altLang="ko-KR" sz="1200" b="1" dirty="0">
                <a:solidFill>
                  <a:srgbClr val="3BCAD1"/>
                </a:solidFill>
                <a:latin typeface="Arial Black" panose="020B0A04020102020204" pitchFamily="34" charset="0"/>
                <a:ea typeface="HY견고딕" pitchFamily="18" charset="-127"/>
              </a:endParaRPr>
            </a:p>
          </p:txBody>
        </p:sp>
      </p:grpSp>
      <p:grpSp>
        <p:nvGrpSpPr>
          <p:cNvPr id="7" name="그룹 61"/>
          <p:cNvGrpSpPr/>
          <p:nvPr/>
        </p:nvGrpSpPr>
        <p:grpSpPr>
          <a:xfrm>
            <a:off x="1270000" y="3297238"/>
            <a:ext cx="7367588" cy="1322387"/>
            <a:chOff x="1269620" y="3297382"/>
            <a:chExt cx="7368728" cy="1321792"/>
          </a:xfrm>
        </p:grpSpPr>
        <p:sp>
          <p:nvSpPr>
            <p:cNvPr id="84" name="직사각형 83"/>
            <p:cNvSpPr/>
            <p:nvPr/>
          </p:nvSpPr>
          <p:spPr>
            <a:xfrm flipH="1">
              <a:off x="1269620" y="3297382"/>
              <a:ext cx="7368728" cy="13217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3385" name="그룹 85"/>
            <p:cNvGrpSpPr/>
            <p:nvPr/>
          </p:nvGrpSpPr>
          <p:grpSpPr>
            <a:xfrm flipH="1">
              <a:off x="1542945" y="3360600"/>
              <a:ext cx="7025135" cy="1182368"/>
              <a:chOff x="827583" y="1764032"/>
              <a:chExt cx="6430012" cy="950593"/>
            </a:xfrm>
          </p:grpSpPr>
          <p:sp>
            <p:nvSpPr>
              <p:cNvPr id="87" name="갈매기형 수장 86"/>
              <p:cNvSpPr/>
              <p:nvPr/>
            </p:nvSpPr>
            <p:spPr>
              <a:xfrm rot="10800000">
                <a:off x="6114106" y="1764236"/>
                <a:ext cx="1143702" cy="950422"/>
              </a:xfrm>
              <a:prstGeom prst="chevron">
                <a:avLst>
                  <a:gd name="adj" fmla="val 4892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827210" y="1765511"/>
                <a:ext cx="5875459" cy="9491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0" name="직선 연결선 89"/>
          <p:cNvCxnSpPr/>
          <p:nvPr/>
        </p:nvCxnSpPr>
        <p:spPr>
          <a:xfrm flipH="1">
            <a:off x="2193925" y="3584575"/>
            <a:ext cx="424815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64"/>
          <p:cNvGrpSpPr/>
          <p:nvPr/>
        </p:nvGrpSpPr>
        <p:grpSpPr>
          <a:xfrm>
            <a:off x="2103438" y="3446463"/>
            <a:ext cx="6400800" cy="748030"/>
            <a:chOff x="2102884" y="3446280"/>
            <a:chExt cx="6400959" cy="748093"/>
          </a:xfrm>
        </p:grpSpPr>
        <p:sp>
          <p:nvSpPr>
            <p:cNvPr id="89" name="TextBox 88"/>
            <p:cNvSpPr txBox="1"/>
            <p:nvPr/>
          </p:nvSpPr>
          <p:spPr>
            <a:xfrm flipH="1">
              <a:off x="2102884" y="3735229"/>
              <a:ext cx="6400959" cy="459144"/>
            </a:xfrm>
            <a:prstGeom prst="rect">
              <a:avLst/>
            </a:prstGeom>
            <a:noFill/>
          </p:spPr>
          <p:txBody>
            <a:bodyPr lIns="91426" tIns="45712" rIns="91426" bIns="45712">
              <a:spAutoFit/>
            </a:bodyPr>
            <a:lstStyle/>
            <a:p>
              <a:pPr marR="0" algn="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1、测试方法 ①、静态测试②、动态测试③、黑盒测试④、白盒测试</a:t>
              </a:r>
              <a:endParaRPr kumimoji="0" lang="en-US" altLang="ko-KR" sz="1200" kern="1200" cap="none" spc="0" normalizeH="0" baseline="0" noProof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2. 测试策略①、单元测试②、集成测试</a:t>
              </a:r>
              <a:endParaRPr kumimoji="0" lang="en-US" altLang="ko-KR" sz="1200" kern="1200" cap="none" spc="0" normalizeH="0" baseline="0" noProof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 flipH="1">
              <a:off x="6528944" y="3446280"/>
              <a:ext cx="1944735" cy="274343"/>
            </a:xfrm>
            <a:prstGeom prst="rect">
              <a:avLst/>
            </a:prstGeom>
            <a:noFill/>
          </p:spPr>
          <p:txBody>
            <a:bodyPr lIns="91426" tIns="45712" rIns="91426" bIns="45712">
              <a:spAutoFit/>
            </a:bodyPr>
            <a:lstStyle/>
            <a:p>
              <a:pPr marR="0" algn="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b="1" kern="1200" cap="none" spc="0" normalizeH="0" baseline="0" noProof="0" dirty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二．测试</a:t>
              </a:r>
              <a:endParaRPr kumimoji="0" lang="en-US" altLang="ko-KR" sz="12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0" name="그룹 62"/>
          <p:cNvGrpSpPr/>
          <p:nvPr/>
        </p:nvGrpSpPr>
        <p:grpSpPr>
          <a:xfrm>
            <a:off x="442913" y="4908550"/>
            <a:ext cx="7369175" cy="1322388"/>
            <a:chOff x="443631" y="4908467"/>
            <a:chExt cx="7368728" cy="1321792"/>
          </a:xfrm>
        </p:grpSpPr>
        <p:sp>
          <p:nvSpPr>
            <p:cNvPr id="93" name="직사각형 92"/>
            <p:cNvSpPr/>
            <p:nvPr/>
          </p:nvSpPr>
          <p:spPr>
            <a:xfrm>
              <a:off x="443631" y="4908467"/>
              <a:ext cx="7368728" cy="13217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3379" name="그룹 94"/>
            <p:cNvGrpSpPr/>
            <p:nvPr/>
          </p:nvGrpSpPr>
          <p:grpSpPr>
            <a:xfrm>
              <a:off x="513902" y="4971687"/>
              <a:ext cx="7025135" cy="1182368"/>
              <a:chOff x="827583" y="1764032"/>
              <a:chExt cx="6430012" cy="950593"/>
            </a:xfrm>
          </p:grpSpPr>
          <p:sp>
            <p:nvSpPr>
              <p:cNvPr id="96" name="갈매기형 수장 95"/>
              <p:cNvSpPr/>
              <p:nvPr/>
            </p:nvSpPr>
            <p:spPr>
              <a:xfrm rot="10800000">
                <a:off x="6114404" y="1764234"/>
                <a:ext cx="1143456" cy="950422"/>
              </a:xfrm>
              <a:prstGeom prst="chevron">
                <a:avLst>
                  <a:gd name="adj" fmla="val 4892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827194" y="1765510"/>
                <a:ext cx="5875646" cy="9491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9" name="직선 연결선 98"/>
          <p:cNvCxnSpPr/>
          <p:nvPr/>
        </p:nvCxnSpPr>
        <p:spPr>
          <a:xfrm>
            <a:off x="2582863" y="5195888"/>
            <a:ext cx="424815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65"/>
          <p:cNvGrpSpPr/>
          <p:nvPr/>
        </p:nvGrpSpPr>
        <p:grpSpPr>
          <a:xfrm>
            <a:off x="577850" y="5057775"/>
            <a:ext cx="6400800" cy="748030"/>
            <a:chOff x="578138" y="5057365"/>
            <a:chExt cx="6400959" cy="748093"/>
          </a:xfrm>
        </p:grpSpPr>
        <p:sp>
          <p:nvSpPr>
            <p:cNvPr id="98" name="TextBox 97"/>
            <p:cNvSpPr txBox="1"/>
            <p:nvPr/>
          </p:nvSpPr>
          <p:spPr>
            <a:xfrm>
              <a:off x="578138" y="5346314"/>
              <a:ext cx="6400959" cy="459144"/>
            </a:xfrm>
            <a:prstGeom prst="rect">
              <a:avLst/>
            </a:prstGeom>
            <a:noFill/>
          </p:spPr>
          <p:txBody>
            <a:bodyPr lIns="91426" tIns="45712" rIns="91426" bIns="45712">
              <a:spAutoFit/>
            </a:bodyPr>
            <a:lstStyle/>
            <a:p>
              <a:pPr marR="0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1、类型①、公有区块链②、联合（行业）区块链③、私有区块链</a:t>
              </a:r>
              <a:endParaRPr kumimoji="0" lang="en-US" altLang="ko-KR" sz="1200" kern="1200" cap="none" spc="0" normalizeH="0" baseline="0" noProof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2、核心技术①、分布式账本②、非对称加密③、共识机制④、智能合约</a:t>
              </a:r>
              <a:endParaRPr kumimoji="0" lang="en-US" altLang="ko-KR" sz="1200" kern="1200" cap="none" spc="0" normalizeH="0" baseline="0" noProof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11477" y="5057365"/>
              <a:ext cx="1944735" cy="274343"/>
            </a:xfrm>
            <a:prstGeom prst="rect">
              <a:avLst/>
            </a:prstGeom>
            <a:noFill/>
          </p:spPr>
          <p:txBody>
            <a:bodyPr lIns="91426" tIns="45712" rIns="91426" bIns="45712">
              <a:spAutoFit/>
            </a:bodyPr>
            <a:lstStyle/>
            <a:p>
              <a:pPr marR="0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b="1" kern="1200" cap="none" spc="0" normalizeH="0" baseline="0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三．区块链</a:t>
              </a:r>
              <a:endParaRPr kumimoji="0" lang="en-US" altLang="ko-KR" sz="12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3" name="그룹 57"/>
          <p:cNvGrpSpPr/>
          <p:nvPr/>
        </p:nvGrpSpPr>
        <p:grpSpPr>
          <a:xfrm>
            <a:off x="7164388" y="1660525"/>
            <a:ext cx="1511300" cy="1420813"/>
            <a:chOff x="7164292" y="1660527"/>
            <a:chExt cx="1512161" cy="1420840"/>
          </a:xfrm>
        </p:grpSpPr>
        <p:sp>
          <p:nvSpPr>
            <p:cNvPr id="69" name="오각형 68"/>
            <p:cNvSpPr/>
            <p:nvPr/>
          </p:nvSpPr>
          <p:spPr>
            <a:xfrm rot="10800000">
              <a:off x="7164292" y="1660527"/>
              <a:ext cx="1512161" cy="1420840"/>
            </a:xfrm>
            <a:prstGeom prst="homePlate">
              <a:avLst>
                <a:gd name="adj" fmla="val 47319"/>
              </a:avLst>
            </a:prstGeom>
            <a:solidFill>
              <a:srgbClr val="3BCAD1"/>
            </a:solidFill>
            <a:ln w="85725" cap="flat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3361" name="그룹 45"/>
            <p:cNvGrpSpPr/>
            <p:nvPr/>
          </p:nvGrpSpPr>
          <p:grpSpPr>
            <a:xfrm flipH="1">
              <a:off x="7252392" y="1682264"/>
              <a:ext cx="1408451" cy="1341516"/>
              <a:chOff x="940379" y="3282872"/>
              <a:chExt cx="1408451" cy="1341516"/>
            </a:xfrm>
          </p:grpSpPr>
          <p:grpSp>
            <p:nvGrpSpPr>
              <p:cNvPr id="13363" name="그룹 38"/>
              <p:cNvGrpSpPr/>
              <p:nvPr/>
            </p:nvGrpSpPr>
            <p:grpSpPr>
              <a:xfrm>
                <a:off x="971600" y="3311750"/>
                <a:ext cx="1377230" cy="1312638"/>
                <a:chOff x="458713" y="3311750"/>
                <a:chExt cx="1377230" cy="1312638"/>
              </a:xfrm>
            </p:grpSpPr>
            <p:sp>
              <p:nvSpPr>
                <p:cNvPr id="49" name="오각형 48"/>
                <p:cNvSpPr/>
                <p:nvPr/>
              </p:nvSpPr>
              <p:spPr>
                <a:xfrm rot="10800000" flipH="1">
                  <a:off x="460316" y="3311750"/>
                  <a:ext cx="1375627" cy="1312638"/>
                </a:xfrm>
                <a:prstGeom prst="homePlate">
                  <a:avLst>
                    <a:gd name="adj" fmla="val 47319"/>
                  </a:avLst>
                </a:prstGeom>
                <a:gradFill>
                  <a:gsLst>
                    <a:gs pos="7000">
                      <a:schemeClr val="bg1">
                        <a:alpha val="74000"/>
                      </a:schemeClr>
                    </a:gs>
                    <a:gs pos="69000">
                      <a:schemeClr val="bg1">
                        <a:alpha val="0"/>
                      </a:schemeClr>
                    </a:gs>
                  </a:gsLst>
                  <a:lin ang="19200000" scaled="0"/>
                </a:gradFill>
                <a:ln w="85725" cap="flat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자유형 49"/>
                <p:cNvSpPr/>
                <p:nvPr/>
              </p:nvSpPr>
              <p:spPr>
                <a:xfrm>
                  <a:off x="458713" y="3312989"/>
                  <a:ext cx="760238" cy="763240"/>
                </a:xfrm>
                <a:custGeom>
                  <a:avLst/>
                  <a:gdLst>
                    <a:gd name="connsiteX0" fmla="*/ 0 w 709612"/>
                    <a:gd name="connsiteY0" fmla="*/ 19050 h 762000"/>
                    <a:gd name="connsiteX1" fmla="*/ 0 w 709612"/>
                    <a:gd name="connsiteY1" fmla="*/ 762000 h 762000"/>
                    <a:gd name="connsiteX2" fmla="*/ 709612 w 709612"/>
                    <a:gd name="connsiteY2" fmla="*/ 0 h 762000"/>
                    <a:gd name="connsiteX3" fmla="*/ 0 w 709612"/>
                    <a:gd name="connsiteY3" fmla="*/ 19050 h 762000"/>
                    <a:gd name="connsiteX0-1" fmla="*/ 0 w 709612"/>
                    <a:gd name="connsiteY0-2" fmla="*/ 19050 h 762000"/>
                    <a:gd name="connsiteX1-3" fmla="*/ 0 w 709612"/>
                    <a:gd name="connsiteY1-4" fmla="*/ 762000 h 762000"/>
                    <a:gd name="connsiteX2-5" fmla="*/ 709612 w 709612"/>
                    <a:gd name="connsiteY2-6" fmla="*/ 0 h 762000"/>
                    <a:gd name="connsiteX3-7" fmla="*/ 0 w 709612"/>
                    <a:gd name="connsiteY3-8" fmla="*/ 19050 h 762000"/>
                    <a:gd name="connsiteX0-9" fmla="*/ 0 w 700707"/>
                    <a:gd name="connsiteY0-10" fmla="*/ 0 h 742950"/>
                    <a:gd name="connsiteX1-11" fmla="*/ 0 w 700707"/>
                    <a:gd name="connsiteY1-12" fmla="*/ 742950 h 742950"/>
                    <a:gd name="connsiteX2-13" fmla="*/ 700707 w 700707"/>
                    <a:gd name="connsiteY2-14" fmla="*/ 48766 h 742950"/>
                    <a:gd name="connsiteX3-15" fmla="*/ 0 w 700707"/>
                    <a:gd name="connsiteY3-16" fmla="*/ 0 h 742950"/>
                    <a:gd name="connsiteX0-17" fmla="*/ 0 w 760238"/>
                    <a:gd name="connsiteY0-18" fmla="*/ 20290 h 763240"/>
                    <a:gd name="connsiteX1-19" fmla="*/ 0 w 760238"/>
                    <a:gd name="connsiteY1-20" fmla="*/ 763240 h 763240"/>
                    <a:gd name="connsiteX2-21" fmla="*/ 760238 w 760238"/>
                    <a:gd name="connsiteY2-22" fmla="*/ 0 h 763240"/>
                    <a:gd name="connsiteX3-23" fmla="*/ 0 w 760238"/>
                    <a:gd name="connsiteY3-24" fmla="*/ 20290 h 763240"/>
                    <a:gd name="connsiteX0-25" fmla="*/ 4763 w 760238"/>
                    <a:gd name="connsiteY0-26" fmla="*/ 1240 h 763240"/>
                    <a:gd name="connsiteX1-27" fmla="*/ 0 w 760238"/>
                    <a:gd name="connsiteY1-28" fmla="*/ 763240 h 763240"/>
                    <a:gd name="connsiteX2-29" fmla="*/ 760238 w 760238"/>
                    <a:gd name="connsiteY2-30" fmla="*/ 0 h 763240"/>
                    <a:gd name="connsiteX3-31" fmla="*/ 4763 w 760238"/>
                    <a:gd name="connsiteY3-32" fmla="*/ 1240 h 76324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60238" h="763240">
                      <a:moveTo>
                        <a:pt x="4763" y="1240"/>
                      </a:moveTo>
                      <a:cubicBezTo>
                        <a:pt x="3175" y="255240"/>
                        <a:pt x="1588" y="509240"/>
                        <a:pt x="0" y="763240"/>
                      </a:cubicBezTo>
                      <a:cubicBezTo>
                        <a:pt x="162569" y="251023"/>
                        <a:pt x="523701" y="254000"/>
                        <a:pt x="760238" y="0"/>
                      </a:cubicBezTo>
                      <a:lnTo>
                        <a:pt x="4763" y="1240"/>
                      </a:lnTo>
                      <a:close/>
                    </a:path>
                  </a:pathLst>
                </a:custGeom>
                <a:gradFill>
                  <a:gsLst>
                    <a:gs pos="7000">
                      <a:schemeClr val="bg1">
                        <a:alpha val="48000"/>
                      </a:schemeClr>
                    </a:gs>
                    <a:gs pos="69000">
                      <a:schemeClr val="bg1">
                        <a:alpha val="0"/>
                      </a:schemeClr>
                    </a:gs>
                  </a:gsLst>
                  <a:lin ang="0" scaled="0"/>
                </a:gradFill>
                <a:ln w="85725" cap="flat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자유형 50"/>
                <p:cNvSpPr/>
                <p:nvPr/>
              </p:nvSpPr>
              <p:spPr>
                <a:xfrm>
                  <a:off x="467544" y="3312988"/>
                  <a:ext cx="757063" cy="404043"/>
                </a:xfrm>
                <a:custGeom>
                  <a:avLst/>
                  <a:gdLst>
                    <a:gd name="connsiteX0" fmla="*/ 0 w 709612"/>
                    <a:gd name="connsiteY0" fmla="*/ 19050 h 762000"/>
                    <a:gd name="connsiteX1" fmla="*/ 0 w 709612"/>
                    <a:gd name="connsiteY1" fmla="*/ 762000 h 762000"/>
                    <a:gd name="connsiteX2" fmla="*/ 709612 w 709612"/>
                    <a:gd name="connsiteY2" fmla="*/ 0 h 762000"/>
                    <a:gd name="connsiteX3" fmla="*/ 0 w 709612"/>
                    <a:gd name="connsiteY3" fmla="*/ 19050 h 762000"/>
                    <a:gd name="connsiteX0-1" fmla="*/ 0 w 709612"/>
                    <a:gd name="connsiteY0-2" fmla="*/ 19050 h 762000"/>
                    <a:gd name="connsiteX1-3" fmla="*/ 0 w 709612"/>
                    <a:gd name="connsiteY1-4" fmla="*/ 762000 h 762000"/>
                    <a:gd name="connsiteX2-5" fmla="*/ 709612 w 709612"/>
                    <a:gd name="connsiteY2-6" fmla="*/ 0 h 762000"/>
                    <a:gd name="connsiteX3-7" fmla="*/ 0 w 709612"/>
                    <a:gd name="connsiteY3-8" fmla="*/ 19050 h 762000"/>
                    <a:gd name="connsiteX0-9" fmla="*/ 0 w 700707"/>
                    <a:gd name="connsiteY0-10" fmla="*/ 0 h 742950"/>
                    <a:gd name="connsiteX1-11" fmla="*/ 0 w 700707"/>
                    <a:gd name="connsiteY1-12" fmla="*/ 742950 h 742950"/>
                    <a:gd name="connsiteX2-13" fmla="*/ 700707 w 700707"/>
                    <a:gd name="connsiteY2-14" fmla="*/ 48766 h 742950"/>
                    <a:gd name="connsiteX3-15" fmla="*/ 0 w 700707"/>
                    <a:gd name="connsiteY3-16" fmla="*/ 0 h 742950"/>
                    <a:gd name="connsiteX0-17" fmla="*/ 0 w 760238"/>
                    <a:gd name="connsiteY0-18" fmla="*/ 20290 h 763240"/>
                    <a:gd name="connsiteX1-19" fmla="*/ 0 w 760238"/>
                    <a:gd name="connsiteY1-20" fmla="*/ 763240 h 763240"/>
                    <a:gd name="connsiteX2-21" fmla="*/ 760238 w 760238"/>
                    <a:gd name="connsiteY2-22" fmla="*/ 0 h 763240"/>
                    <a:gd name="connsiteX3-23" fmla="*/ 0 w 760238"/>
                    <a:gd name="connsiteY3-24" fmla="*/ 20290 h 763240"/>
                    <a:gd name="connsiteX0-25" fmla="*/ 4763 w 760238"/>
                    <a:gd name="connsiteY0-26" fmla="*/ 1240 h 763240"/>
                    <a:gd name="connsiteX1-27" fmla="*/ 0 w 760238"/>
                    <a:gd name="connsiteY1-28" fmla="*/ 763240 h 763240"/>
                    <a:gd name="connsiteX2-29" fmla="*/ 760238 w 760238"/>
                    <a:gd name="connsiteY2-30" fmla="*/ 0 h 763240"/>
                    <a:gd name="connsiteX3-31" fmla="*/ 4763 w 760238"/>
                    <a:gd name="connsiteY3-32" fmla="*/ 1240 h 763240"/>
                    <a:gd name="connsiteX0-33" fmla="*/ 1588 w 757063"/>
                    <a:gd name="connsiteY0-34" fmla="*/ 109414 h 512217"/>
                    <a:gd name="connsiteX1-35" fmla="*/ 7740 w 757063"/>
                    <a:gd name="connsiteY1-36" fmla="*/ 512217 h 512217"/>
                    <a:gd name="connsiteX2-37" fmla="*/ 757063 w 757063"/>
                    <a:gd name="connsiteY2-38" fmla="*/ 108174 h 512217"/>
                    <a:gd name="connsiteX3-39" fmla="*/ 1588 w 757063"/>
                    <a:gd name="connsiteY3-40" fmla="*/ 109414 h 512217"/>
                    <a:gd name="connsiteX0-41" fmla="*/ 1588 w 757063"/>
                    <a:gd name="connsiteY0-42" fmla="*/ 1240 h 404043"/>
                    <a:gd name="connsiteX1-43" fmla="*/ 7740 w 757063"/>
                    <a:gd name="connsiteY1-44" fmla="*/ 404043 h 404043"/>
                    <a:gd name="connsiteX2-45" fmla="*/ 757063 w 757063"/>
                    <a:gd name="connsiteY2-46" fmla="*/ 0 h 404043"/>
                    <a:gd name="connsiteX3-47" fmla="*/ 1588 w 757063"/>
                    <a:gd name="connsiteY3-48" fmla="*/ 1240 h 404043"/>
                    <a:gd name="connsiteX0-49" fmla="*/ 1588 w 757063"/>
                    <a:gd name="connsiteY0-50" fmla="*/ 1240 h 404043"/>
                    <a:gd name="connsiteX1-51" fmla="*/ 7740 w 757063"/>
                    <a:gd name="connsiteY1-52" fmla="*/ 404043 h 404043"/>
                    <a:gd name="connsiteX2-53" fmla="*/ 757063 w 757063"/>
                    <a:gd name="connsiteY2-54" fmla="*/ 0 h 404043"/>
                    <a:gd name="connsiteX3-55" fmla="*/ 1588 w 757063"/>
                    <a:gd name="connsiteY3-56" fmla="*/ 1240 h 404043"/>
                    <a:gd name="connsiteX0-57" fmla="*/ 1588 w 757063"/>
                    <a:gd name="connsiteY0-58" fmla="*/ 1240 h 404043"/>
                    <a:gd name="connsiteX1-59" fmla="*/ 7740 w 757063"/>
                    <a:gd name="connsiteY1-60" fmla="*/ 404043 h 404043"/>
                    <a:gd name="connsiteX2-61" fmla="*/ 757063 w 757063"/>
                    <a:gd name="connsiteY2-62" fmla="*/ 0 h 404043"/>
                    <a:gd name="connsiteX3-63" fmla="*/ 1588 w 757063"/>
                    <a:gd name="connsiteY3-64" fmla="*/ 1240 h 404043"/>
                    <a:gd name="connsiteX0-65" fmla="*/ 1588 w 757063"/>
                    <a:gd name="connsiteY0-66" fmla="*/ 1240 h 404043"/>
                    <a:gd name="connsiteX1-67" fmla="*/ 7740 w 757063"/>
                    <a:gd name="connsiteY1-68" fmla="*/ 404043 h 404043"/>
                    <a:gd name="connsiteX2-69" fmla="*/ 757063 w 757063"/>
                    <a:gd name="connsiteY2-70" fmla="*/ 0 h 404043"/>
                    <a:gd name="connsiteX3-71" fmla="*/ 1588 w 757063"/>
                    <a:gd name="connsiteY3-72" fmla="*/ 1240 h 40404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57063" h="404043">
                      <a:moveTo>
                        <a:pt x="1588" y="1240"/>
                      </a:moveTo>
                      <a:cubicBezTo>
                        <a:pt x="0" y="255240"/>
                        <a:pt x="9328" y="150043"/>
                        <a:pt x="7740" y="404043"/>
                      </a:cubicBezTo>
                      <a:cubicBezTo>
                        <a:pt x="477043" y="200818"/>
                        <a:pt x="657844" y="334392"/>
                        <a:pt x="757063" y="0"/>
                      </a:cubicBezTo>
                      <a:lnTo>
                        <a:pt x="1588" y="1240"/>
                      </a:lnTo>
                      <a:close/>
                    </a:path>
                  </a:pathLst>
                </a:custGeom>
                <a:gradFill>
                  <a:gsLst>
                    <a:gs pos="7000">
                      <a:schemeClr val="bg1">
                        <a:alpha val="29000"/>
                      </a:schemeClr>
                    </a:gs>
                    <a:gs pos="69000">
                      <a:schemeClr val="bg1">
                        <a:alpha val="0"/>
                      </a:schemeClr>
                    </a:gs>
                  </a:gsLst>
                  <a:lin ang="10200000" scaled="0"/>
                </a:gradFill>
                <a:ln w="85725" cap="flat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8" name="타원 47"/>
              <p:cNvSpPr/>
              <p:nvPr/>
            </p:nvSpPr>
            <p:spPr>
              <a:xfrm>
                <a:off x="940379" y="3282872"/>
                <a:ext cx="268436" cy="268436"/>
              </a:xfrm>
              <a:prstGeom prst="ellipse">
                <a:avLst/>
              </a:prstGeom>
              <a:gradFill flip="none" rotWithShape="1">
                <a:gsLst>
                  <a:gs pos="7000">
                    <a:schemeClr val="bg1"/>
                  </a:gs>
                  <a:gs pos="61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7647167" y="1930407"/>
              <a:ext cx="954631" cy="920767"/>
            </a:xfrm>
            <a:prstGeom prst="rect">
              <a:avLst/>
            </a:prstGeom>
            <a:noFill/>
          </p:spPr>
          <p:txBody>
            <a:bodyPr lIns="91426" tIns="45712" rIns="91426" bIns="45712">
              <a:spAutoFit/>
            </a:bodyPr>
            <a:lstStyle/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5400" b="1" kern="1200" cap="none" spc="0" normalizeH="0" baseline="0" noProof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01</a:t>
              </a:r>
              <a:endParaRPr kumimoji="0" lang="en-US" altLang="ko-KR" sz="5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58"/>
          <p:cNvGrpSpPr/>
          <p:nvPr/>
        </p:nvGrpSpPr>
        <p:grpSpPr>
          <a:xfrm>
            <a:off x="404813" y="3257550"/>
            <a:ext cx="1512887" cy="1420813"/>
            <a:chOff x="405536" y="3257099"/>
            <a:chExt cx="1512161" cy="1420840"/>
          </a:xfrm>
        </p:grpSpPr>
        <p:sp>
          <p:nvSpPr>
            <p:cNvPr id="85" name="오각형 84"/>
            <p:cNvSpPr/>
            <p:nvPr/>
          </p:nvSpPr>
          <p:spPr>
            <a:xfrm rot="10800000" flipH="1">
              <a:off x="405536" y="3257099"/>
              <a:ext cx="1512161" cy="1420840"/>
            </a:xfrm>
            <a:prstGeom prst="homePlate">
              <a:avLst>
                <a:gd name="adj" fmla="val 47319"/>
              </a:avLst>
            </a:prstGeom>
            <a:solidFill>
              <a:schemeClr val="bg1">
                <a:lumMod val="50000"/>
              </a:schemeClr>
            </a:solidFill>
            <a:ln w="85725" cap="flat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3345" name="그룹 39"/>
            <p:cNvGrpSpPr/>
            <p:nvPr/>
          </p:nvGrpSpPr>
          <p:grpSpPr>
            <a:xfrm>
              <a:off x="425734" y="3282874"/>
              <a:ext cx="1408451" cy="1341516"/>
              <a:chOff x="940379" y="3282872"/>
              <a:chExt cx="1408451" cy="1341516"/>
            </a:xfrm>
          </p:grpSpPr>
          <p:grpSp>
            <p:nvGrpSpPr>
              <p:cNvPr id="13347" name="그룹 35"/>
              <p:cNvGrpSpPr/>
              <p:nvPr/>
            </p:nvGrpSpPr>
            <p:grpSpPr>
              <a:xfrm>
                <a:off x="971600" y="3311750"/>
                <a:ext cx="1377230" cy="1312638"/>
                <a:chOff x="458713" y="3311750"/>
                <a:chExt cx="1377230" cy="1312638"/>
              </a:xfrm>
            </p:grpSpPr>
            <p:sp>
              <p:nvSpPr>
                <p:cNvPr id="43" name="오각형 42"/>
                <p:cNvSpPr/>
                <p:nvPr/>
              </p:nvSpPr>
              <p:spPr>
                <a:xfrm rot="10800000" flipH="1">
                  <a:off x="460316" y="3311750"/>
                  <a:ext cx="1375627" cy="1312638"/>
                </a:xfrm>
                <a:prstGeom prst="homePlate">
                  <a:avLst>
                    <a:gd name="adj" fmla="val 47319"/>
                  </a:avLst>
                </a:prstGeom>
                <a:gradFill>
                  <a:gsLst>
                    <a:gs pos="7000">
                      <a:schemeClr val="bg1">
                        <a:alpha val="74000"/>
                      </a:schemeClr>
                    </a:gs>
                    <a:gs pos="69000">
                      <a:schemeClr val="bg1">
                        <a:alpha val="0"/>
                      </a:schemeClr>
                    </a:gs>
                  </a:gsLst>
                  <a:lin ang="19200000" scaled="0"/>
                </a:gradFill>
                <a:ln w="85725" cap="flat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>
                  <a:off x="458713" y="3312989"/>
                  <a:ext cx="760238" cy="763240"/>
                </a:xfrm>
                <a:custGeom>
                  <a:avLst/>
                  <a:gdLst>
                    <a:gd name="connsiteX0" fmla="*/ 0 w 709612"/>
                    <a:gd name="connsiteY0" fmla="*/ 19050 h 762000"/>
                    <a:gd name="connsiteX1" fmla="*/ 0 w 709612"/>
                    <a:gd name="connsiteY1" fmla="*/ 762000 h 762000"/>
                    <a:gd name="connsiteX2" fmla="*/ 709612 w 709612"/>
                    <a:gd name="connsiteY2" fmla="*/ 0 h 762000"/>
                    <a:gd name="connsiteX3" fmla="*/ 0 w 709612"/>
                    <a:gd name="connsiteY3" fmla="*/ 19050 h 762000"/>
                    <a:gd name="connsiteX0-1" fmla="*/ 0 w 709612"/>
                    <a:gd name="connsiteY0-2" fmla="*/ 19050 h 762000"/>
                    <a:gd name="connsiteX1-3" fmla="*/ 0 w 709612"/>
                    <a:gd name="connsiteY1-4" fmla="*/ 762000 h 762000"/>
                    <a:gd name="connsiteX2-5" fmla="*/ 709612 w 709612"/>
                    <a:gd name="connsiteY2-6" fmla="*/ 0 h 762000"/>
                    <a:gd name="connsiteX3-7" fmla="*/ 0 w 709612"/>
                    <a:gd name="connsiteY3-8" fmla="*/ 19050 h 762000"/>
                    <a:gd name="connsiteX0-9" fmla="*/ 0 w 700707"/>
                    <a:gd name="connsiteY0-10" fmla="*/ 0 h 742950"/>
                    <a:gd name="connsiteX1-11" fmla="*/ 0 w 700707"/>
                    <a:gd name="connsiteY1-12" fmla="*/ 742950 h 742950"/>
                    <a:gd name="connsiteX2-13" fmla="*/ 700707 w 700707"/>
                    <a:gd name="connsiteY2-14" fmla="*/ 48766 h 742950"/>
                    <a:gd name="connsiteX3-15" fmla="*/ 0 w 700707"/>
                    <a:gd name="connsiteY3-16" fmla="*/ 0 h 742950"/>
                    <a:gd name="connsiteX0-17" fmla="*/ 0 w 760238"/>
                    <a:gd name="connsiteY0-18" fmla="*/ 20290 h 763240"/>
                    <a:gd name="connsiteX1-19" fmla="*/ 0 w 760238"/>
                    <a:gd name="connsiteY1-20" fmla="*/ 763240 h 763240"/>
                    <a:gd name="connsiteX2-21" fmla="*/ 760238 w 760238"/>
                    <a:gd name="connsiteY2-22" fmla="*/ 0 h 763240"/>
                    <a:gd name="connsiteX3-23" fmla="*/ 0 w 760238"/>
                    <a:gd name="connsiteY3-24" fmla="*/ 20290 h 763240"/>
                    <a:gd name="connsiteX0-25" fmla="*/ 4763 w 760238"/>
                    <a:gd name="connsiteY0-26" fmla="*/ 1240 h 763240"/>
                    <a:gd name="connsiteX1-27" fmla="*/ 0 w 760238"/>
                    <a:gd name="connsiteY1-28" fmla="*/ 763240 h 763240"/>
                    <a:gd name="connsiteX2-29" fmla="*/ 760238 w 760238"/>
                    <a:gd name="connsiteY2-30" fmla="*/ 0 h 763240"/>
                    <a:gd name="connsiteX3-31" fmla="*/ 4763 w 760238"/>
                    <a:gd name="connsiteY3-32" fmla="*/ 1240 h 76324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60238" h="763240">
                      <a:moveTo>
                        <a:pt x="4763" y="1240"/>
                      </a:moveTo>
                      <a:cubicBezTo>
                        <a:pt x="3175" y="255240"/>
                        <a:pt x="1588" y="509240"/>
                        <a:pt x="0" y="763240"/>
                      </a:cubicBezTo>
                      <a:cubicBezTo>
                        <a:pt x="162569" y="251023"/>
                        <a:pt x="523701" y="254000"/>
                        <a:pt x="760238" y="0"/>
                      </a:cubicBezTo>
                      <a:lnTo>
                        <a:pt x="4763" y="1240"/>
                      </a:lnTo>
                      <a:close/>
                    </a:path>
                  </a:pathLst>
                </a:custGeom>
                <a:gradFill>
                  <a:gsLst>
                    <a:gs pos="7000">
                      <a:schemeClr val="bg1">
                        <a:alpha val="48000"/>
                      </a:schemeClr>
                    </a:gs>
                    <a:gs pos="69000">
                      <a:schemeClr val="bg1">
                        <a:alpha val="0"/>
                      </a:schemeClr>
                    </a:gs>
                  </a:gsLst>
                  <a:lin ang="0" scaled="0"/>
                </a:gradFill>
                <a:ln w="85725" cap="flat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자유형 44"/>
                <p:cNvSpPr/>
                <p:nvPr/>
              </p:nvSpPr>
              <p:spPr>
                <a:xfrm>
                  <a:off x="467544" y="3312988"/>
                  <a:ext cx="757063" cy="404043"/>
                </a:xfrm>
                <a:custGeom>
                  <a:avLst/>
                  <a:gdLst>
                    <a:gd name="connsiteX0" fmla="*/ 0 w 709612"/>
                    <a:gd name="connsiteY0" fmla="*/ 19050 h 762000"/>
                    <a:gd name="connsiteX1" fmla="*/ 0 w 709612"/>
                    <a:gd name="connsiteY1" fmla="*/ 762000 h 762000"/>
                    <a:gd name="connsiteX2" fmla="*/ 709612 w 709612"/>
                    <a:gd name="connsiteY2" fmla="*/ 0 h 762000"/>
                    <a:gd name="connsiteX3" fmla="*/ 0 w 709612"/>
                    <a:gd name="connsiteY3" fmla="*/ 19050 h 762000"/>
                    <a:gd name="connsiteX0-1" fmla="*/ 0 w 709612"/>
                    <a:gd name="connsiteY0-2" fmla="*/ 19050 h 762000"/>
                    <a:gd name="connsiteX1-3" fmla="*/ 0 w 709612"/>
                    <a:gd name="connsiteY1-4" fmla="*/ 762000 h 762000"/>
                    <a:gd name="connsiteX2-5" fmla="*/ 709612 w 709612"/>
                    <a:gd name="connsiteY2-6" fmla="*/ 0 h 762000"/>
                    <a:gd name="connsiteX3-7" fmla="*/ 0 w 709612"/>
                    <a:gd name="connsiteY3-8" fmla="*/ 19050 h 762000"/>
                    <a:gd name="connsiteX0-9" fmla="*/ 0 w 700707"/>
                    <a:gd name="connsiteY0-10" fmla="*/ 0 h 742950"/>
                    <a:gd name="connsiteX1-11" fmla="*/ 0 w 700707"/>
                    <a:gd name="connsiteY1-12" fmla="*/ 742950 h 742950"/>
                    <a:gd name="connsiteX2-13" fmla="*/ 700707 w 700707"/>
                    <a:gd name="connsiteY2-14" fmla="*/ 48766 h 742950"/>
                    <a:gd name="connsiteX3-15" fmla="*/ 0 w 700707"/>
                    <a:gd name="connsiteY3-16" fmla="*/ 0 h 742950"/>
                    <a:gd name="connsiteX0-17" fmla="*/ 0 w 760238"/>
                    <a:gd name="connsiteY0-18" fmla="*/ 20290 h 763240"/>
                    <a:gd name="connsiteX1-19" fmla="*/ 0 w 760238"/>
                    <a:gd name="connsiteY1-20" fmla="*/ 763240 h 763240"/>
                    <a:gd name="connsiteX2-21" fmla="*/ 760238 w 760238"/>
                    <a:gd name="connsiteY2-22" fmla="*/ 0 h 763240"/>
                    <a:gd name="connsiteX3-23" fmla="*/ 0 w 760238"/>
                    <a:gd name="connsiteY3-24" fmla="*/ 20290 h 763240"/>
                    <a:gd name="connsiteX0-25" fmla="*/ 4763 w 760238"/>
                    <a:gd name="connsiteY0-26" fmla="*/ 1240 h 763240"/>
                    <a:gd name="connsiteX1-27" fmla="*/ 0 w 760238"/>
                    <a:gd name="connsiteY1-28" fmla="*/ 763240 h 763240"/>
                    <a:gd name="connsiteX2-29" fmla="*/ 760238 w 760238"/>
                    <a:gd name="connsiteY2-30" fmla="*/ 0 h 763240"/>
                    <a:gd name="connsiteX3-31" fmla="*/ 4763 w 760238"/>
                    <a:gd name="connsiteY3-32" fmla="*/ 1240 h 763240"/>
                    <a:gd name="connsiteX0-33" fmla="*/ 1588 w 757063"/>
                    <a:gd name="connsiteY0-34" fmla="*/ 109414 h 512217"/>
                    <a:gd name="connsiteX1-35" fmla="*/ 7740 w 757063"/>
                    <a:gd name="connsiteY1-36" fmla="*/ 512217 h 512217"/>
                    <a:gd name="connsiteX2-37" fmla="*/ 757063 w 757063"/>
                    <a:gd name="connsiteY2-38" fmla="*/ 108174 h 512217"/>
                    <a:gd name="connsiteX3-39" fmla="*/ 1588 w 757063"/>
                    <a:gd name="connsiteY3-40" fmla="*/ 109414 h 512217"/>
                    <a:gd name="connsiteX0-41" fmla="*/ 1588 w 757063"/>
                    <a:gd name="connsiteY0-42" fmla="*/ 1240 h 404043"/>
                    <a:gd name="connsiteX1-43" fmla="*/ 7740 w 757063"/>
                    <a:gd name="connsiteY1-44" fmla="*/ 404043 h 404043"/>
                    <a:gd name="connsiteX2-45" fmla="*/ 757063 w 757063"/>
                    <a:gd name="connsiteY2-46" fmla="*/ 0 h 404043"/>
                    <a:gd name="connsiteX3-47" fmla="*/ 1588 w 757063"/>
                    <a:gd name="connsiteY3-48" fmla="*/ 1240 h 404043"/>
                    <a:gd name="connsiteX0-49" fmla="*/ 1588 w 757063"/>
                    <a:gd name="connsiteY0-50" fmla="*/ 1240 h 404043"/>
                    <a:gd name="connsiteX1-51" fmla="*/ 7740 w 757063"/>
                    <a:gd name="connsiteY1-52" fmla="*/ 404043 h 404043"/>
                    <a:gd name="connsiteX2-53" fmla="*/ 757063 w 757063"/>
                    <a:gd name="connsiteY2-54" fmla="*/ 0 h 404043"/>
                    <a:gd name="connsiteX3-55" fmla="*/ 1588 w 757063"/>
                    <a:gd name="connsiteY3-56" fmla="*/ 1240 h 404043"/>
                    <a:gd name="connsiteX0-57" fmla="*/ 1588 w 757063"/>
                    <a:gd name="connsiteY0-58" fmla="*/ 1240 h 404043"/>
                    <a:gd name="connsiteX1-59" fmla="*/ 7740 w 757063"/>
                    <a:gd name="connsiteY1-60" fmla="*/ 404043 h 404043"/>
                    <a:gd name="connsiteX2-61" fmla="*/ 757063 w 757063"/>
                    <a:gd name="connsiteY2-62" fmla="*/ 0 h 404043"/>
                    <a:gd name="connsiteX3-63" fmla="*/ 1588 w 757063"/>
                    <a:gd name="connsiteY3-64" fmla="*/ 1240 h 404043"/>
                    <a:gd name="connsiteX0-65" fmla="*/ 1588 w 757063"/>
                    <a:gd name="connsiteY0-66" fmla="*/ 1240 h 404043"/>
                    <a:gd name="connsiteX1-67" fmla="*/ 7740 w 757063"/>
                    <a:gd name="connsiteY1-68" fmla="*/ 404043 h 404043"/>
                    <a:gd name="connsiteX2-69" fmla="*/ 757063 w 757063"/>
                    <a:gd name="connsiteY2-70" fmla="*/ 0 h 404043"/>
                    <a:gd name="connsiteX3-71" fmla="*/ 1588 w 757063"/>
                    <a:gd name="connsiteY3-72" fmla="*/ 1240 h 40404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57063" h="404043">
                      <a:moveTo>
                        <a:pt x="1588" y="1240"/>
                      </a:moveTo>
                      <a:cubicBezTo>
                        <a:pt x="0" y="255240"/>
                        <a:pt x="9328" y="150043"/>
                        <a:pt x="7740" y="404043"/>
                      </a:cubicBezTo>
                      <a:cubicBezTo>
                        <a:pt x="477043" y="200818"/>
                        <a:pt x="657844" y="334392"/>
                        <a:pt x="757063" y="0"/>
                      </a:cubicBezTo>
                      <a:lnTo>
                        <a:pt x="1588" y="1240"/>
                      </a:lnTo>
                      <a:close/>
                    </a:path>
                  </a:pathLst>
                </a:custGeom>
                <a:gradFill>
                  <a:gsLst>
                    <a:gs pos="7000">
                      <a:schemeClr val="bg1">
                        <a:alpha val="29000"/>
                      </a:schemeClr>
                    </a:gs>
                    <a:gs pos="69000">
                      <a:schemeClr val="bg1">
                        <a:alpha val="0"/>
                      </a:schemeClr>
                    </a:gs>
                  </a:gsLst>
                  <a:lin ang="10200000" scaled="0"/>
                </a:gradFill>
                <a:ln w="85725" cap="flat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2" name="타원 41"/>
              <p:cNvSpPr/>
              <p:nvPr/>
            </p:nvSpPr>
            <p:spPr>
              <a:xfrm>
                <a:off x="940379" y="3282872"/>
                <a:ext cx="268436" cy="268436"/>
              </a:xfrm>
              <a:prstGeom prst="ellipse">
                <a:avLst/>
              </a:prstGeom>
              <a:gradFill flip="none" rotWithShape="1">
                <a:gsLst>
                  <a:gs pos="7000">
                    <a:schemeClr val="bg1"/>
                  </a:gs>
                  <a:gs pos="61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 flipH="1">
              <a:off x="480112" y="3526979"/>
              <a:ext cx="953630" cy="920767"/>
            </a:xfrm>
            <a:prstGeom prst="rect">
              <a:avLst/>
            </a:prstGeom>
            <a:noFill/>
          </p:spPr>
          <p:txBody>
            <a:bodyPr lIns="91426" tIns="45712" rIns="91426" bIns="45712">
              <a:spAutoFit/>
            </a:bodyPr>
            <a:lstStyle/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5400" b="1" kern="1200" cap="none" spc="0" normalizeH="0" baseline="0" noProof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02</a:t>
              </a:r>
              <a:endParaRPr kumimoji="0" lang="en-US" altLang="ko-KR" sz="5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9" name="그룹 59"/>
          <p:cNvGrpSpPr/>
          <p:nvPr/>
        </p:nvGrpSpPr>
        <p:grpSpPr>
          <a:xfrm>
            <a:off x="7164388" y="4868863"/>
            <a:ext cx="1511300" cy="1420812"/>
            <a:chOff x="7164292" y="4868183"/>
            <a:chExt cx="1512161" cy="1420840"/>
          </a:xfrm>
        </p:grpSpPr>
        <p:sp>
          <p:nvSpPr>
            <p:cNvPr id="94" name="오각형 93"/>
            <p:cNvSpPr/>
            <p:nvPr/>
          </p:nvSpPr>
          <p:spPr>
            <a:xfrm rot="10800000">
              <a:off x="7164292" y="4868183"/>
              <a:ext cx="1512161" cy="1420840"/>
            </a:xfrm>
            <a:prstGeom prst="homePlate">
              <a:avLst>
                <a:gd name="adj" fmla="val 47319"/>
              </a:avLst>
            </a:prstGeom>
            <a:solidFill>
              <a:schemeClr val="tx1">
                <a:lumMod val="65000"/>
                <a:lumOff val="35000"/>
              </a:schemeClr>
            </a:solidFill>
            <a:ln w="85725" cap="flat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3329" name="그룹 51"/>
            <p:cNvGrpSpPr/>
            <p:nvPr/>
          </p:nvGrpSpPr>
          <p:grpSpPr>
            <a:xfrm flipH="1">
              <a:off x="7252392" y="4888974"/>
              <a:ext cx="1408451" cy="1341516"/>
              <a:chOff x="940379" y="3282872"/>
              <a:chExt cx="1408451" cy="1341516"/>
            </a:xfrm>
          </p:grpSpPr>
          <p:grpSp>
            <p:nvGrpSpPr>
              <p:cNvPr id="13331" name="그룹 44"/>
              <p:cNvGrpSpPr/>
              <p:nvPr/>
            </p:nvGrpSpPr>
            <p:grpSpPr>
              <a:xfrm>
                <a:off x="971600" y="3311750"/>
                <a:ext cx="1377230" cy="1312638"/>
                <a:chOff x="458713" y="3311750"/>
                <a:chExt cx="1377230" cy="1312638"/>
              </a:xfrm>
            </p:grpSpPr>
            <p:sp>
              <p:nvSpPr>
                <p:cNvPr id="55" name="오각형 54"/>
                <p:cNvSpPr/>
                <p:nvPr/>
              </p:nvSpPr>
              <p:spPr>
                <a:xfrm rot="10800000" flipH="1">
                  <a:off x="460316" y="3311750"/>
                  <a:ext cx="1375627" cy="1312638"/>
                </a:xfrm>
                <a:prstGeom prst="homePlate">
                  <a:avLst>
                    <a:gd name="adj" fmla="val 47319"/>
                  </a:avLst>
                </a:prstGeom>
                <a:gradFill>
                  <a:gsLst>
                    <a:gs pos="7000">
                      <a:schemeClr val="bg1">
                        <a:alpha val="74000"/>
                      </a:schemeClr>
                    </a:gs>
                    <a:gs pos="69000">
                      <a:schemeClr val="bg1">
                        <a:alpha val="0"/>
                      </a:schemeClr>
                    </a:gs>
                  </a:gsLst>
                  <a:lin ang="19200000" scaled="0"/>
                </a:gradFill>
                <a:ln w="85725" cap="flat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자유형 55"/>
                <p:cNvSpPr/>
                <p:nvPr/>
              </p:nvSpPr>
              <p:spPr>
                <a:xfrm>
                  <a:off x="458713" y="3312989"/>
                  <a:ext cx="760238" cy="763240"/>
                </a:xfrm>
                <a:custGeom>
                  <a:avLst/>
                  <a:gdLst>
                    <a:gd name="connsiteX0" fmla="*/ 0 w 709612"/>
                    <a:gd name="connsiteY0" fmla="*/ 19050 h 762000"/>
                    <a:gd name="connsiteX1" fmla="*/ 0 w 709612"/>
                    <a:gd name="connsiteY1" fmla="*/ 762000 h 762000"/>
                    <a:gd name="connsiteX2" fmla="*/ 709612 w 709612"/>
                    <a:gd name="connsiteY2" fmla="*/ 0 h 762000"/>
                    <a:gd name="connsiteX3" fmla="*/ 0 w 709612"/>
                    <a:gd name="connsiteY3" fmla="*/ 19050 h 762000"/>
                    <a:gd name="connsiteX0-1" fmla="*/ 0 w 709612"/>
                    <a:gd name="connsiteY0-2" fmla="*/ 19050 h 762000"/>
                    <a:gd name="connsiteX1-3" fmla="*/ 0 w 709612"/>
                    <a:gd name="connsiteY1-4" fmla="*/ 762000 h 762000"/>
                    <a:gd name="connsiteX2-5" fmla="*/ 709612 w 709612"/>
                    <a:gd name="connsiteY2-6" fmla="*/ 0 h 762000"/>
                    <a:gd name="connsiteX3-7" fmla="*/ 0 w 709612"/>
                    <a:gd name="connsiteY3-8" fmla="*/ 19050 h 762000"/>
                    <a:gd name="connsiteX0-9" fmla="*/ 0 w 700707"/>
                    <a:gd name="connsiteY0-10" fmla="*/ 0 h 742950"/>
                    <a:gd name="connsiteX1-11" fmla="*/ 0 w 700707"/>
                    <a:gd name="connsiteY1-12" fmla="*/ 742950 h 742950"/>
                    <a:gd name="connsiteX2-13" fmla="*/ 700707 w 700707"/>
                    <a:gd name="connsiteY2-14" fmla="*/ 48766 h 742950"/>
                    <a:gd name="connsiteX3-15" fmla="*/ 0 w 700707"/>
                    <a:gd name="connsiteY3-16" fmla="*/ 0 h 742950"/>
                    <a:gd name="connsiteX0-17" fmla="*/ 0 w 760238"/>
                    <a:gd name="connsiteY0-18" fmla="*/ 20290 h 763240"/>
                    <a:gd name="connsiteX1-19" fmla="*/ 0 w 760238"/>
                    <a:gd name="connsiteY1-20" fmla="*/ 763240 h 763240"/>
                    <a:gd name="connsiteX2-21" fmla="*/ 760238 w 760238"/>
                    <a:gd name="connsiteY2-22" fmla="*/ 0 h 763240"/>
                    <a:gd name="connsiteX3-23" fmla="*/ 0 w 760238"/>
                    <a:gd name="connsiteY3-24" fmla="*/ 20290 h 763240"/>
                    <a:gd name="connsiteX0-25" fmla="*/ 4763 w 760238"/>
                    <a:gd name="connsiteY0-26" fmla="*/ 1240 h 763240"/>
                    <a:gd name="connsiteX1-27" fmla="*/ 0 w 760238"/>
                    <a:gd name="connsiteY1-28" fmla="*/ 763240 h 763240"/>
                    <a:gd name="connsiteX2-29" fmla="*/ 760238 w 760238"/>
                    <a:gd name="connsiteY2-30" fmla="*/ 0 h 763240"/>
                    <a:gd name="connsiteX3-31" fmla="*/ 4763 w 760238"/>
                    <a:gd name="connsiteY3-32" fmla="*/ 1240 h 76324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60238" h="763240">
                      <a:moveTo>
                        <a:pt x="4763" y="1240"/>
                      </a:moveTo>
                      <a:cubicBezTo>
                        <a:pt x="3175" y="255240"/>
                        <a:pt x="1588" y="509240"/>
                        <a:pt x="0" y="763240"/>
                      </a:cubicBezTo>
                      <a:cubicBezTo>
                        <a:pt x="162569" y="251023"/>
                        <a:pt x="523701" y="254000"/>
                        <a:pt x="760238" y="0"/>
                      </a:cubicBezTo>
                      <a:lnTo>
                        <a:pt x="4763" y="1240"/>
                      </a:lnTo>
                      <a:close/>
                    </a:path>
                  </a:pathLst>
                </a:custGeom>
                <a:gradFill>
                  <a:gsLst>
                    <a:gs pos="7000">
                      <a:schemeClr val="bg1">
                        <a:alpha val="48000"/>
                      </a:schemeClr>
                    </a:gs>
                    <a:gs pos="69000">
                      <a:schemeClr val="bg1">
                        <a:alpha val="0"/>
                      </a:schemeClr>
                    </a:gs>
                  </a:gsLst>
                  <a:lin ang="0" scaled="0"/>
                </a:gradFill>
                <a:ln w="85725" cap="flat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자유형 56"/>
                <p:cNvSpPr/>
                <p:nvPr/>
              </p:nvSpPr>
              <p:spPr>
                <a:xfrm>
                  <a:off x="467544" y="3312988"/>
                  <a:ext cx="757063" cy="404043"/>
                </a:xfrm>
                <a:custGeom>
                  <a:avLst/>
                  <a:gdLst>
                    <a:gd name="connsiteX0" fmla="*/ 0 w 709612"/>
                    <a:gd name="connsiteY0" fmla="*/ 19050 h 762000"/>
                    <a:gd name="connsiteX1" fmla="*/ 0 w 709612"/>
                    <a:gd name="connsiteY1" fmla="*/ 762000 h 762000"/>
                    <a:gd name="connsiteX2" fmla="*/ 709612 w 709612"/>
                    <a:gd name="connsiteY2" fmla="*/ 0 h 762000"/>
                    <a:gd name="connsiteX3" fmla="*/ 0 w 709612"/>
                    <a:gd name="connsiteY3" fmla="*/ 19050 h 762000"/>
                    <a:gd name="connsiteX0-1" fmla="*/ 0 w 709612"/>
                    <a:gd name="connsiteY0-2" fmla="*/ 19050 h 762000"/>
                    <a:gd name="connsiteX1-3" fmla="*/ 0 w 709612"/>
                    <a:gd name="connsiteY1-4" fmla="*/ 762000 h 762000"/>
                    <a:gd name="connsiteX2-5" fmla="*/ 709612 w 709612"/>
                    <a:gd name="connsiteY2-6" fmla="*/ 0 h 762000"/>
                    <a:gd name="connsiteX3-7" fmla="*/ 0 w 709612"/>
                    <a:gd name="connsiteY3-8" fmla="*/ 19050 h 762000"/>
                    <a:gd name="connsiteX0-9" fmla="*/ 0 w 700707"/>
                    <a:gd name="connsiteY0-10" fmla="*/ 0 h 742950"/>
                    <a:gd name="connsiteX1-11" fmla="*/ 0 w 700707"/>
                    <a:gd name="connsiteY1-12" fmla="*/ 742950 h 742950"/>
                    <a:gd name="connsiteX2-13" fmla="*/ 700707 w 700707"/>
                    <a:gd name="connsiteY2-14" fmla="*/ 48766 h 742950"/>
                    <a:gd name="connsiteX3-15" fmla="*/ 0 w 700707"/>
                    <a:gd name="connsiteY3-16" fmla="*/ 0 h 742950"/>
                    <a:gd name="connsiteX0-17" fmla="*/ 0 w 760238"/>
                    <a:gd name="connsiteY0-18" fmla="*/ 20290 h 763240"/>
                    <a:gd name="connsiteX1-19" fmla="*/ 0 w 760238"/>
                    <a:gd name="connsiteY1-20" fmla="*/ 763240 h 763240"/>
                    <a:gd name="connsiteX2-21" fmla="*/ 760238 w 760238"/>
                    <a:gd name="connsiteY2-22" fmla="*/ 0 h 763240"/>
                    <a:gd name="connsiteX3-23" fmla="*/ 0 w 760238"/>
                    <a:gd name="connsiteY3-24" fmla="*/ 20290 h 763240"/>
                    <a:gd name="connsiteX0-25" fmla="*/ 4763 w 760238"/>
                    <a:gd name="connsiteY0-26" fmla="*/ 1240 h 763240"/>
                    <a:gd name="connsiteX1-27" fmla="*/ 0 w 760238"/>
                    <a:gd name="connsiteY1-28" fmla="*/ 763240 h 763240"/>
                    <a:gd name="connsiteX2-29" fmla="*/ 760238 w 760238"/>
                    <a:gd name="connsiteY2-30" fmla="*/ 0 h 763240"/>
                    <a:gd name="connsiteX3-31" fmla="*/ 4763 w 760238"/>
                    <a:gd name="connsiteY3-32" fmla="*/ 1240 h 763240"/>
                    <a:gd name="connsiteX0-33" fmla="*/ 1588 w 757063"/>
                    <a:gd name="connsiteY0-34" fmla="*/ 109414 h 512217"/>
                    <a:gd name="connsiteX1-35" fmla="*/ 7740 w 757063"/>
                    <a:gd name="connsiteY1-36" fmla="*/ 512217 h 512217"/>
                    <a:gd name="connsiteX2-37" fmla="*/ 757063 w 757063"/>
                    <a:gd name="connsiteY2-38" fmla="*/ 108174 h 512217"/>
                    <a:gd name="connsiteX3-39" fmla="*/ 1588 w 757063"/>
                    <a:gd name="connsiteY3-40" fmla="*/ 109414 h 512217"/>
                    <a:gd name="connsiteX0-41" fmla="*/ 1588 w 757063"/>
                    <a:gd name="connsiteY0-42" fmla="*/ 1240 h 404043"/>
                    <a:gd name="connsiteX1-43" fmla="*/ 7740 w 757063"/>
                    <a:gd name="connsiteY1-44" fmla="*/ 404043 h 404043"/>
                    <a:gd name="connsiteX2-45" fmla="*/ 757063 w 757063"/>
                    <a:gd name="connsiteY2-46" fmla="*/ 0 h 404043"/>
                    <a:gd name="connsiteX3-47" fmla="*/ 1588 w 757063"/>
                    <a:gd name="connsiteY3-48" fmla="*/ 1240 h 404043"/>
                    <a:gd name="connsiteX0-49" fmla="*/ 1588 w 757063"/>
                    <a:gd name="connsiteY0-50" fmla="*/ 1240 h 404043"/>
                    <a:gd name="connsiteX1-51" fmla="*/ 7740 w 757063"/>
                    <a:gd name="connsiteY1-52" fmla="*/ 404043 h 404043"/>
                    <a:gd name="connsiteX2-53" fmla="*/ 757063 w 757063"/>
                    <a:gd name="connsiteY2-54" fmla="*/ 0 h 404043"/>
                    <a:gd name="connsiteX3-55" fmla="*/ 1588 w 757063"/>
                    <a:gd name="connsiteY3-56" fmla="*/ 1240 h 404043"/>
                    <a:gd name="connsiteX0-57" fmla="*/ 1588 w 757063"/>
                    <a:gd name="connsiteY0-58" fmla="*/ 1240 h 404043"/>
                    <a:gd name="connsiteX1-59" fmla="*/ 7740 w 757063"/>
                    <a:gd name="connsiteY1-60" fmla="*/ 404043 h 404043"/>
                    <a:gd name="connsiteX2-61" fmla="*/ 757063 w 757063"/>
                    <a:gd name="connsiteY2-62" fmla="*/ 0 h 404043"/>
                    <a:gd name="connsiteX3-63" fmla="*/ 1588 w 757063"/>
                    <a:gd name="connsiteY3-64" fmla="*/ 1240 h 404043"/>
                    <a:gd name="connsiteX0-65" fmla="*/ 1588 w 757063"/>
                    <a:gd name="connsiteY0-66" fmla="*/ 1240 h 404043"/>
                    <a:gd name="connsiteX1-67" fmla="*/ 7740 w 757063"/>
                    <a:gd name="connsiteY1-68" fmla="*/ 404043 h 404043"/>
                    <a:gd name="connsiteX2-69" fmla="*/ 757063 w 757063"/>
                    <a:gd name="connsiteY2-70" fmla="*/ 0 h 404043"/>
                    <a:gd name="connsiteX3-71" fmla="*/ 1588 w 757063"/>
                    <a:gd name="connsiteY3-72" fmla="*/ 1240 h 40404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57063" h="404043">
                      <a:moveTo>
                        <a:pt x="1588" y="1240"/>
                      </a:moveTo>
                      <a:cubicBezTo>
                        <a:pt x="0" y="255240"/>
                        <a:pt x="9328" y="150043"/>
                        <a:pt x="7740" y="404043"/>
                      </a:cubicBezTo>
                      <a:cubicBezTo>
                        <a:pt x="477043" y="200818"/>
                        <a:pt x="657844" y="334392"/>
                        <a:pt x="757063" y="0"/>
                      </a:cubicBezTo>
                      <a:lnTo>
                        <a:pt x="1588" y="1240"/>
                      </a:lnTo>
                      <a:close/>
                    </a:path>
                  </a:pathLst>
                </a:custGeom>
                <a:gradFill>
                  <a:gsLst>
                    <a:gs pos="7000">
                      <a:schemeClr val="bg1">
                        <a:alpha val="29000"/>
                      </a:schemeClr>
                    </a:gs>
                    <a:gs pos="69000">
                      <a:schemeClr val="bg1">
                        <a:alpha val="0"/>
                      </a:schemeClr>
                    </a:gs>
                  </a:gsLst>
                  <a:lin ang="10200000" scaled="0"/>
                </a:gradFill>
                <a:ln w="85725" cap="flat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4" name="타원 53"/>
              <p:cNvSpPr/>
              <p:nvPr/>
            </p:nvSpPr>
            <p:spPr>
              <a:xfrm>
                <a:off x="940379" y="3282872"/>
                <a:ext cx="268436" cy="268436"/>
              </a:xfrm>
              <a:prstGeom prst="ellipse">
                <a:avLst/>
              </a:prstGeom>
              <a:gradFill flip="none" rotWithShape="1">
                <a:gsLst>
                  <a:gs pos="7000">
                    <a:schemeClr val="bg1"/>
                  </a:gs>
                  <a:gs pos="61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7647167" y="5138063"/>
              <a:ext cx="954631" cy="920768"/>
            </a:xfrm>
            <a:prstGeom prst="rect">
              <a:avLst/>
            </a:prstGeom>
            <a:noFill/>
          </p:spPr>
          <p:txBody>
            <a:bodyPr lIns="91426" tIns="45712" rIns="91426" bIns="45712">
              <a:spAutoFit/>
            </a:bodyPr>
            <a:lstStyle/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5400" b="1" kern="1200" cap="none" spc="0" normalizeH="0" baseline="0" noProof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03</a:t>
              </a:r>
              <a:endParaRPr kumimoji="0" lang="en-US" altLang="ko-KR" sz="5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직사각형 37"/>
          <p:cNvSpPr/>
          <p:nvPr/>
        </p:nvSpPr>
        <p:spPr>
          <a:xfrm rot="10800000">
            <a:off x="0" y="1412875"/>
            <a:ext cx="9144000" cy="941388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915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115888"/>
            <a:ext cx="7772400" cy="720725"/>
          </a:xfrm>
        </p:spPr>
        <p:txBody>
          <a:bodyPr vert="horz" wrap="square" lIns="91426" tIns="45712" rIns="91426" bIns="45712" anchor="ctr"/>
          <a:p>
            <a:pPr defTabSz="913130" eaLnBrk="1" hangingPunct="1">
              <a:buClrTx/>
              <a:buSzTx/>
              <a:buFontTx/>
            </a:pPr>
            <a:r>
              <a:rPr lang="en-US" altLang="ko-KR" kern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GeoWind</a:t>
            </a:r>
            <a:endParaRPr lang="en-US" altLang="ko-KR" kern="1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2350770"/>
            <a:ext cx="9144000" cy="4508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98500" y="5589588"/>
            <a:ext cx="1943100" cy="274320"/>
          </a:xfrm>
          <a:prstGeom prst="rect">
            <a:avLst/>
          </a:prstGeom>
          <a:noFill/>
          <a:ln w="9525">
            <a:noFill/>
          </a:ln>
        </p:spPr>
        <p:txBody>
          <a:bodyPr lIns="91426" tIns="45712" rIns="91426" bIns="45712">
            <a:spAutoFit/>
          </a:bodyPr>
          <a:p>
            <a:pPr eaLnBrk="1" latinLnBrk="1" hangingPunct="1"/>
            <a:endParaRPr lang="en-US" altLang="ko-KR" sz="1200" b="1" dirty="0">
              <a:solidFill>
                <a:srgbClr val="3BCAD1"/>
              </a:solidFill>
              <a:latin typeface="Arial Black" panose="020B0A04020102020204" pitchFamily="34" charset="0"/>
              <a:ea typeface="HY견고딕" pitchFamily="18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11175" y="5897563"/>
            <a:ext cx="6400800" cy="643890"/>
          </a:xfrm>
          <a:prstGeom prst="rect">
            <a:avLst/>
          </a:prstGeom>
          <a:noFill/>
        </p:spPr>
        <p:txBody>
          <a:bodyPr lIns="91426" tIns="45712" rIns="91426" bIns="45712">
            <a:spAutoFit/>
          </a:bodyPr>
          <a:lstStyle/>
          <a:p>
            <a:pPr marR="0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我们团队拥有自己的官方博客，团队成员将不定时在上面分享自己的比赛心得及一些专业知识。我们也管理着学院的oj，也就是你们c++老师要求你们刷题的网站，现在我们与ACM团队合作，ACM也会上面不定期发布比赛。</a:t>
            </a:r>
            <a:endParaRPr kumimoji="0" lang="en-US" altLang="ko-KR" sz="1200" kern="1200" cap="none" spc="0" normalizeH="0" baseline="0" noProof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191" name="타원 190"/>
          <p:cNvSpPr/>
          <p:nvPr/>
        </p:nvSpPr>
        <p:spPr>
          <a:xfrm>
            <a:off x="595313" y="5684838"/>
            <a:ext cx="73025" cy="71438"/>
          </a:xfrm>
          <a:prstGeom prst="ellipse">
            <a:avLst/>
          </a:prstGeom>
          <a:solidFill>
            <a:srgbClr val="3BC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그룹 71"/>
          <p:cNvGrpSpPr/>
          <p:nvPr/>
        </p:nvGrpSpPr>
        <p:grpSpPr>
          <a:xfrm>
            <a:off x="509905" y="2119630"/>
            <a:ext cx="1922145" cy="3332480"/>
            <a:chOff x="519777" y="2167156"/>
            <a:chExt cx="1921894" cy="2886383"/>
          </a:xfrm>
        </p:grpSpPr>
        <p:sp>
          <p:nvSpPr>
            <p:cNvPr id="53" name="자유형 52"/>
            <p:cNvSpPr/>
            <p:nvPr/>
          </p:nvSpPr>
          <p:spPr>
            <a:xfrm>
              <a:off x="519777" y="2173507"/>
              <a:ext cx="1726690" cy="193696"/>
            </a:xfrm>
            <a:custGeom>
              <a:avLst/>
              <a:gdLst>
                <a:gd name="connsiteX0" fmla="*/ 0 w 1424940"/>
                <a:gd name="connsiteY0" fmla="*/ 167640 h 182880"/>
                <a:gd name="connsiteX1" fmla="*/ 68580 w 1424940"/>
                <a:gd name="connsiteY1" fmla="*/ 0 h 182880"/>
                <a:gd name="connsiteX2" fmla="*/ 1424940 w 1424940"/>
                <a:gd name="connsiteY2" fmla="*/ 0 h 182880"/>
                <a:gd name="connsiteX3" fmla="*/ 1363980 w 1424940"/>
                <a:gd name="connsiteY3" fmla="*/ 182880 h 182880"/>
                <a:gd name="connsiteX4" fmla="*/ 0 w 1424940"/>
                <a:gd name="connsiteY4" fmla="*/ 167640 h 182880"/>
                <a:gd name="connsiteX0-1" fmla="*/ 21962 w 1446902"/>
                <a:gd name="connsiteY0-2" fmla="*/ 167640 h 182880"/>
                <a:gd name="connsiteX1-3" fmla="*/ 90542 w 1446902"/>
                <a:gd name="connsiteY1-4" fmla="*/ 0 h 182880"/>
                <a:gd name="connsiteX2-5" fmla="*/ 1446902 w 1446902"/>
                <a:gd name="connsiteY2-6" fmla="*/ 0 h 182880"/>
                <a:gd name="connsiteX3-7" fmla="*/ 1385942 w 1446902"/>
                <a:gd name="connsiteY3-8" fmla="*/ 182880 h 182880"/>
                <a:gd name="connsiteX4-9" fmla="*/ 21962 w 1446902"/>
                <a:gd name="connsiteY4-10" fmla="*/ 167640 h 182880"/>
                <a:gd name="connsiteX0-11" fmla="*/ 21962 w 1446902"/>
                <a:gd name="connsiteY0-12" fmla="*/ 167640 h 182880"/>
                <a:gd name="connsiteX1-13" fmla="*/ 90542 w 1446902"/>
                <a:gd name="connsiteY1-14" fmla="*/ 0 h 182880"/>
                <a:gd name="connsiteX2-15" fmla="*/ 1446902 w 1446902"/>
                <a:gd name="connsiteY2-16" fmla="*/ 0 h 182880"/>
                <a:gd name="connsiteX3-17" fmla="*/ 1385942 w 1446902"/>
                <a:gd name="connsiteY3-18" fmla="*/ 182880 h 182880"/>
                <a:gd name="connsiteX4-19" fmla="*/ 21962 w 1446902"/>
                <a:gd name="connsiteY4-20" fmla="*/ 167640 h 182880"/>
                <a:gd name="connsiteX0-21" fmla="*/ 21962 w 1446902"/>
                <a:gd name="connsiteY0-22" fmla="*/ 167640 h 182880"/>
                <a:gd name="connsiteX1-23" fmla="*/ 90542 w 1446902"/>
                <a:gd name="connsiteY1-24" fmla="*/ 0 h 182880"/>
                <a:gd name="connsiteX2-25" fmla="*/ 1446902 w 1446902"/>
                <a:gd name="connsiteY2-26" fmla="*/ 0 h 182880"/>
                <a:gd name="connsiteX3-27" fmla="*/ 1385942 w 1446902"/>
                <a:gd name="connsiteY3-28" fmla="*/ 182880 h 182880"/>
                <a:gd name="connsiteX4-29" fmla="*/ 21962 w 1446902"/>
                <a:gd name="connsiteY4-30" fmla="*/ 167640 h 182880"/>
                <a:gd name="connsiteX0-31" fmla="*/ 21962 w 1446902"/>
                <a:gd name="connsiteY0-32" fmla="*/ 167640 h 182880"/>
                <a:gd name="connsiteX1-33" fmla="*/ 90542 w 1446902"/>
                <a:gd name="connsiteY1-34" fmla="*/ 0 h 182880"/>
                <a:gd name="connsiteX2-35" fmla="*/ 1446902 w 1446902"/>
                <a:gd name="connsiteY2-36" fmla="*/ 0 h 182880"/>
                <a:gd name="connsiteX3-37" fmla="*/ 1385942 w 1446902"/>
                <a:gd name="connsiteY3-38" fmla="*/ 182880 h 182880"/>
                <a:gd name="connsiteX4-39" fmla="*/ 21962 w 1446902"/>
                <a:gd name="connsiteY4-40" fmla="*/ 167640 h 182880"/>
                <a:gd name="connsiteX0-41" fmla="*/ 21962 w 1446902"/>
                <a:gd name="connsiteY0-42" fmla="*/ 167640 h 182880"/>
                <a:gd name="connsiteX1-43" fmla="*/ 90542 w 1446902"/>
                <a:gd name="connsiteY1-44" fmla="*/ 0 h 182880"/>
                <a:gd name="connsiteX2-45" fmla="*/ 1446902 w 1446902"/>
                <a:gd name="connsiteY2-46" fmla="*/ 0 h 182880"/>
                <a:gd name="connsiteX3-47" fmla="*/ 1385942 w 1446902"/>
                <a:gd name="connsiteY3-48" fmla="*/ 182880 h 182880"/>
                <a:gd name="connsiteX4-49" fmla="*/ 21962 w 1446902"/>
                <a:gd name="connsiteY4-50" fmla="*/ 167640 h 182880"/>
                <a:gd name="connsiteX0-51" fmla="*/ 21962 w 1446902"/>
                <a:gd name="connsiteY0-52" fmla="*/ 167640 h 182880"/>
                <a:gd name="connsiteX1-53" fmla="*/ 90542 w 1446902"/>
                <a:gd name="connsiteY1-54" fmla="*/ 0 h 182880"/>
                <a:gd name="connsiteX2-55" fmla="*/ 1446902 w 1446902"/>
                <a:gd name="connsiteY2-56" fmla="*/ 0 h 182880"/>
                <a:gd name="connsiteX3-57" fmla="*/ 1385942 w 1446902"/>
                <a:gd name="connsiteY3-58" fmla="*/ 182880 h 182880"/>
                <a:gd name="connsiteX4-59" fmla="*/ 21962 w 1446902"/>
                <a:gd name="connsiteY4-60" fmla="*/ 167640 h 182880"/>
                <a:gd name="connsiteX0-61" fmla="*/ 21962 w 1446902"/>
                <a:gd name="connsiteY0-62" fmla="*/ 167640 h 182880"/>
                <a:gd name="connsiteX1-63" fmla="*/ 90542 w 1446902"/>
                <a:gd name="connsiteY1-64" fmla="*/ 0 h 182880"/>
                <a:gd name="connsiteX2-65" fmla="*/ 1446902 w 1446902"/>
                <a:gd name="connsiteY2-66" fmla="*/ 0 h 182880"/>
                <a:gd name="connsiteX3-67" fmla="*/ 1385942 w 1446902"/>
                <a:gd name="connsiteY3-68" fmla="*/ 182880 h 182880"/>
                <a:gd name="connsiteX4-69" fmla="*/ 21962 w 1446902"/>
                <a:gd name="connsiteY4-70" fmla="*/ 167640 h 182880"/>
                <a:gd name="connsiteX0-71" fmla="*/ 21962 w 1446902"/>
                <a:gd name="connsiteY0-72" fmla="*/ 167640 h 182880"/>
                <a:gd name="connsiteX1-73" fmla="*/ 90542 w 1446902"/>
                <a:gd name="connsiteY1-74" fmla="*/ 0 h 182880"/>
                <a:gd name="connsiteX2-75" fmla="*/ 1446902 w 1446902"/>
                <a:gd name="connsiteY2-76" fmla="*/ 0 h 182880"/>
                <a:gd name="connsiteX3-77" fmla="*/ 1385942 w 1446902"/>
                <a:gd name="connsiteY3-78" fmla="*/ 182880 h 182880"/>
                <a:gd name="connsiteX4-79" fmla="*/ 21962 w 1446902"/>
                <a:gd name="connsiteY4-80" fmla="*/ 167640 h 182880"/>
                <a:gd name="connsiteX0-81" fmla="*/ 21962 w 1446902"/>
                <a:gd name="connsiteY0-82" fmla="*/ 167640 h 182880"/>
                <a:gd name="connsiteX1-83" fmla="*/ 90542 w 1446902"/>
                <a:gd name="connsiteY1-84" fmla="*/ 0 h 182880"/>
                <a:gd name="connsiteX2-85" fmla="*/ 1446902 w 1446902"/>
                <a:gd name="connsiteY2-86" fmla="*/ 0 h 182880"/>
                <a:gd name="connsiteX3-87" fmla="*/ 1385942 w 1446902"/>
                <a:gd name="connsiteY3-88" fmla="*/ 182880 h 182880"/>
                <a:gd name="connsiteX4-89" fmla="*/ 21962 w 1446902"/>
                <a:gd name="connsiteY4-90" fmla="*/ 167640 h 182880"/>
                <a:gd name="connsiteX0-91" fmla="*/ 21962 w 1446902"/>
                <a:gd name="connsiteY0-92" fmla="*/ 167640 h 182880"/>
                <a:gd name="connsiteX1-93" fmla="*/ 90542 w 1446902"/>
                <a:gd name="connsiteY1-94" fmla="*/ 0 h 182880"/>
                <a:gd name="connsiteX2-95" fmla="*/ 1446902 w 1446902"/>
                <a:gd name="connsiteY2-96" fmla="*/ 0 h 182880"/>
                <a:gd name="connsiteX3-97" fmla="*/ 1385942 w 1446902"/>
                <a:gd name="connsiteY3-98" fmla="*/ 182880 h 182880"/>
                <a:gd name="connsiteX4-99" fmla="*/ 21962 w 1446902"/>
                <a:gd name="connsiteY4-100" fmla="*/ 167640 h 182880"/>
                <a:gd name="connsiteX0-101" fmla="*/ 21962 w 1446902"/>
                <a:gd name="connsiteY0-102" fmla="*/ 167640 h 182880"/>
                <a:gd name="connsiteX1-103" fmla="*/ 90542 w 1446902"/>
                <a:gd name="connsiteY1-104" fmla="*/ 0 h 182880"/>
                <a:gd name="connsiteX2-105" fmla="*/ 1446902 w 1446902"/>
                <a:gd name="connsiteY2-106" fmla="*/ 0 h 182880"/>
                <a:gd name="connsiteX3-107" fmla="*/ 1385942 w 1446902"/>
                <a:gd name="connsiteY3-108" fmla="*/ 182880 h 182880"/>
                <a:gd name="connsiteX4-109" fmla="*/ 21962 w 1446902"/>
                <a:gd name="connsiteY4-110" fmla="*/ 167640 h 182880"/>
                <a:gd name="connsiteX0-111" fmla="*/ 23922 w 1448862"/>
                <a:gd name="connsiteY0-112" fmla="*/ 167640 h 182880"/>
                <a:gd name="connsiteX1-113" fmla="*/ 92502 w 1448862"/>
                <a:gd name="connsiteY1-114" fmla="*/ 0 h 182880"/>
                <a:gd name="connsiteX2-115" fmla="*/ 1448862 w 1448862"/>
                <a:gd name="connsiteY2-116" fmla="*/ 0 h 182880"/>
                <a:gd name="connsiteX3-117" fmla="*/ 1387902 w 1448862"/>
                <a:gd name="connsiteY3-118" fmla="*/ 182880 h 182880"/>
                <a:gd name="connsiteX4-119" fmla="*/ 23922 w 1448862"/>
                <a:gd name="connsiteY4-120" fmla="*/ 167640 h 182880"/>
                <a:gd name="connsiteX0-121" fmla="*/ 23922 w 1448862"/>
                <a:gd name="connsiteY0-122" fmla="*/ 167640 h 182880"/>
                <a:gd name="connsiteX1-123" fmla="*/ 149652 w 1448862"/>
                <a:gd name="connsiteY1-124" fmla="*/ 0 h 182880"/>
                <a:gd name="connsiteX2-125" fmla="*/ 1448862 w 1448862"/>
                <a:gd name="connsiteY2-126" fmla="*/ 0 h 182880"/>
                <a:gd name="connsiteX3-127" fmla="*/ 1387902 w 1448862"/>
                <a:gd name="connsiteY3-128" fmla="*/ 182880 h 182880"/>
                <a:gd name="connsiteX4-129" fmla="*/ 23922 w 1448862"/>
                <a:gd name="connsiteY4-130" fmla="*/ 167640 h 182880"/>
                <a:gd name="connsiteX0-131" fmla="*/ 0 w 1424940"/>
                <a:gd name="connsiteY0-132" fmla="*/ 167640 h 182880"/>
                <a:gd name="connsiteX1-133" fmla="*/ 125730 w 1424940"/>
                <a:gd name="connsiteY1-134" fmla="*/ 0 h 182880"/>
                <a:gd name="connsiteX2-135" fmla="*/ 1424940 w 1424940"/>
                <a:gd name="connsiteY2-136" fmla="*/ 0 h 182880"/>
                <a:gd name="connsiteX3-137" fmla="*/ 1363980 w 1424940"/>
                <a:gd name="connsiteY3-138" fmla="*/ 182880 h 182880"/>
                <a:gd name="connsiteX4-139" fmla="*/ 0 w 1424940"/>
                <a:gd name="connsiteY4-140" fmla="*/ 167640 h 182880"/>
                <a:gd name="connsiteX0-141" fmla="*/ 0 w 1424940"/>
                <a:gd name="connsiteY0-142" fmla="*/ 167640 h 182880"/>
                <a:gd name="connsiteX1-143" fmla="*/ 125730 w 1424940"/>
                <a:gd name="connsiteY1-144" fmla="*/ 0 h 182880"/>
                <a:gd name="connsiteX2-145" fmla="*/ 1424940 w 1424940"/>
                <a:gd name="connsiteY2-146" fmla="*/ 0 h 182880"/>
                <a:gd name="connsiteX3-147" fmla="*/ 1373505 w 1424940"/>
                <a:gd name="connsiteY3-148" fmla="*/ 182880 h 182880"/>
                <a:gd name="connsiteX4-149" fmla="*/ 0 w 1424940"/>
                <a:gd name="connsiteY4-150" fmla="*/ 167640 h 182880"/>
                <a:gd name="connsiteX0-151" fmla="*/ 0 w 1467803"/>
                <a:gd name="connsiteY0-152" fmla="*/ 167640 h 182880"/>
                <a:gd name="connsiteX1-153" fmla="*/ 125730 w 1467803"/>
                <a:gd name="connsiteY1-154" fmla="*/ 0 h 182880"/>
                <a:gd name="connsiteX2-155" fmla="*/ 1467803 w 1467803"/>
                <a:gd name="connsiteY2-156" fmla="*/ 4763 h 182880"/>
                <a:gd name="connsiteX3-157" fmla="*/ 1373505 w 1467803"/>
                <a:gd name="connsiteY3-158" fmla="*/ 182880 h 182880"/>
                <a:gd name="connsiteX4-159" fmla="*/ 0 w 1467803"/>
                <a:gd name="connsiteY4-160" fmla="*/ 167640 h 182880"/>
                <a:gd name="connsiteX0-161" fmla="*/ 0 w 1503522"/>
                <a:gd name="connsiteY0-162" fmla="*/ 167640 h 182880"/>
                <a:gd name="connsiteX1-163" fmla="*/ 125730 w 1503522"/>
                <a:gd name="connsiteY1-164" fmla="*/ 0 h 182880"/>
                <a:gd name="connsiteX2-165" fmla="*/ 1503522 w 1503522"/>
                <a:gd name="connsiteY2-166" fmla="*/ 0 h 182880"/>
                <a:gd name="connsiteX3-167" fmla="*/ 1373505 w 1503522"/>
                <a:gd name="connsiteY3-168" fmla="*/ 182880 h 182880"/>
                <a:gd name="connsiteX4-169" fmla="*/ 0 w 1503522"/>
                <a:gd name="connsiteY4-170" fmla="*/ 167640 h 182880"/>
                <a:gd name="connsiteX0-171" fmla="*/ 0 w 1503522"/>
                <a:gd name="connsiteY0-172" fmla="*/ 167640 h 167640"/>
                <a:gd name="connsiteX1-173" fmla="*/ 125730 w 1503522"/>
                <a:gd name="connsiteY1-174" fmla="*/ 0 h 167640"/>
                <a:gd name="connsiteX2-175" fmla="*/ 1503522 w 1503522"/>
                <a:gd name="connsiteY2-176" fmla="*/ 0 h 167640"/>
                <a:gd name="connsiteX3-177" fmla="*/ 1375886 w 1503522"/>
                <a:gd name="connsiteY3-178" fmla="*/ 161448 h 167640"/>
                <a:gd name="connsiteX4-179" fmla="*/ 0 w 1503522"/>
                <a:gd name="connsiteY4-180" fmla="*/ 167640 h 167640"/>
                <a:gd name="connsiteX0-181" fmla="*/ 0 w 1498759"/>
                <a:gd name="connsiteY0-182" fmla="*/ 189071 h 189071"/>
                <a:gd name="connsiteX1-183" fmla="*/ 120967 w 1498759"/>
                <a:gd name="connsiteY1-184" fmla="*/ 0 h 189071"/>
                <a:gd name="connsiteX2-185" fmla="*/ 1498759 w 1498759"/>
                <a:gd name="connsiteY2-186" fmla="*/ 0 h 189071"/>
                <a:gd name="connsiteX3-187" fmla="*/ 1371123 w 1498759"/>
                <a:gd name="connsiteY3-188" fmla="*/ 161448 h 189071"/>
                <a:gd name="connsiteX4-189" fmla="*/ 0 w 1498759"/>
                <a:gd name="connsiteY4-190" fmla="*/ 189071 h 189071"/>
                <a:gd name="connsiteX0-191" fmla="*/ 0 w 1498759"/>
                <a:gd name="connsiteY0-192" fmla="*/ 184309 h 184309"/>
                <a:gd name="connsiteX1-193" fmla="*/ 120967 w 1498759"/>
                <a:gd name="connsiteY1-194" fmla="*/ 0 h 184309"/>
                <a:gd name="connsiteX2-195" fmla="*/ 1498759 w 1498759"/>
                <a:gd name="connsiteY2-196" fmla="*/ 0 h 184309"/>
                <a:gd name="connsiteX3-197" fmla="*/ 1371123 w 1498759"/>
                <a:gd name="connsiteY3-198" fmla="*/ 161448 h 184309"/>
                <a:gd name="connsiteX4-199" fmla="*/ 0 w 1498759"/>
                <a:gd name="connsiteY4-200" fmla="*/ 184309 h 184309"/>
                <a:gd name="connsiteX0-201" fmla="*/ 0 w 1508284"/>
                <a:gd name="connsiteY0-202" fmla="*/ 203359 h 203359"/>
                <a:gd name="connsiteX1-203" fmla="*/ 130492 w 1508284"/>
                <a:gd name="connsiteY1-204" fmla="*/ 0 h 203359"/>
                <a:gd name="connsiteX2-205" fmla="*/ 1508284 w 1508284"/>
                <a:gd name="connsiteY2-206" fmla="*/ 0 h 203359"/>
                <a:gd name="connsiteX3-207" fmla="*/ 1380648 w 1508284"/>
                <a:gd name="connsiteY3-208" fmla="*/ 161448 h 203359"/>
                <a:gd name="connsiteX4-209" fmla="*/ 0 w 1508284"/>
                <a:gd name="connsiteY4-210" fmla="*/ 203359 h 203359"/>
                <a:gd name="connsiteX0-211" fmla="*/ 0 w 1508284"/>
                <a:gd name="connsiteY0-212" fmla="*/ 203359 h 203359"/>
                <a:gd name="connsiteX1-213" fmla="*/ 130492 w 1508284"/>
                <a:gd name="connsiteY1-214" fmla="*/ 0 h 203359"/>
                <a:gd name="connsiteX2-215" fmla="*/ 1508284 w 1508284"/>
                <a:gd name="connsiteY2-216" fmla="*/ 0 h 203359"/>
                <a:gd name="connsiteX3-217" fmla="*/ 1378267 w 1508284"/>
                <a:gd name="connsiteY3-218" fmla="*/ 199548 h 203359"/>
                <a:gd name="connsiteX4-219" fmla="*/ 0 w 1508284"/>
                <a:gd name="connsiteY4-220" fmla="*/ 203359 h 203359"/>
                <a:gd name="connsiteX0-221" fmla="*/ 0 w 1508284"/>
                <a:gd name="connsiteY0-222" fmla="*/ 203359 h 203359"/>
                <a:gd name="connsiteX1-223" fmla="*/ 130492 w 1508284"/>
                <a:gd name="connsiteY1-224" fmla="*/ 0 h 203359"/>
                <a:gd name="connsiteX2-225" fmla="*/ 1508284 w 1508284"/>
                <a:gd name="connsiteY2-226" fmla="*/ 0 h 203359"/>
                <a:gd name="connsiteX3-227" fmla="*/ 1373504 w 1508284"/>
                <a:gd name="connsiteY3-228" fmla="*/ 190023 h 203359"/>
                <a:gd name="connsiteX4-229" fmla="*/ 0 w 1508284"/>
                <a:gd name="connsiteY4-230" fmla="*/ 203359 h 203359"/>
                <a:gd name="connsiteX0-231" fmla="*/ 0 w 1508284"/>
                <a:gd name="connsiteY0-232" fmla="*/ 203359 h 203359"/>
                <a:gd name="connsiteX1-233" fmla="*/ 130492 w 1508284"/>
                <a:gd name="connsiteY1-234" fmla="*/ 0 h 203359"/>
                <a:gd name="connsiteX2-235" fmla="*/ 1508284 w 1508284"/>
                <a:gd name="connsiteY2-236" fmla="*/ 0 h 203359"/>
                <a:gd name="connsiteX3-237" fmla="*/ 1363979 w 1508284"/>
                <a:gd name="connsiteY3-238" fmla="*/ 170973 h 203359"/>
                <a:gd name="connsiteX4-239" fmla="*/ 0 w 1508284"/>
                <a:gd name="connsiteY4-240" fmla="*/ 203359 h 203359"/>
                <a:gd name="connsiteX0-241" fmla="*/ 0 w 1508284"/>
                <a:gd name="connsiteY0-242" fmla="*/ 191453 h 191453"/>
                <a:gd name="connsiteX1-243" fmla="*/ 130492 w 1508284"/>
                <a:gd name="connsiteY1-244" fmla="*/ 0 h 191453"/>
                <a:gd name="connsiteX2-245" fmla="*/ 1508284 w 1508284"/>
                <a:gd name="connsiteY2-246" fmla="*/ 0 h 191453"/>
                <a:gd name="connsiteX3-247" fmla="*/ 1363979 w 1508284"/>
                <a:gd name="connsiteY3-248" fmla="*/ 170973 h 191453"/>
                <a:gd name="connsiteX4-249" fmla="*/ 0 w 1508284"/>
                <a:gd name="connsiteY4-250" fmla="*/ 191453 h 191453"/>
                <a:gd name="connsiteX0-251" fmla="*/ 4014 w 1457529"/>
                <a:gd name="connsiteY0-252" fmla="*/ 193834 h 193834"/>
                <a:gd name="connsiteX1-253" fmla="*/ 79737 w 1457529"/>
                <a:gd name="connsiteY1-254" fmla="*/ 0 h 193834"/>
                <a:gd name="connsiteX2-255" fmla="*/ 1457529 w 1457529"/>
                <a:gd name="connsiteY2-256" fmla="*/ 0 h 193834"/>
                <a:gd name="connsiteX3-257" fmla="*/ 1313224 w 1457529"/>
                <a:gd name="connsiteY3-258" fmla="*/ 170973 h 193834"/>
                <a:gd name="connsiteX4-259" fmla="*/ 4014 w 1457529"/>
                <a:gd name="connsiteY4-260" fmla="*/ 193834 h 193834"/>
                <a:gd name="connsiteX0-261" fmla="*/ 4014 w 1457529"/>
                <a:gd name="connsiteY0-262" fmla="*/ 193834 h 193834"/>
                <a:gd name="connsiteX1-263" fmla="*/ 79737 w 1457529"/>
                <a:gd name="connsiteY1-264" fmla="*/ 0 h 193834"/>
                <a:gd name="connsiteX2-265" fmla="*/ 1457529 w 1457529"/>
                <a:gd name="connsiteY2-266" fmla="*/ 0 h 193834"/>
                <a:gd name="connsiteX3-267" fmla="*/ 1313224 w 1457529"/>
                <a:gd name="connsiteY3-268" fmla="*/ 170973 h 193834"/>
                <a:gd name="connsiteX4-269" fmla="*/ 4014 w 1457529"/>
                <a:gd name="connsiteY4-270" fmla="*/ 193834 h 193834"/>
                <a:gd name="connsiteX0-271" fmla="*/ 4014 w 1457529"/>
                <a:gd name="connsiteY0-272" fmla="*/ 193834 h 194786"/>
                <a:gd name="connsiteX1-273" fmla="*/ 79737 w 1457529"/>
                <a:gd name="connsiteY1-274" fmla="*/ 0 h 194786"/>
                <a:gd name="connsiteX2-275" fmla="*/ 1457529 w 1457529"/>
                <a:gd name="connsiteY2-276" fmla="*/ 0 h 194786"/>
                <a:gd name="connsiteX3-277" fmla="*/ 1317986 w 1457529"/>
                <a:gd name="connsiteY3-278" fmla="*/ 194786 h 194786"/>
                <a:gd name="connsiteX4-279" fmla="*/ 4014 w 1457529"/>
                <a:gd name="connsiteY4-280" fmla="*/ 193834 h 194786"/>
                <a:gd name="connsiteX0-281" fmla="*/ 4014 w 1448004"/>
                <a:gd name="connsiteY0-282" fmla="*/ 193834 h 194786"/>
                <a:gd name="connsiteX1-283" fmla="*/ 79737 w 1448004"/>
                <a:gd name="connsiteY1-284" fmla="*/ 0 h 194786"/>
                <a:gd name="connsiteX2-285" fmla="*/ 1448004 w 1448004"/>
                <a:gd name="connsiteY2-286" fmla="*/ 4763 h 194786"/>
                <a:gd name="connsiteX3-287" fmla="*/ 1317986 w 1448004"/>
                <a:gd name="connsiteY3-288" fmla="*/ 194786 h 194786"/>
                <a:gd name="connsiteX4-289" fmla="*/ 4014 w 1448004"/>
                <a:gd name="connsiteY4-290" fmla="*/ 193834 h 194786"/>
                <a:gd name="connsiteX0-291" fmla="*/ 1632 w 1445622"/>
                <a:gd name="connsiteY0-292" fmla="*/ 189071 h 190023"/>
                <a:gd name="connsiteX1-293" fmla="*/ 79737 w 1445622"/>
                <a:gd name="connsiteY1-294" fmla="*/ 9525 h 190023"/>
                <a:gd name="connsiteX2-295" fmla="*/ 1445622 w 1445622"/>
                <a:gd name="connsiteY2-296" fmla="*/ 0 h 190023"/>
                <a:gd name="connsiteX3-297" fmla="*/ 1315604 w 1445622"/>
                <a:gd name="connsiteY3-298" fmla="*/ 190023 h 190023"/>
                <a:gd name="connsiteX4-299" fmla="*/ 1632 w 1445622"/>
                <a:gd name="connsiteY4-300" fmla="*/ 189071 h 190023"/>
                <a:gd name="connsiteX0-301" fmla="*/ 4014 w 1448004"/>
                <a:gd name="connsiteY0-302" fmla="*/ 191452 h 192404"/>
                <a:gd name="connsiteX1-303" fmla="*/ 79737 w 1448004"/>
                <a:gd name="connsiteY1-304" fmla="*/ 0 h 192404"/>
                <a:gd name="connsiteX2-305" fmla="*/ 1448004 w 1448004"/>
                <a:gd name="connsiteY2-306" fmla="*/ 2381 h 192404"/>
                <a:gd name="connsiteX3-307" fmla="*/ 1317986 w 1448004"/>
                <a:gd name="connsiteY3-308" fmla="*/ 192404 h 192404"/>
                <a:gd name="connsiteX4-309" fmla="*/ 4014 w 1448004"/>
                <a:gd name="connsiteY4-310" fmla="*/ 191452 h 192404"/>
                <a:gd name="connsiteX0-311" fmla="*/ 6396 w 1450386"/>
                <a:gd name="connsiteY0-312" fmla="*/ 189071 h 190023"/>
                <a:gd name="connsiteX1-313" fmla="*/ 79737 w 1450386"/>
                <a:gd name="connsiteY1-314" fmla="*/ 30957 h 190023"/>
                <a:gd name="connsiteX2-315" fmla="*/ 1450386 w 1450386"/>
                <a:gd name="connsiteY2-316" fmla="*/ 0 h 190023"/>
                <a:gd name="connsiteX3-317" fmla="*/ 1320368 w 1450386"/>
                <a:gd name="connsiteY3-318" fmla="*/ 190023 h 190023"/>
                <a:gd name="connsiteX4-319" fmla="*/ 6396 w 1450386"/>
                <a:gd name="connsiteY4-320" fmla="*/ 189071 h 190023"/>
                <a:gd name="connsiteX0-321" fmla="*/ 13539 w 1457529"/>
                <a:gd name="connsiteY0-322" fmla="*/ 191452 h 192404"/>
                <a:gd name="connsiteX1-323" fmla="*/ 79737 w 1457529"/>
                <a:gd name="connsiteY1-324" fmla="*/ 0 h 192404"/>
                <a:gd name="connsiteX2-325" fmla="*/ 1457529 w 1457529"/>
                <a:gd name="connsiteY2-326" fmla="*/ 2381 h 192404"/>
                <a:gd name="connsiteX3-327" fmla="*/ 1327511 w 1457529"/>
                <a:gd name="connsiteY3-328" fmla="*/ 192404 h 192404"/>
                <a:gd name="connsiteX4-329" fmla="*/ 13539 w 1457529"/>
                <a:gd name="connsiteY4-330" fmla="*/ 191452 h 19240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529" h="192404">
                  <a:moveTo>
                    <a:pt x="13539" y="191452"/>
                  </a:moveTo>
                  <a:cubicBezTo>
                    <a:pt x="20573" y="112604"/>
                    <a:pt x="0" y="45388"/>
                    <a:pt x="79737" y="0"/>
                  </a:cubicBezTo>
                  <a:lnTo>
                    <a:pt x="1457529" y="2381"/>
                  </a:lnTo>
                  <a:cubicBezTo>
                    <a:pt x="1365399" y="84451"/>
                    <a:pt x="1335033" y="115817"/>
                    <a:pt x="1327511" y="192404"/>
                  </a:cubicBezTo>
                  <a:lnTo>
                    <a:pt x="13539" y="19145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" name="그룹 77"/>
            <p:cNvGrpSpPr/>
            <p:nvPr/>
          </p:nvGrpSpPr>
          <p:grpSpPr>
            <a:xfrm>
              <a:off x="617288" y="2169742"/>
              <a:ext cx="1824383" cy="2883797"/>
              <a:chOff x="1474539" y="2155222"/>
              <a:chExt cx="1540123" cy="2883797"/>
            </a:xfrm>
            <a:effectLst>
              <a:outerShdw blurRad="215900" dist="1143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39" name="순서도: 지연 38"/>
              <p:cNvSpPr/>
              <p:nvPr/>
            </p:nvSpPr>
            <p:spPr>
              <a:xfrm rot="5400000">
                <a:off x="1770927" y="3472624"/>
                <a:ext cx="1008112" cy="1457134"/>
              </a:xfrm>
              <a:prstGeom prst="flowChartDelay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4" name="자유형 53"/>
              <p:cNvSpPr/>
              <p:nvPr/>
            </p:nvSpPr>
            <p:spPr>
              <a:xfrm flipH="1">
                <a:off x="1474539" y="2155222"/>
                <a:ext cx="1540123" cy="192404"/>
              </a:xfrm>
              <a:custGeom>
                <a:avLst/>
                <a:gdLst>
                  <a:gd name="connsiteX0" fmla="*/ 0 w 1424940"/>
                  <a:gd name="connsiteY0" fmla="*/ 167640 h 182880"/>
                  <a:gd name="connsiteX1" fmla="*/ 68580 w 1424940"/>
                  <a:gd name="connsiteY1" fmla="*/ 0 h 182880"/>
                  <a:gd name="connsiteX2" fmla="*/ 1424940 w 1424940"/>
                  <a:gd name="connsiteY2" fmla="*/ 0 h 182880"/>
                  <a:gd name="connsiteX3" fmla="*/ 1363980 w 1424940"/>
                  <a:gd name="connsiteY3" fmla="*/ 182880 h 182880"/>
                  <a:gd name="connsiteX4" fmla="*/ 0 w 1424940"/>
                  <a:gd name="connsiteY4" fmla="*/ 167640 h 182880"/>
                  <a:gd name="connsiteX0-1" fmla="*/ 21962 w 1446902"/>
                  <a:gd name="connsiteY0-2" fmla="*/ 167640 h 182880"/>
                  <a:gd name="connsiteX1-3" fmla="*/ 90542 w 1446902"/>
                  <a:gd name="connsiteY1-4" fmla="*/ 0 h 182880"/>
                  <a:gd name="connsiteX2-5" fmla="*/ 1446902 w 1446902"/>
                  <a:gd name="connsiteY2-6" fmla="*/ 0 h 182880"/>
                  <a:gd name="connsiteX3-7" fmla="*/ 1385942 w 1446902"/>
                  <a:gd name="connsiteY3-8" fmla="*/ 182880 h 182880"/>
                  <a:gd name="connsiteX4-9" fmla="*/ 21962 w 1446902"/>
                  <a:gd name="connsiteY4-10" fmla="*/ 167640 h 182880"/>
                  <a:gd name="connsiteX0-11" fmla="*/ 21962 w 1446902"/>
                  <a:gd name="connsiteY0-12" fmla="*/ 167640 h 182880"/>
                  <a:gd name="connsiteX1-13" fmla="*/ 90542 w 1446902"/>
                  <a:gd name="connsiteY1-14" fmla="*/ 0 h 182880"/>
                  <a:gd name="connsiteX2-15" fmla="*/ 1446902 w 1446902"/>
                  <a:gd name="connsiteY2-16" fmla="*/ 0 h 182880"/>
                  <a:gd name="connsiteX3-17" fmla="*/ 1385942 w 1446902"/>
                  <a:gd name="connsiteY3-18" fmla="*/ 182880 h 182880"/>
                  <a:gd name="connsiteX4-19" fmla="*/ 21962 w 1446902"/>
                  <a:gd name="connsiteY4-20" fmla="*/ 167640 h 182880"/>
                  <a:gd name="connsiteX0-21" fmla="*/ 21962 w 1446902"/>
                  <a:gd name="connsiteY0-22" fmla="*/ 167640 h 182880"/>
                  <a:gd name="connsiteX1-23" fmla="*/ 90542 w 1446902"/>
                  <a:gd name="connsiteY1-24" fmla="*/ 0 h 182880"/>
                  <a:gd name="connsiteX2-25" fmla="*/ 1446902 w 1446902"/>
                  <a:gd name="connsiteY2-26" fmla="*/ 0 h 182880"/>
                  <a:gd name="connsiteX3-27" fmla="*/ 1385942 w 1446902"/>
                  <a:gd name="connsiteY3-28" fmla="*/ 182880 h 182880"/>
                  <a:gd name="connsiteX4-29" fmla="*/ 21962 w 1446902"/>
                  <a:gd name="connsiteY4-30" fmla="*/ 167640 h 182880"/>
                  <a:gd name="connsiteX0-31" fmla="*/ 21962 w 1446902"/>
                  <a:gd name="connsiteY0-32" fmla="*/ 167640 h 182880"/>
                  <a:gd name="connsiteX1-33" fmla="*/ 90542 w 1446902"/>
                  <a:gd name="connsiteY1-34" fmla="*/ 0 h 182880"/>
                  <a:gd name="connsiteX2-35" fmla="*/ 1446902 w 1446902"/>
                  <a:gd name="connsiteY2-36" fmla="*/ 0 h 182880"/>
                  <a:gd name="connsiteX3-37" fmla="*/ 1385942 w 1446902"/>
                  <a:gd name="connsiteY3-38" fmla="*/ 182880 h 182880"/>
                  <a:gd name="connsiteX4-39" fmla="*/ 21962 w 1446902"/>
                  <a:gd name="connsiteY4-40" fmla="*/ 167640 h 182880"/>
                  <a:gd name="connsiteX0-41" fmla="*/ 21962 w 1446902"/>
                  <a:gd name="connsiteY0-42" fmla="*/ 167640 h 182880"/>
                  <a:gd name="connsiteX1-43" fmla="*/ 90542 w 1446902"/>
                  <a:gd name="connsiteY1-44" fmla="*/ 0 h 182880"/>
                  <a:gd name="connsiteX2-45" fmla="*/ 1446902 w 1446902"/>
                  <a:gd name="connsiteY2-46" fmla="*/ 0 h 182880"/>
                  <a:gd name="connsiteX3-47" fmla="*/ 1385942 w 1446902"/>
                  <a:gd name="connsiteY3-48" fmla="*/ 182880 h 182880"/>
                  <a:gd name="connsiteX4-49" fmla="*/ 21962 w 1446902"/>
                  <a:gd name="connsiteY4-50" fmla="*/ 167640 h 182880"/>
                  <a:gd name="connsiteX0-51" fmla="*/ 21962 w 1446902"/>
                  <a:gd name="connsiteY0-52" fmla="*/ 167640 h 182880"/>
                  <a:gd name="connsiteX1-53" fmla="*/ 90542 w 1446902"/>
                  <a:gd name="connsiteY1-54" fmla="*/ 0 h 182880"/>
                  <a:gd name="connsiteX2-55" fmla="*/ 1446902 w 1446902"/>
                  <a:gd name="connsiteY2-56" fmla="*/ 0 h 182880"/>
                  <a:gd name="connsiteX3-57" fmla="*/ 1385942 w 1446902"/>
                  <a:gd name="connsiteY3-58" fmla="*/ 182880 h 182880"/>
                  <a:gd name="connsiteX4-59" fmla="*/ 21962 w 1446902"/>
                  <a:gd name="connsiteY4-60" fmla="*/ 167640 h 182880"/>
                  <a:gd name="connsiteX0-61" fmla="*/ 21962 w 1446902"/>
                  <a:gd name="connsiteY0-62" fmla="*/ 167640 h 182880"/>
                  <a:gd name="connsiteX1-63" fmla="*/ 90542 w 1446902"/>
                  <a:gd name="connsiteY1-64" fmla="*/ 0 h 182880"/>
                  <a:gd name="connsiteX2-65" fmla="*/ 1446902 w 1446902"/>
                  <a:gd name="connsiteY2-66" fmla="*/ 0 h 182880"/>
                  <a:gd name="connsiteX3-67" fmla="*/ 1385942 w 1446902"/>
                  <a:gd name="connsiteY3-68" fmla="*/ 182880 h 182880"/>
                  <a:gd name="connsiteX4-69" fmla="*/ 21962 w 1446902"/>
                  <a:gd name="connsiteY4-70" fmla="*/ 167640 h 182880"/>
                  <a:gd name="connsiteX0-71" fmla="*/ 21962 w 1446902"/>
                  <a:gd name="connsiteY0-72" fmla="*/ 167640 h 182880"/>
                  <a:gd name="connsiteX1-73" fmla="*/ 90542 w 1446902"/>
                  <a:gd name="connsiteY1-74" fmla="*/ 0 h 182880"/>
                  <a:gd name="connsiteX2-75" fmla="*/ 1446902 w 1446902"/>
                  <a:gd name="connsiteY2-76" fmla="*/ 0 h 182880"/>
                  <a:gd name="connsiteX3-77" fmla="*/ 1385942 w 1446902"/>
                  <a:gd name="connsiteY3-78" fmla="*/ 182880 h 182880"/>
                  <a:gd name="connsiteX4-79" fmla="*/ 21962 w 1446902"/>
                  <a:gd name="connsiteY4-80" fmla="*/ 167640 h 182880"/>
                  <a:gd name="connsiteX0-81" fmla="*/ 21962 w 1446902"/>
                  <a:gd name="connsiteY0-82" fmla="*/ 167640 h 182880"/>
                  <a:gd name="connsiteX1-83" fmla="*/ 90542 w 1446902"/>
                  <a:gd name="connsiteY1-84" fmla="*/ 0 h 182880"/>
                  <a:gd name="connsiteX2-85" fmla="*/ 1446902 w 1446902"/>
                  <a:gd name="connsiteY2-86" fmla="*/ 0 h 182880"/>
                  <a:gd name="connsiteX3-87" fmla="*/ 1385942 w 1446902"/>
                  <a:gd name="connsiteY3-88" fmla="*/ 182880 h 182880"/>
                  <a:gd name="connsiteX4-89" fmla="*/ 21962 w 1446902"/>
                  <a:gd name="connsiteY4-90" fmla="*/ 167640 h 182880"/>
                  <a:gd name="connsiteX0-91" fmla="*/ 21962 w 1446902"/>
                  <a:gd name="connsiteY0-92" fmla="*/ 167640 h 182880"/>
                  <a:gd name="connsiteX1-93" fmla="*/ 90542 w 1446902"/>
                  <a:gd name="connsiteY1-94" fmla="*/ 0 h 182880"/>
                  <a:gd name="connsiteX2-95" fmla="*/ 1446902 w 1446902"/>
                  <a:gd name="connsiteY2-96" fmla="*/ 0 h 182880"/>
                  <a:gd name="connsiteX3-97" fmla="*/ 1385942 w 1446902"/>
                  <a:gd name="connsiteY3-98" fmla="*/ 182880 h 182880"/>
                  <a:gd name="connsiteX4-99" fmla="*/ 21962 w 1446902"/>
                  <a:gd name="connsiteY4-100" fmla="*/ 167640 h 182880"/>
                  <a:gd name="connsiteX0-101" fmla="*/ 21962 w 1446902"/>
                  <a:gd name="connsiteY0-102" fmla="*/ 167640 h 182880"/>
                  <a:gd name="connsiteX1-103" fmla="*/ 90542 w 1446902"/>
                  <a:gd name="connsiteY1-104" fmla="*/ 0 h 182880"/>
                  <a:gd name="connsiteX2-105" fmla="*/ 1446902 w 1446902"/>
                  <a:gd name="connsiteY2-106" fmla="*/ 0 h 182880"/>
                  <a:gd name="connsiteX3-107" fmla="*/ 1385942 w 1446902"/>
                  <a:gd name="connsiteY3-108" fmla="*/ 182880 h 182880"/>
                  <a:gd name="connsiteX4-109" fmla="*/ 21962 w 1446902"/>
                  <a:gd name="connsiteY4-110" fmla="*/ 167640 h 182880"/>
                  <a:gd name="connsiteX0-111" fmla="*/ 23922 w 1448862"/>
                  <a:gd name="connsiteY0-112" fmla="*/ 167640 h 182880"/>
                  <a:gd name="connsiteX1-113" fmla="*/ 92502 w 1448862"/>
                  <a:gd name="connsiteY1-114" fmla="*/ 0 h 182880"/>
                  <a:gd name="connsiteX2-115" fmla="*/ 1448862 w 1448862"/>
                  <a:gd name="connsiteY2-116" fmla="*/ 0 h 182880"/>
                  <a:gd name="connsiteX3-117" fmla="*/ 1387902 w 1448862"/>
                  <a:gd name="connsiteY3-118" fmla="*/ 182880 h 182880"/>
                  <a:gd name="connsiteX4-119" fmla="*/ 23922 w 1448862"/>
                  <a:gd name="connsiteY4-120" fmla="*/ 167640 h 182880"/>
                  <a:gd name="connsiteX0-121" fmla="*/ 23922 w 1448862"/>
                  <a:gd name="connsiteY0-122" fmla="*/ 167640 h 182880"/>
                  <a:gd name="connsiteX1-123" fmla="*/ 149652 w 1448862"/>
                  <a:gd name="connsiteY1-124" fmla="*/ 0 h 182880"/>
                  <a:gd name="connsiteX2-125" fmla="*/ 1448862 w 1448862"/>
                  <a:gd name="connsiteY2-126" fmla="*/ 0 h 182880"/>
                  <a:gd name="connsiteX3-127" fmla="*/ 1387902 w 1448862"/>
                  <a:gd name="connsiteY3-128" fmla="*/ 182880 h 182880"/>
                  <a:gd name="connsiteX4-129" fmla="*/ 23922 w 1448862"/>
                  <a:gd name="connsiteY4-130" fmla="*/ 167640 h 182880"/>
                  <a:gd name="connsiteX0-131" fmla="*/ 0 w 1424940"/>
                  <a:gd name="connsiteY0-132" fmla="*/ 167640 h 182880"/>
                  <a:gd name="connsiteX1-133" fmla="*/ 125730 w 1424940"/>
                  <a:gd name="connsiteY1-134" fmla="*/ 0 h 182880"/>
                  <a:gd name="connsiteX2-135" fmla="*/ 1424940 w 1424940"/>
                  <a:gd name="connsiteY2-136" fmla="*/ 0 h 182880"/>
                  <a:gd name="connsiteX3-137" fmla="*/ 1363980 w 1424940"/>
                  <a:gd name="connsiteY3-138" fmla="*/ 182880 h 182880"/>
                  <a:gd name="connsiteX4-139" fmla="*/ 0 w 1424940"/>
                  <a:gd name="connsiteY4-140" fmla="*/ 167640 h 182880"/>
                  <a:gd name="connsiteX0-141" fmla="*/ 0 w 1424940"/>
                  <a:gd name="connsiteY0-142" fmla="*/ 167640 h 182880"/>
                  <a:gd name="connsiteX1-143" fmla="*/ 125730 w 1424940"/>
                  <a:gd name="connsiteY1-144" fmla="*/ 0 h 182880"/>
                  <a:gd name="connsiteX2-145" fmla="*/ 1424940 w 1424940"/>
                  <a:gd name="connsiteY2-146" fmla="*/ 0 h 182880"/>
                  <a:gd name="connsiteX3-147" fmla="*/ 1373505 w 1424940"/>
                  <a:gd name="connsiteY3-148" fmla="*/ 182880 h 182880"/>
                  <a:gd name="connsiteX4-149" fmla="*/ 0 w 1424940"/>
                  <a:gd name="connsiteY4-150" fmla="*/ 167640 h 182880"/>
                  <a:gd name="connsiteX0-151" fmla="*/ 0 w 1467803"/>
                  <a:gd name="connsiteY0-152" fmla="*/ 167640 h 182880"/>
                  <a:gd name="connsiteX1-153" fmla="*/ 125730 w 1467803"/>
                  <a:gd name="connsiteY1-154" fmla="*/ 0 h 182880"/>
                  <a:gd name="connsiteX2-155" fmla="*/ 1467803 w 1467803"/>
                  <a:gd name="connsiteY2-156" fmla="*/ 4763 h 182880"/>
                  <a:gd name="connsiteX3-157" fmla="*/ 1373505 w 1467803"/>
                  <a:gd name="connsiteY3-158" fmla="*/ 182880 h 182880"/>
                  <a:gd name="connsiteX4-159" fmla="*/ 0 w 1467803"/>
                  <a:gd name="connsiteY4-160" fmla="*/ 167640 h 182880"/>
                  <a:gd name="connsiteX0-161" fmla="*/ 0 w 1451134"/>
                  <a:gd name="connsiteY0-162" fmla="*/ 191452 h 191452"/>
                  <a:gd name="connsiteX1-163" fmla="*/ 109061 w 1451134"/>
                  <a:gd name="connsiteY1-164" fmla="*/ 0 h 191452"/>
                  <a:gd name="connsiteX2-165" fmla="*/ 1451134 w 1451134"/>
                  <a:gd name="connsiteY2-166" fmla="*/ 4763 h 191452"/>
                  <a:gd name="connsiteX3-167" fmla="*/ 1356836 w 1451134"/>
                  <a:gd name="connsiteY3-168" fmla="*/ 182880 h 191452"/>
                  <a:gd name="connsiteX4-169" fmla="*/ 0 w 1451134"/>
                  <a:gd name="connsiteY4-170" fmla="*/ 191452 h 191452"/>
                  <a:gd name="connsiteX0-171" fmla="*/ 0 w 1451134"/>
                  <a:gd name="connsiteY0-172" fmla="*/ 117633 h 182880"/>
                  <a:gd name="connsiteX1-173" fmla="*/ 109061 w 1451134"/>
                  <a:gd name="connsiteY1-174" fmla="*/ 0 h 182880"/>
                  <a:gd name="connsiteX2-175" fmla="*/ 1451134 w 1451134"/>
                  <a:gd name="connsiteY2-176" fmla="*/ 4763 h 182880"/>
                  <a:gd name="connsiteX3-177" fmla="*/ 1356836 w 1451134"/>
                  <a:gd name="connsiteY3-178" fmla="*/ 182880 h 182880"/>
                  <a:gd name="connsiteX4-179" fmla="*/ 0 w 1451134"/>
                  <a:gd name="connsiteY4-180" fmla="*/ 117633 h 182880"/>
                  <a:gd name="connsiteX0-181" fmla="*/ 0 w 1455897"/>
                  <a:gd name="connsiteY0-182" fmla="*/ 167639 h 182880"/>
                  <a:gd name="connsiteX1-183" fmla="*/ 113824 w 1455897"/>
                  <a:gd name="connsiteY1-184" fmla="*/ 0 h 182880"/>
                  <a:gd name="connsiteX2-185" fmla="*/ 1455897 w 1455897"/>
                  <a:gd name="connsiteY2-186" fmla="*/ 4763 h 182880"/>
                  <a:gd name="connsiteX3-187" fmla="*/ 1361599 w 1455897"/>
                  <a:gd name="connsiteY3-188" fmla="*/ 182880 h 182880"/>
                  <a:gd name="connsiteX4-189" fmla="*/ 0 w 1455897"/>
                  <a:gd name="connsiteY4-190" fmla="*/ 167639 h 182880"/>
                  <a:gd name="connsiteX0-191" fmla="*/ 0 w 1466752"/>
                  <a:gd name="connsiteY0-192" fmla="*/ 167639 h 167639"/>
                  <a:gd name="connsiteX1-193" fmla="*/ 113824 w 1466752"/>
                  <a:gd name="connsiteY1-194" fmla="*/ 0 h 167639"/>
                  <a:gd name="connsiteX2-195" fmla="*/ 1455897 w 1466752"/>
                  <a:gd name="connsiteY2-196" fmla="*/ 4763 h 167639"/>
                  <a:gd name="connsiteX3-197" fmla="*/ 1459230 w 1466752"/>
                  <a:gd name="connsiteY3-198" fmla="*/ 163830 h 167639"/>
                  <a:gd name="connsiteX4-199" fmla="*/ 0 w 1466752"/>
                  <a:gd name="connsiteY4-200" fmla="*/ 167639 h 167639"/>
                  <a:gd name="connsiteX0-201" fmla="*/ 0 w 1464371"/>
                  <a:gd name="connsiteY0-202" fmla="*/ 167639 h 175736"/>
                  <a:gd name="connsiteX1-203" fmla="*/ 113824 w 1464371"/>
                  <a:gd name="connsiteY1-204" fmla="*/ 0 h 175736"/>
                  <a:gd name="connsiteX2-205" fmla="*/ 1455897 w 1464371"/>
                  <a:gd name="connsiteY2-206" fmla="*/ 4763 h 175736"/>
                  <a:gd name="connsiteX3-207" fmla="*/ 1456849 w 1464371"/>
                  <a:gd name="connsiteY3-208" fmla="*/ 175736 h 175736"/>
                  <a:gd name="connsiteX4-209" fmla="*/ 0 w 1464371"/>
                  <a:gd name="connsiteY4-210" fmla="*/ 167639 h 175736"/>
                  <a:gd name="connsiteX0-211" fmla="*/ 0 w 1456849"/>
                  <a:gd name="connsiteY0-212" fmla="*/ 167639 h 175736"/>
                  <a:gd name="connsiteX1-213" fmla="*/ 113824 w 1456849"/>
                  <a:gd name="connsiteY1-214" fmla="*/ 0 h 175736"/>
                  <a:gd name="connsiteX2-215" fmla="*/ 1455897 w 1456849"/>
                  <a:gd name="connsiteY2-216" fmla="*/ 4763 h 175736"/>
                  <a:gd name="connsiteX3-217" fmla="*/ 1456849 w 1456849"/>
                  <a:gd name="connsiteY3-218" fmla="*/ 175736 h 175736"/>
                  <a:gd name="connsiteX4-219" fmla="*/ 0 w 1456849"/>
                  <a:gd name="connsiteY4-220" fmla="*/ 167639 h 175736"/>
                  <a:gd name="connsiteX0-221" fmla="*/ 0 w 1456849"/>
                  <a:gd name="connsiteY0-222" fmla="*/ 167639 h 175736"/>
                  <a:gd name="connsiteX1-223" fmla="*/ 113824 w 1456849"/>
                  <a:gd name="connsiteY1-224" fmla="*/ 0 h 175736"/>
                  <a:gd name="connsiteX2-225" fmla="*/ 1455897 w 1456849"/>
                  <a:gd name="connsiteY2-226" fmla="*/ 4763 h 175736"/>
                  <a:gd name="connsiteX3-227" fmla="*/ 1456849 w 1456849"/>
                  <a:gd name="connsiteY3-228" fmla="*/ 175736 h 175736"/>
                  <a:gd name="connsiteX4-229" fmla="*/ 0 w 1456849"/>
                  <a:gd name="connsiteY4-230" fmla="*/ 167639 h 175736"/>
                  <a:gd name="connsiteX0-231" fmla="*/ 0 w 1456849"/>
                  <a:gd name="connsiteY0-232" fmla="*/ 167639 h 175736"/>
                  <a:gd name="connsiteX1-233" fmla="*/ 113824 w 1456849"/>
                  <a:gd name="connsiteY1-234" fmla="*/ 0 h 175736"/>
                  <a:gd name="connsiteX2-235" fmla="*/ 1455897 w 1456849"/>
                  <a:gd name="connsiteY2-236" fmla="*/ 4763 h 175736"/>
                  <a:gd name="connsiteX3-237" fmla="*/ 1456849 w 1456849"/>
                  <a:gd name="connsiteY3-238" fmla="*/ 175736 h 175736"/>
                  <a:gd name="connsiteX4-239" fmla="*/ 0 w 1456849"/>
                  <a:gd name="connsiteY4-240" fmla="*/ 167639 h 175736"/>
                  <a:gd name="connsiteX0-241" fmla="*/ 8776 w 1465625"/>
                  <a:gd name="connsiteY0-242" fmla="*/ 165257 h 173354"/>
                  <a:gd name="connsiteX1-243" fmla="*/ 79737 w 1465625"/>
                  <a:gd name="connsiteY1-244" fmla="*/ 0 h 173354"/>
                  <a:gd name="connsiteX2-245" fmla="*/ 1464673 w 1465625"/>
                  <a:gd name="connsiteY2-246" fmla="*/ 2381 h 173354"/>
                  <a:gd name="connsiteX3-247" fmla="*/ 1465625 w 1465625"/>
                  <a:gd name="connsiteY3-248" fmla="*/ 173354 h 173354"/>
                  <a:gd name="connsiteX4-249" fmla="*/ 8776 w 1465625"/>
                  <a:gd name="connsiteY4-250" fmla="*/ 165257 h 173354"/>
                  <a:gd name="connsiteX0-251" fmla="*/ 8776 w 1465625"/>
                  <a:gd name="connsiteY0-252" fmla="*/ 165257 h 173354"/>
                  <a:gd name="connsiteX1-253" fmla="*/ 79737 w 1465625"/>
                  <a:gd name="connsiteY1-254" fmla="*/ 0 h 173354"/>
                  <a:gd name="connsiteX2-255" fmla="*/ 1464673 w 1465625"/>
                  <a:gd name="connsiteY2-256" fmla="*/ 2381 h 173354"/>
                  <a:gd name="connsiteX3-257" fmla="*/ 1465625 w 1465625"/>
                  <a:gd name="connsiteY3-258" fmla="*/ 173354 h 173354"/>
                  <a:gd name="connsiteX4-259" fmla="*/ 8776 w 1465625"/>
                  <a:gd name="connsiteY4-260" fmla="*/ 165257 h 173354"/>
                  <a:gd name="connsiteX0-261" fmla="*/ 8776 w 1465625"/>
                  <a:gd name="connsiteY0-262" fmla="*/ 165257 h 187642"/>
                  <a:gd name="connsiteX1-263" fmla="*/ 79737 w 1465625"/>
                  <a:gd name="connsiteY1-264" fmla="*/ 0 h 187642"/>
                  <a:gd name="connsiteX2-265" fmla="*/ 1464673 w 1465625"/>
                  <a:gd name="connsiteY2-266" fmla="*/ 2381 h 187642"/>
                  <a:gd name="connsiteX3-267" fmla="*/ 1465625 w 1465625"/>
                  <a:gd name="connsiteY3-268" fmla="*/ 187642 h 187642"/>
                  <a:gd name="connsiteX4-269" fmla="*/ 8776 w 1465625"/>
                  <a:gd name="connsiteY4-270" fmla="*/ 165257 h 187642"/>
                  <a:gd name="connsiteX0-271" fmla="*/ 8776 w 1465625"/>
                  <a:gd name="connsiteY0-272" fmla="*/ 189069 h 189069"/>
                  <a:gd name="connsiteX1-273" fmla="*/ 79737 w 1465625"/>
                  <a:gd name="connsiteY1-274" fmla="*/ 0 h 189069"/>
                  <a:gd name="connsiteX2-275" fmla="*/ 1464673 w 1465625"/>
                  <a:gd name="connsiteY2-276" fmla="*/ 2381 h 189069"/>
                  <a:gd name="connsiteX3-277" fmla="*/ 1465625 w 1465625"/>
                  <a:gd name="connsiteY3-278" fmla="*/ 187642 h 189069"/>
                  <a:gd name="connsiteX4-279" fmla="*/ 8776 w 1465625"/>
                  <a:gd name="connsiteY4-280" fmla="*/ 189069 h 189069"/>
                  <a:gd name="connsiteX0-281" fmla="*/ 110 w 1456959"/>
                  <a:gd name="connsiteY0-282" fmla="*/ 189069 h 189069"/>
                  <a:gd name="connsiteX1-283" fmla="*/ 71071 w 1456959"/>
                  <a:gd name="connsiteY1-284" fmla="*/ 0 h 189069"/>
                  <a:gd name="connsiteX2-285" fmla="*/ 1456007 w 1456959"/>
                  <a:gd name="connsiteY2-286" fmla="*/ 2381 h 189069"/>
                  <a:gd name="connsiteX3-287" fmla="*/ 1456959 w 1456959"/>
                  <a:gd name="connsiteY3-288" fmla="*/ 187642 h 189069"/>
                  <a:gd name="connsiteX4-289" fmla="*/ 110 w 1456959"/>
                  <a:gd name="connsiteY4-290" fmla="*/ 189069 h 189069"/>
                  <a:gd name="connsiteX0-291" fmla="*/ 8776 w 1465625"/>
                  <a:gd name="connsiteY0-292" fmla="*/ 189069 h 189069"/>
                  <a:gd name="connsiteX1-293" fmla="*/ 79737 w 1465625"/>
                  <a:gd name="connsiteY1-294" fmla="*/ 0 h 189069"/>
                  <a:gd name="connsiteX2-295" fmla="*/ 1464673 w 1465625"/>
                  <a:gd name="connsiteY2-296" fmla="*/ 2381 h 189069"/>
                  <a:gd name="connsiteX3-297" fmla="*/ 1465625 w 1465625"/>
                  <a:gd name="connsiteY3-298" fmla="*/ 187642 h 189069"/>
                  <a:gd name="connsiteX4-299" fmla="*/ 8776 w 1465625"/>
                  <a:gd name="connsiteY4-300" fmla="*/ 189069 h 189069"/>
                  <a:gd name="connsiteX0-301" fmla="*/ 8776 w 1465625"/>
                  <a:gd name="connsiteY0-302" fmla="*/ 189069 h 189069"/>
                  <a:gd name="connsiteX1-303" fmla="*/ 79737 w 1465625"/>
                  <a:gd name="connsiteY1-304" fmla="*/ 0 h 189069"/>
                  <a:gd name="connsiteX2-305" fmla="*/ 1464673 w 1465625"/>
                  <a:gd name="connsiteY2-306" fmla="*/ 2381 h 189069"/>
                  <a:gd name="connsiteX3-307" fmla="*/ 1465625 w 1465625"/>
                  <a:gd name="connsiteY3-308" fmla="*/ 187642 h 189069"/>
                  <a:gd name="connsiteX4-309" fmla="*/ 8776 w 1465625"/>
                  <a:gd name="connsiteY4-310" fmla="*/ 189069 h 189069"/>
                  <a:gd name="connsiteX0-311" fmla="*/ 8776 w 1505043"/>
                  <a:gd name="connsiteY0-312" fmla="*/ 189069 h 189069"/>
                  <a:gd name="connsiteX1-313" fmla="*/ 79737 w 1505043"/>
                  <a:gd name="connsiteY1-314" fmla="*/ 0 h 189069"/>
                  <a:gd name="connsiteX2-315" fmla="*/ 1505043 w 1505043"/>
                  <a:gd name="connsiteY2-316" fmla="*/ 0 h 189069"/>
                  <a:gd name="connsiteX3-317" fmla="*/ 1465625 w 1505043"/>
                  <a:gd name="connsiteY3-318" fmla="*/ 187642 h 189069"/>
                  <a:gd name="connsiteX4-319" fmla="*/ 8776 w 1505043"/>
                  <a:gd name="connsiteY4-320" fmla="*/ 189069 h 189069"/>
                  <a:gd name="connsiteX0-321" fmla="*/ 8776 w 1505043"/>
                  <a:gd name="connsiteY0-322" fmla="*/ 189069 h 189069"/>
                  <a:gd name="connsiteX1-323" fmla="*/ 79737 w 1505043"/>
                  <a:gd name="connsiteY1-324" fmla="*/ 0 h 189069"/>
                  <a:gd name="connsiteX2-325" fmla="*/ 1505043 w 1505043"/>
                  <a:gd name="connsiteY2-326" fmla="*/ 0 h 189069"/>
                  <a:gd name="connsiteX3-327" fmla="*/ 1465625 w 1505043"/>
                  <a:gd name="connsiteY3-328" fmla="*/ 187642 h 189069"/>
                  <a:gd name="connsiteX4-329" fmla="*/ 8776 w 1505043"/>
                  <a:gd name="connsiteY4-330" fmla="*/ 189069 h 189069"/>
                  <a:gd name="connsiteX0-331" fmla="*/ 8776 w 1495544"/>
                  <a:gd name="connsiteY0-332" fmla="*/ 189069 h 189069"/>
                  <a:gd name="connsiteX1-333" fmla="*/ 79737 w 1495544"/>
                  <a:gd name="connsiteY1-334" fmla="*/ 0 h 189069"/>
                  <a:gd name="connsiteX2-335" fmla="*/ 1495544 w 1495544"/>
                  <a:gd name="connsiteY2-336" fmla="*/ 4762 h 189069"/>
                  <a:gd name="connsiteX3-337" fmla="*/ 1465625 w 1495544"/>
                  <a:gd name="connsiteY3-338" fmla="*/ 187642 h 189069"/>
                  <a:gd name="connsiteX4-339" fmla="*/ 8776 w 1495544"/>
                  <a:gd name="connsiteY4-340" fmla="*/ 189069 h 189069"/>
                  <a:gd name="connsiteX0-341" fmla="*/ 8776 w 1495544"/>
                  <a:gd name="connsiteY0-342" fmla="*/ 189069 h 189069"/>
                  <a:gd name="connsiteX1-343" fmla="*/ 79737 w 1495544"/>
                  <a:gd name="connsiteY1-344" fmla="*/ 0 h 189069"/>
                  <a:gd name="connsiteX2-345" fmla="*/ 1495544 w 1495544"/>
                  <a:gd name="connsiteY2-346" fmla="*/ 59531 h 189069"/>
                  <a:gd name="connsiteX3-347" fmla="*/ 1465625 w 1495544"/>
                  <a:gd name="connsiteY3-348" fmla="*/ 187642 h 189069"/>
                  <a:gd name="connsiteX4-349" fmla="*/ 8776 w 1495544"/>
                  <a:gd name="connsiteY4-350" fmla="*/ 189069 h 189069"/>
                  <a:gd name="connsiteX0-351" fmla="*/ 8776 w 1497918"/>
                  <a:gd name="connsiteY0-352" fmla="*/ 189069 h 189069"/>
                  <a:gd name="connsiteX1-353" fmla="*/ 79737 w 1497918"/>
                  <a:gd name="connsiteY1-354" fmla="*/ 0 h 189069"/>
                  <a:gd name="connsiteX2-355" fmla="*/ 1497918 w 1497918"/>
                  <a:gd name="connsiteY2-356" fmla="*/ 0 h 189069"/>
                  <a:gd name="connsiteX3-357" fmla="*/ 1465625 w 1497918"/>
                  <a:gd name="connsiteY3-358" fmla="*/ 187642 h 189069"/>
                  <a:gd name="connsiteX4-359" fmla="*/ 8776 w 1497918"/>
                  <a:gd name="connsiteY4-360" fmla="*/ 189069 h 189069"/>
                  <a:gd name="connsiteX0-361" fmla="*/ 8776 w 1497918"/>
                  <a:gd name="connsiteY0-362" fmla="*/ 189069 h 192404"/>
                  <a:gd name="connsiteX1-363" fmla="*/ 79737 w 1497918"/>
                  <a:gd name="connsiteY1-364" fmla="*/ 0 h 192404"/>
                  <a:gd name="connsiteX2-365" fmla="*/ 1497918 w 1497918"/>
                  <a:gd name="connsiteY2-366" fmla="*/ 0 h 192404"/>
                  <a:gd name="connsiteX3-367" fmla="*/ 1446627 w 1497918"/>
                  <a:gd name="connsiteY3-368" fmla="*/ 192404 h 192404"/>
                  <a:gd name="connsiteX4-369" fmla="*/ 8776 w 1497918"/>
                  <a:gd name="connsiteY4-370" fmla="*/ 189069 h 192404"/>
                  <a:gd name="connsiteX0-371" fmla="*/ 8776 w 1497918"/>
                  <a:gd name="connsiteY0-372" fmla="*/ 189069 h 192404"/>
                  <a:gd name="connsiteX1-373" fmla="*/ 79737 w 1497918"/>
                  <a:gd name="connsiteY1-374" fmla="*/ 0 h 192404"/>
                  <a:gd name="connsiteX2-375" fmla="*/ 1497918 w 1497918"/>
                  <a:gd name="connsiteY2-376" fmla="*/ 0 h 192404"/>
                  <a:gd name="connsiteX3-377" fmla="*/ 1468000 w 1497918"/>
                  <a:gd name="connsiteY3-378" fmla="*/ 192404 h 192404"/>
                  <a:gd name="connsiteX4-379" fmla="*/ 8776 w 1497918"/>
                  <a:gd name="connsiteY4-380" fmla="*/ 189069 h 192404"/>
                  <a:gd name="connsiteX0-381" fmla="*/ 8776 w 1497918"/>
                  <a:gd name="connsiteY0-382" fmla="*/ 189069 h 192404"/>
                  <a:gd name="connsiteX1-383" fmla="*/ 79737 w 1497918"/>
                  <a:gd name="connsiteY1-384" fmla="*/ 0 h 192404"/>
                  <a:gd name="connsiteX2-385" fmla="*/ 1497918 w 1497918"/>
                  <a:gd name="connsiteY2-386" fmla="*/ 0 h 192404"/>
                  <a:gd name="connsiteX3-387" fmla="*/ 1468000 w 1497918"/>
                  <a:gd name="connsiteY3-388" fmla="*/ 192404 h 192404"/>
                  <a:gd name="connsiteX4-389" fmla="*/ 8776 w 1497918"/>
                  <a:gd name="connsiteY4-390" fmla="*/ 189069 h 192404"/>
                  <a:gd name="connsiteX0-391" fmla="*/ 8776 w 1538288"/>
                  <a:gd name="connsiteY0-392" fmla="*/ 189069 h 192404"/>
                  <a:gd name="connsiteX1-393" fmla="*/ 79737 w 1538288"/>
                  <a:gd name="connsiteY1-394" fmla="*/ 0 h 192404"/>
                  <a:gd name="connsiteX2-395" fmla="*/ 1538288 w 1538288"/>
                  <a:gd name="connsiteY2-396" fmla="*/ 2381 h 192404"/>
                  <a:gd name="connsiteX3-397" fmla="*/ 1468000 w 1538288"/>
                  <a:gd name="connsiteY3-398" fmla="*/ 192404 h 192404"/>
                  <a:gd name="connsiteX4-399" fmla="*/ 8776 w 1538288"/>
                  <a:gd name="connsiteY4-400" fmla="*/ 189069 h 192404"/>
                  <a:gd name="connsiteX0-401" fmla="*/ 8776 w 1538288"/>
                  <a:gd name="connsiteY0-402" fmla="*/ 189069 h 192404"/>
                  <a:gd name="connsiteX1-403" fmla="*/ 79737 w 1538288"/>
                  <a:gd name="connsiteY1-404" fmla="*/ 0 h 192404"/>
                  <a:gd name="connsiteX2-405" fmla="*/ 1538288 w 1538288"/>
                  <a:gd name="connsiteY2-406" fmla="*/ 2381 h 192404"/>
                  <a:gd name="connsiteX3-407" fmla="*/ 1468000 w 1538288"/>
                  <a:gd name="connsiteY3-408" fmla="*/ 192404 h 192404"/>
                  <a:gd name="connsiteX4-409" fmla="*/ 8776 w 1538288"/>
                  <a:gd name="connsiteY4-410" fmla="*/ 189069 h 192404"/>
                  <a:gd name="connsiteX0-411" fmla="*/ 96778 w 1538288"/>
                  <a:gd name="connsiteY0-412" fmla="*/ 160494 h 192404"/>
                  <a:gd name="connsiteX1-413" fmla="*/ 79737 w 1538288"/>
                  <a:gd name="connsiteY1-414" fmla="*/ 0 h 192404"/>
                  <a:gd name="connsiteX2-415" fmla="*/ 1538288 w 1538288"/>
                  <a:gd name="connsiteY2-416" fmla="*/ 2381 h 192404"/>
                  <a:gd name="connsiteX3-417" fmla="*/ 1468000 w 1538288"/>
                  <a:gd name="connsiteY3-418" fmla="*/ 192404 h 192404"/>
                  <a:gd name="connsiteX4-419" fmla="*/ 96778 w 1538288"/>
                  <a:gd name="connsiteY4-420" fmla="*/ 160494 h 192404"/>
                  <a:gd name="connsiteX0-421" fmla="*/ 13535 w 1538288"/>
                  <a:gd name="connsiteY0-422" fmla="*/ 174781 h 192404"/>
                  <a:gd name="connsiteX1-423" fmla="*/ 79737 w 1538288"/>
                  <a:gd name="connsiteY1-424" fmla="*/ 0 h 192404"/>
                  <a:gd name="connsiteX2-425" fmla="*/ 1538288 w 1538288"/>
                  <a:gd name="connsiteY2-426" fmla="*/ 2381 h 192404"/>
                  <a:gd name="connsiteX3-427" fmla="*/ 1468000 w 1538288"/>
                  <a:gd name="connsiteY3-428" fmla="*/ 192404 h 192404"/>
                  <a:gd name="connsiteX4-429" fmla="*/ 13535 w 1538288"/>
                  <a:gd name="connsiteY4-430" fmla="*/ 174781 h 192404"/>
                  <a:gd name="connsiteX0-431" fmla="*/ 13535 w 1538288"/>
                  <a:gd name="connsiteY0-432" fmla="*/ 189069 h 192404"/>
                  <a:gd name="connsiteX1-433" fmla="*/ 79737 w 1538288"/>
                  <a:gd name="connsiteY1-434" fmla="*/ 0 h 192404"/>
                  <a:gd name="connsiteX2-435" fmla="*/ 1538288 w 1538288"/>
                  <a:gd name="connsiteY2-436" fmla="*/ 2381 h 192404"/>
                  <a:gd name="connsiteX3-437" fmla="*/ 1468000 w 1538288"/>
                  <a:gd name="connsiteY3-438" fmla="*/ 192404 h 192404"/>
                  <a:gd name="connsiteX4-439" fmla="*/ 13535 w 1538288"/>
                  <a:gd name="connsiteY4-440" fmla="*/ 189069 h 19240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38288" h="192404">
                    <a:moveTo>
                      <a:pt x="13535" y="189069"/>
                    </a:moveTo>
                    <a:cubicBezTo>
                      <a:pt x="15787" y="98314"/>
                      <a:pt x="0" y="9669"/>
                      <a:pt x="79737" y="0"/>
                    </a:cubicBezTo>
                    <a:lnTo>
                      <a:pt x="1538288" y="2381"/>
                    </a:lnTo>
                    <a:cubicBezTo>
                      <a:pt x="1496164" y="13014"/>
                      <a:pt x="1458685" y="53904"/>
                      <a:pt x="1468000" y="192404"/>
                    </a:cubicBezTo>
                    <a:lnTo>
                      <a:pt x="13535" y="18906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1545431" y="2330451"/>
                <a:ext cx="1457325" cy="18186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3" name="순서도: 지연 172"/>
              <p:cNvSpPr/>
              <p:nvPr/>
            </p:nvSpPr>
            <p:spPr>
              <a:xfrm rot="5400000">
                <a:off x="1770927" y="3806396"/>
                <a:ext cx="1008112" cy="1457134"/>
              </a:xfrm>
              <a:prstGeom prst="flowChartDelay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그룹 138"/>
            <p:cNvGrpSpPr/>
            <p:nvPr/>
          </p:nvGrpSpPr>
          <p:grpSpPr>
            <a:xfrm>
              <a:off x="674389" y="2167156"/>
              <a:ext cx="1720950" cy="2609004"/>
              <a:chOff x="1474539" y="2155222"/>
              <a:chExt cx="1540123" cy="2765810"/>
            </a:xfrm>
            <a:solidFill>
              <a:schemeClr val="bg1"/>
            </a:solidFill>
            <a:effectLst/>
          </p:grpSpPr>
          <p:sp>
            <p:nvSpPr>
              <p:cNvPr id="140" name="순서도: 지연 139"/>
              <p:cNvSpPr/>
              <p:nvPr/>
            </p:nvSpPr>
            <p:spPr>
              <a:xfrm rot="5400000">
                <a:off x="1770927" y="3302811"/>
                <a:ext cx="1008112" cy="1457134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1" name="자유형 140"/>
              <p:cNvSpPr/>
              <p:nvPr/>
            </p:nvSpPr>
            <p:spPr>
              <a:xfrm flipH="1">
                <a:off x="1474539" y="2155222"/>
                <a:ext cx="1540123" cy="192404"/>
              </a:xfrm>
              <a:custGeom>
                <a:avLst/>
                <a:gdLst>
                  <a:gd name="connsiteX0" fmla="*/ 0 w 1424940"/>
                  <a:gd name="connsiteY0" fmla="*/ 167640 h 182880"/>
                  <a:gd name="connsiteX1" fmla="*/ 68580 w 1424940"/>
                  <a:gd name="connsiteY1" fmla="*/ 0 h 182880"/>
                  <a:gd name="connsiteX2" fmla="*/ 1424940 w 1424940"/>
                  <a:gd name="connsiteY2" fmla="*/ 0 h 182880"/>
                  <a:gd name="connsiteX3" fmla="*/ 1363980 w 1424940"/>
                  <a:gd name="connsiteY3" fmla="*/ 182880 h 182880"/>
                  <a:gd name="connsiteX4" fmla="*/ 0 w 1424940"/>
                  <a:gd name="connsiteY4" fmla="*/ 167640 h 182880"/>
                  <a:gd name="connsiteX0-1" fmla="*/ 21962 w 1446902"/>
                  <a:gd name="connsiteY0-2" fmla="*/ 167640 h 182880"/>
                  <a:gd name="connsiteX1-3" fmla="*/ 90542 w 1446902"/>
                  <a:gd name="connsiteY1-4" fmla="*/ 0 h 182880"/>
                  <a:gd name="connsiteX2-5" fmla="*/ 1446902 w 1446902"/>
                  <a:gd name="connsiteY2-6" fmla="*/ 0 h 182880"/>
                  <a:gd name="connsiteX3-7" fmla="*/ 1385942 w 1446902"/>
                  <a:gd name="connsiteY3-8" fmla="*/ 182880 h 182880"/>
                  <a:gd name="connsiteX4-9" fmla="*/ 21962 w 1446902"/>
                  <a:gd name="connsiteY4-10" fmla="*/ 167640 h 182880"/>
                  <a:gd name="connsiteX0-11" fmla="*/ 21962 w 1446902"/>
                  <a:gd name="connsiteY0-12" fmla="*/ 167640 h 182880"/>
                  <a:gd name="connsiteX1-13" fmla="*/ 90542 w 1446902"/>
                  <a:gd name="connsiteY1-14" fmla="*/ 0 h 182880"/>
                  <a:gd name="connsiteX2-15" fmla="*/ 1446902 w 1446902"/>
                  <a:gd name="connsiteY2-16" fmla="*/ 0 h 182880"/>
                  <a:gd name="connsiteX3-17" fmla="*/ 1385942 w 1446902"/>
                  <a:gd name="connsiteY3-18" fmla="*/ 182880 h 182880"/>
                  <a:gd name="connsiteX4-19" fmla="*/ 21962 w 1446902"/>
                  <a:gd name="connsiteY4-20" fmla="*/ 167640 h 182880"/>
                  <a:gd name="connsiteX0-21" fmla="*/ 21962 w 1446902"/>
                  <a:gd name="connsiteY0-22" fmla="*/ 167640 h 182880"/>
                  <a:gd name="connsiteX1-23" fmla="*/ 90542 w 1446902"/>
                  <a:gd name="connsiteY1-24" fmla="*/ 0 h 182880"/>
                  <a:gd name="connsiteX2-25" fmla="*/ 1446902 w 1446902"/>
                  <a:gd name="connsiteY2-26" fmla="*/ 0 h 182880"/>
                  <a:gd name="connsiteX3-27" fmla="*/ 1385942 w 1446902"/>
                  <a:gd name="connsiteY3-28" fmla="*/ 182880 h 182880"/>
                  <a:gd name="connsiteX4-29" fmla="*/ 21962 w 1446902"/>
                  <a:gd name="connsiteY4-30" fmla="*/ 167640 h 182880"/>
                  <a:gd name="connsiteX0-31" fmla="*/ 21962 w 1446902"/>
                  <a:gd name="connsiteY0-32" fmla="*/ 167640 h 182880"/>
                  <a:gd name="connsiteX1-33" fmla="*/ 90542 w 1446902"/>
                  <a:gd name="connsiteY1-34" fmla="*/ 0 h 182880"/>
                  <a:gd name="connsiteX2-35" fmla="*/ 1446902 w 1446902"/>
                  <a:gd name="connsiteY2-36" fmla="*/ 0 h 182880"/>
                  <a:gd name="connsiteX3-37" fmla="*/ 1385942 w 1446902"/>
                  <a:gd name="connsiteY3-38" fmla="*/ 182880 h 182880"/>
                  <a:gd name="connsiteX4-39" fmla="*/ 21962 w 1446902"/>
                  <a:gd name="connsiteY4-40" fmla="*/ 167640 h 182880"/>
                  <a:gd name="connsiteX0-41" fmla="*/ 21962 w 1446902"/>
                  <a:gd name="connsiteY0-42" fmla="*/ 167640 h 182880"/>
                  <a:gd name="connsiteX1-43" fmla="*/ 90542 w 1446902"/>
                  <a:gd name="connsiteY1-44" fmla="*/ 0 h 182880"/>
                  <a:gd name="connsiteX2-45" fmla="*/ 1446902 w 1446902"/>
                  <a:gd name="connsiteY2-46" fmla="*/ 0 h 182880"/>
                  <a:gd name="connsiteX3-47" fmla="*/ 1385942 w 1446902"/>
                  <a:gd name="connsiteY3-48" fmla="*/ 182880 h 182880"/>
                  <a:gd name="connsiteX4-49" fmla="*/ 21962 w 1446902"/>
                  <a:gd name="connsiteY4-50" fmla="*/ 167640 h 182880"/>
                  <a:gd name="connsiteX0-51" fmla="*/ 21962 w 1446902"/>
                  <a:gd name="connsiteY0-52" fmla="*/ 167640 h 182880"/>
                  <a:gd name="connsiteX1-53" fmla="*/ 90542 w 1446902"/>
                  <a:gd name="connsiteY1-54" fmla="*/ 0 h 182880"/>
                  <a:gd name="connsiteX2-55" fmla="*/ 1446902 w 1446902"/>
                  <a:gd name="connsiteY2-56" fmla="*/ 0 h 182880"/>
                  <a:gd name="connsiteX3-57" fmla="*/ 1385942 w 1446902"/>
                  <a:gd name="connsiteY3-58" fmla="*/ 182880 h 182880"/>
                  <a:gd name="connsiteX4-59" fmla="*/ 21962 w 1446902"/>
                  <a:gd name="connsiteY4-60" fmla="*/ 167640 h 182880"/>
                  <a:gd name="connsiteX0-61" fmla="*/ 21962 w 1446902"/>
                  <a:gd name="connsiteY0-62" fmla="*/ 167640 h 182880"/>
                  <a:gd name="connsiteX1-63" fmla="*/ 90542 w 1446902"/>
                  <a:gd name="connsiteY1-64" fmla="*/ 0 h 182880"/>
                  <a:gd name="connsiteX2-65" fmla="*/ 1446902 w 1446902"/>
                  <a:gd name="connsiteY2-66" fmla="*/ 0 h 182880"/>
                  <a:gd name="connsiteX3-67" fmla="*/ 1385942 w 1446902"/>
                  <a:gd name="connsiteY3-68" fmla="*/ 182880 h 182880"/>
                  <a:gd name="connsiteX4-69" fmla="*/ 21962 w 1446902"/>
                  <a:gd name="connsiteY4-70" fmla="*/ 167640 h 182880"/>
                  <a:gd name="connsiteX0-71" fmla="*/ 21962 w 1446902"/>
                  <a:gd name="connsiteY0-72" fmla="*/ 167640 h 182880"/>
                  <a:gd name="connsiteX1-73" fmla="*/ 90542 w 1446902"/>
                  <a:gd name="connsiteY1-74" fmla="*/ 0 h 182880"/>
                  <a:gd name="connsiteX2-75" fmla="*/ 1446902 w 1446902"/>
                  <a:gd name="connsiteY2-76" fmla="*/ 0 h 182880"/>
                  <a:gd name="connsiteX3-77" fmla="*/ 1385942 w 1446902"/>
                  <a:gd name="connsiteY3-78" fmla="*/ 182880 h 182880"/>
                  <a:gd name="connsiteX4-79" fmla="*/ 21962 w 1446902"/>
                  <a:gd name="connsiteY4-80" fmla="*/ 167640 h 182880"/>
                  <a:gd name="connsiteX0-81" fmla="*/ 21962 w 1446902"/>
                  <a:gd name="connsiteY0-82" fmla="*/ 167640 h 182880"/>
                  <a:gd name="connsiteX1-83" fmla="*/ 90542 w 1446902"/>
                  <a:gd name="connsiteY1-84" fmla="*/ 0 h 182880"/>
                  <a:gd name="connsiteX2-85" fmla="*/ 1446902 w 1446902"/>
                  <a:gd name="connsiteY2-86" fmla="*/ 0 h 182880"/>
                  <a:gd name="connsiteX3-87" fmla="*/ 1385942 w 1446902"/>
                  <a:gd name="connsiteY3-88" fmla="*/ 182880 h 182880"/>
                  <a:gd name="connsiteX4-89" fmla="*/ 21962 w 1446902"/>
                  <a:gd name="connsiteY4-90" fmla="*/ 167640 h 182880"/>
                  <a:gd name="connsiteX0-91" fmla="*/ 21962 w 1446902"/>
                  <a:gd name="connsiteY0-92" fmla="*/ 167640 h 182880"/>
                  <a:gd name="connsiteX1-93" fmla="*/ 90542 w 1446902"/>
                  <a:gd name="connsiteY1-94" fmla="*/ 0 h 182880"/>
                  <a:gd name="connsiteX2-95" fmla="*/ 1446902 w 1446902"/>
                  <a:gd name="connsiteY2-96" fmla="*/ 0 h 182880"/>
                  <a:gd name="connsiteX3-97" fmla="*/ 1385942 w 1446902"/>
                  <a:gd name="connsiteY3-98" fmla="*/ 182880 h 182880"/>
                  <a:gd name="connsiteX4-99" fmla="*/ 21962 w 1446902"/>
                  <a:gd name="connsiteY4-100" fmla="*/ 167640 h 182880"/>
                  <a:gd name="connsiteX0-101" fmla="*/ 21962 w 1446902"/>
                  <a:gd name="connsiteY0-102" fmla="*/ 167640 h 182880"/>
                  <a:gd name="connsiteX1-103" fmla="*/ 90542 w 1446902"/>
                  <a:gd name="connsiteY1-104" fmla="*/ 0 h 182880"/>
                  <a:gd name="connsiteX2-105" fmla="*/ 1446902 w 1446902"/>
                  <a:gd name="connsiteY2-106" fmla="*/ 0 h 182880"/>
                  <a:gd name="connsiteX3-107" fmla="*/ 1385942 w 1446902"/>
                  <a:gd name="connsiteY3-108" fmla="*/ 182880 h 182880"/>
                  <a:gd name="connsiteX4-109" fmla="*/ 21962 w 1446902"/>
                  <a:gd name="connsiteY4-110" fmla="*/ 167640 h 182880"/>
                  <a:gd name="connsiteX0-111" fmla="*/ 23922 w 1448862"/>
                  <a:gd name="connsiteY0-112" fmla="*/ 167640 h 182880"/>
                  <a:gd name="connsiteX1-113" fmla="*/ 92502 w 1448862"/>
                  <a:gd name="connsiteY1-114" fmla="*/ 0 h 182880"/>
                  <a:gd name="connsiteX2-115" fmla="*/ 1448862 w 1448862"/>
                  <a:gd name="connsiteY2-116" fmla="*/ 0 h 182880"/>
                  <a:gd name="connsiteX3-117" fmla="*/ 1387902 w 1448862"/>
                  <a:gd name="connsiteY3-118" fmla="*/ 182880 h 182880"/>
                  <a:gd name="connsiteX4-119" fmla="*/ 23922 w 1448862"/>
                  <a:gd name="connsiteY4-120" fmla="*/ 167640 h 182880"/>
                  <a:gd name="connsiteX0-121" fmla="*/ 23922 w 1448862"/>
                  <a:gd name="connsiteY0-122" fmla="*/ 167640 h 182880"/>
                  <a:gd name="connsiteX1-123" fmla="*/ 149652 w 1448862"/>
                  <a:gd name="connsiteY1-124" fmla="*/ 0 h 182880"/>
                  <a:gd name="connsiteX2-125" fmla="*/ 1448862 w 1448862"/>
                  <a:gd name="connsiteY2-126" fmla="*/ 0 h 182880"/>
                  <a:gd name="connsiteX3-127" fmla="*/ 1387902 w 1448862"/>
                  <a:gd name="connsiteY3-128" fmla="*/ 182880 h 182880"/>
                  <a:gd name="connsiteX4-129" fmla="*/ 23922 w 1448862"/>
                  <a:gd name="connsiteY4-130" fmla="*/ 167640 h 182880"/>
                  <a:gd name="connsiteX0-131" fmla="*/ 0 w 1424940"/>
                  <a:gd name="connsiteY0-132" fmla="*/ 167640 h 182880"/>
                  <a:gd name="connsiteX1-133" fmla="*/ 125730 w 1424940"/>
                  <a:gd name="connsiteY1-134" fmla="*/ 0 h 182880"/>
                  <a:gd name="connsiteX2-135" fmla="*/ 1424940 w 1424940"/>
                  <a:gd name="connsiteY2-136" fmla="*/ 0 h 182880"/>
                  <a:gd name="connsiteX3-137" fmla="*/ 1363980 w 1424940"/>
                  <a:gd name="connsiteY3-138" fmla="*/ 182880 h 182880"/>
                  <a:gd name="connsiteX4-139" fmla="*/ 0 w 1424940"/>
                  <a:gd name="connsiteY4-140" fmla="*/ 167640 h 182880"/>
                  <a:gd name="connsiteX0-141" fmla="*/ 0 w 1424940"/>
                  <a:gd name="connsiteY0-142" fmla="*/ 167640 h 182880"/>
                  <a:gd name="connsiteX1-143" fmla="*/ 125730 w 1424940"/>
                  <a:gd name="connsiteY1-144" fmla="*/ 0 h 182880"/>
                  <a:gd name="connsiteX2-145" fmla="*/ 1424940 w 1424940"/>
                  <a:gd name="connsiteY2-146" fmla="*/ 0 h 182880"/>
                  <a:gd name="connsiteX3-147" fmla="*/ 1373505 w 1424940"/>
                  <a:gd name="connsiteY3-148" fmla="*/ 182880 h 182880"/>
                  <a:gd name="connsiteX4-149" fmla="*/ 0 w 1424940"/>
                  <a:gd name="connsiteY4-150" fmla="*/ 167640 h 182880"/>
                  <a:gd name="connsiteX0-151" fmla="*/ 0 w 1467803"/>
                  <a:gd name="connsiteY0-152" fmla="*/ 167640 h 182880"/>
                  <a:gd name="connsiteX1-153" fmla="*/ 125730 w 1467803"/>
                  <a:gd name="connsiteY1-154" fmla="*/ 0 h 182880"/>
                  <a:gd name="connsiteX2-155" fmla="*/ 1467803 w 1467803"/>
                  <a:gd name="connsiteY2-156" fmla="*/ 4763 h 182880"/>
                  <a:gd name="connsiteX3-157" fmla="*/ 1373505 w 1467803"/>
                  <a:gd name="connsiteY3-158" fmla="*/ 182880 h 182880"/>
                  <a:gd name="connsiteX4-159" fmla="*/ 0 w 1467803"/>
                  <a:gd name="connsiteY4-160" fmla="*/ 167640 h 182880"/>
                  <a:gd name="connsiteX0-161" fmla="*/ 0 w 1451134"/>
                  <a:gd name="connsiteY0-162" fmla="*/ 191452 h 191452"/>
                  <a:gd name="connsiteX1-163" fmla="*/ 109061 w 1451134"/>
                  <a:gd name="connsiteY1-164" fmla="*/ 0 h 191452"/>
                  <a:gd name="connsiteX2-165" fmla="*/ 1451134 w 1451134"/>
                  <a:gd name="connsiteY2-166" fmla="*/ 4763 h 191452"/>
                  <a:gd name="connsiteX3-167" fmla="*/ 1356836 w 1451134"/>
                  <a:gd name="connsiteY3-168" fmla="*/ 182880 h 191452"/>
                  <a:gd name="connsiteX4-169" fmla="*/ 0 w 1451134"/>
                  <a:gd name="connsiteY4-170" fmla="*/ 191452 h 191452"/>
                  <a:gd name="connsiteX0-171" fmla="*/ 0 w 1451134"/>
                  <a:gd name="connsiteY0-172" fmla="*/ 117633 h 182880"/>
                  <a:gd name="connsiteX1-173" fmla="*/ 109061 w 1451134"/>
                  <a:gd name="connsiteY1-174" fmla="*/ 0 h 182880"/>
                  <a:gd name="connsiteX2-175" fmla="*/ 1451134 w 1451134"/>
                  <a:gd name="connsiteY2-176" fmla="*/ 4763 h 182880"/>
                  <a:gd name="connsiteX3-177" fmla="*/ 1356836 w 1451134"/>
                  <a:gd name="connsiteY3-178" fmla="*/ 182880 h 182880"/>
                  <a:gd name="connsiteX4-179" fmla="*/ 0 w 1451134"/>
                  <a:gd name="connsiteY4-180" fmla="*/ 117633 h 182880"/>
                  <a:gd name="connsiteX0-181" fmla="*/ 0 w 1455897"/>
                  <a:gd name="connsiteY0-182" fmla="*/ 167639 h 182880"/>
                  <a:gd name="connsiteX1-183" fmla="*/ 113824 w 1455897"/>
                  <a:gd name="connsiteY1-184" fmla="*/ 0 h 182880"/>
                  <a:gd name="connsiteX2-185" fmla="*/ 1455897 w 1455897"/>
                  <a:gd name="connsiteY2-186" fmla="*/ 4763 h 182880"/>
                  <a:gd name="connsiteX3-187" fmla="*/ 1361599 w 1455897"/>
                  <a:gd name="connsiteY3-188" fmla="*/ 182880 h 182880"/>
                  <a:gd name="connsiteX4-189" fmla="*/ 0 w 1455897"/>
                  <a:gd name="connsiteY4-190" fmla="*/ 167639 h 182880"/>
                  <a:gd name="connsiteX0-191" fmla="*/ 0 w 1466752"/>
                  <a:gd name="connsiteY0-192" fmla="*/ 167639 h 167639"/>
                  <a:gd name="connsiteX1-193" fmla="*/ 113824 w 1466752"/>
                  <a:gd name="connsiteY1-194" fmla="*/ 0 h 167639"/>
                  <a:gd name="connsiteX2-195" fmla="*/ 1455897 w 1466752"/>
                  <a:gd name="connsiteY2-196" fmla="*/ 4763 h 167639"/>
                  <a:gd name="connsiteX3-197" fmla="*/ 1459230 w 1466752"/>
                  <a:gd name="connsiteY3-198" fmla="*/ 163830 h 167639"/>
                  <a:gd name="connsiteX4-199" fmla="*/ 0 w 1466752"/>
                  <a:gd name="connsiteY4-200" fmla="*/ 167639 h 167639"/>
                  <a:gd name="connsiteX0-201" fmla="*/ 0 w 1464371"/>
                  <a:gd name="connsiteY0-202" fmla="*/ 167639 h 175736"/>
                  <a:gd name="connsiteX1-203" fmla="*/ 113824 w 1464371"/>
                  <a:gd name="connsiteY1-204" fmla="*/ 0 h 175736"/>
                  <a:gd name="connsiteX2-205" fmla="*/ 1455897 w 1464371"/>
                  <a:gd name="connsiteY2-206" fmla="*/ 4763 h 175736"/>
                  <a:gd name="connsiteX3-207" fmla="*/ 1456849 w 1464371"/>
                  <a:gd name="connsiteY3-208" fmla="*/ 175736 h 175736"/>
                  <a:gd name="connsiteX4-209" fmla="*/ 0 w 1464371"/>
                  <a:gd name="connsiteY4-210" fmla="*/ 167639 h 175736"/>
                  <a:gd name="connsiteX0-211" fmla="*/ 0 w 1456849"/>
                  <a:gd name="connsiteY0-212" fmla="*/ 167639 h 175736"/>
                  <a:gd name="connsiteX1-213" fmla="*/ 113824 w 1456849"/>
                  <a:gd name="connsiteY1-214" fmla="*/ 0 h 175736"/>
                  <a:gd name="connsiteX2-215" fmla="*/ 1455897 w 1456849"/>
                  <a:gd name="connsiteY2-216" fmla="*/ 4763 h 175736"/>
                  <a:gd name="connsiteX3-217" fmla="*/ 1456849 w 1456849"/>
                  <a:gd name="connsiteY3-218" fmla="*/ 175736 h 175736"/>
                  <a:gd name="connsiteX4-219" fmla="*/ 0 w 1456849"/>
                  <a:gd name="connsiteY4-220" fmla="*/ 167639 h 175736"/>
                  <a:gd name="connsiteX0-221" fmla="*/ 0 w 1456849"/>
                  <a:gd name="connsiteY0-222" fmla="*/ 167639 h 175736"/>
                  <a:gd name="connsiteX1-223" fmla="*/ 113824 w 1456849"/>
                  <a:gd name="connsiteY1-224" fmla="*/ 0 h 175736"/>
                  <a:gd name="connsiteX2-225" fmla="*/ 1455897 w 1456849"/>
                  <a:gd name="connsiteY2-226" fmla="*/ 4763 h 175736"/>
                  <a:gd name="connsiteX3-227" fmla="*/ 1456849 w 1456849"/>
                  <a:gd name="connsiteY3-228" fmla="*/ 175736 h 175736"/>
                  <a:gd name="connsiteX4-229" fmla="*/ 0 w 1456849"/>
                  <a:gd name="connsiteY4-230" fmla="*/ 167639 h 175736"/>
                  <a:gd name="connsiteX0-231" fmla="*/ 0 w 1456849"/>
                  <a:gd name="connsiteY0-232" fmla="*/ 167639 h 175736"/>
                  <a:gd name="connsiteX1-233" fmla="*/ 113824 w 1456849"/>
                  <a:gd name="connsiteY1-234" fmla="*/ 0 h 175736"/>
                  <a:gd name="connsiteX2-235" fmla="*/ 1455897 w 1456849"/>
                  <a:gd name="connsiteY2-236" fmla="*/ 4763 h 175736"/>
                  <a:gd name="connsiteX3-237" fmla="*/ 1456849 w 1456849"/>
                  <a:gd name="connsiteY3-238" fmla="*/ 175736 h 175736"/>
                  <a:gd name="connsiteX4-239" fmla="*/ 0 w 1456849"/>
                  <a:gd name="connsiteY4-240" fmla="*/ 167639 h 175736"/>
                  <a:gd name="connsiteX0-241" fmla="*/ 8776 w 1465625"/>
                  <a:gd name="connsiteY0-242" fmla="*/ 165257 h 173354"/>
                  <a:gd name="connsiteX1-243" fmla="*/ 79737 w 1465625"/>
                  <a:gd name="connsiteY1-244" fmla="*/ 0 h 173354"/>
                  <a:gd name="connsiteX2-245" fmla="*/ 1464673 w 1465625"/>
                  <a:gd name="connsiteY2-246" fmla="*/ 2381 h 173354"/>
                  <a:gd name="connsiteX3-247" fmla="*/ 1465625 w 1465625"/>
                  <a:gd name="connsiteY3-248" fmla="*/ 173354 h 173354"/>
                  <a:gd name="connsiteX4-249" fmla="*/ 8776 w 1465625"/>
                  <a:gd name="connsiteY4-250" fmla="*/ 165257 h 173354"/>
                  <a:gd name="connsiteX0-251" fmla="*/ 8776 w 1465625"/>
                  <a:gd name="connsiteY0-252" fmla="*/ 165257 h 173354"/>
                  <a:gd name="connsiteX1-253" fmla="*/ 79737 w 1465625"/>
                  <a:gd name="connsiteY1-254" fmla="*/ 0 h 173354"/>
                  <a:gd name="connsiteX2-255" fmla="*/ 1464673 w 1465625"/>
                  <a:gd name="connsiteY2-256" fmla="*/ 2381 h 173354"/>
                  <a:gd name="connsiteX3-257" fmla="*/ 1465625 w 1465625"/>
                  <a:gd name="connsiteY3-258" fmla="*/ 173354 h 173354"/>
                  <a:gd name="connsiteX4-259" fmla="*/ 8776 w 1465625"/>
                  <a:gd name="connsiteY4-260" fmla="*/ 165257 h 173354"/>
                  <a:gd name="connsiteX0-261" fmla="*/ 8776 w 1465625"/>
                  <a:gd name="connsiteY0-262" fmla="*/ 165257 h 187642"/>
                  <a:gd name="connsiteX1-263" fmla="*/ 79737 w 1465625"/>
                  <a:gd name="connsiteY1-264" fmla="*/ 0 h 187642"/>
                  <a:gd name="connsiteX2-265" fmla="*/ 1464673 w 1465625"/>
                  <a:gd name="connsiteY2-266" fmla="*/ 2381 h 187642"/>
                  <a:gd name="connsiteX3-267" fmla="*/ 1465625 w 1465625"/>
                  <a:gd name="connsiteY3-268" fmla="*/ 187642 h 187642"/>
                  <a:gd name="connsiteX4-269" fmla="*/ 8776 w 1465625"/>
                  <a:gd name="connsiteY4-270" fmla="*/ 165257 h 187642"/>
                  <a:gd name="connsiteX0-271" fmla="*/ 8776 w 1465625"/>
                  <a:gd name="connsiteY0-272" fmla="*/ 189069 h 189069"/>
                  <a:gd name="connsiteX1-273" fmla="*/ 79737 w 1465625"/>
                  <a:gd name="connsiteY1-274" fmla="*/ 0 h 189069"/>
                  <a:gd name="connsiteX2-275" fmla="*/ 1464673 w 1465625"/>
                  <a:gd name="connsiteY2-276" fmla="*/ 2381 h 189069"/>
                  <a:gd name="connsiteX3-277" fmla="*/ 1465625 w 1465625"/>
                  <a:gd name="connsiteY3-278" fmla="*/ 187642 h 189069"/>
                  <a:gd name="connsiteX4-279" fmla="*/ 8776 w 1465625"/>
                  <a:gd name="connsiteY4-280" fmla="*/ 189069 h 189069"/>
                  <a:gd name="connsiteX0-281" fmla="*/ 110 w 1456959"/>
                  <a:gd name="connsiteY0-282" fmla="*/ 189069 h 189069"/>
                  <a:gd name="connsiteX1-283" fmla="*/ 71071 w 1456959"/>
                  <a:gd name="connsiteY1-284" fmla="*/ 0 h 189069"/>
                  <a:gd name="connsiteX2-285" fmla="*/ 1456007 w 1456959"/>
                  <a:gd name="connsiteY2-286" fmla="*/ 2381 h 189069"/>
                  <a:gd name="connsiteX3-287" fmla="*/ 1456959 w 1456959"/>
                  <a:gd name="connsiteY3-288" fmla="*/ 187642 h 189069"/>
                  <a:gd name="connsiteX4-289" fmla="*/ 110 w 1456959"/>
                  <a:gd name="connsiteY4-290" fmla="*/ 189069 h 189069"/>
                  <a:gd name="connsiteX0-291" fmla="*/ 8776 w 1465625"/>
                  <a:gd name="connsiteY0-292" fmla="*/ 189069 h 189069"/>
                  <a:gd name="connsiteX1-293" fmla="*/ 79737 w 1465625"/>
                  <a:gd name="connsiteY1-294" fmla="*/ 0 h 189069"/>
                  <a:gd name="connsiteX2-295" fmla="*/ 1464673 w 1465625"/>
                  <a:gd name="connsiteY2-296" fmla="*/ 2381 h 189069"/>
                  <a:gd name="connsiteX3-297" fmla="*/ 1465625 w 1465625"/>
                  <a:gd name="connsiteY3-298" fmla="*/ 187642 h 189069"/>
                  <a:gd name="connsiteX4-299" fmla="*/ 8776 w 1465625"/>
                  <a:gd name="connsiteY4-300" fmla="*/ 189069 h 189069"/>
                  <a:gd name="connsiteX0-301" fmla="*/ 8776 w 1465625"/>
                  <a:gd name="connsiteY0-302" fmla="*/ 189069 h 189069"/>
                  <a:gd name="connsiteX1-303" fmla="*/ 79737 w 1465625"/>
                  <a:gd name="connsiteY1-304" fmla="*/ 0 h 189069"/>
                  <a:gd name="connsiteX2-305" fmla="*/ 1464673 w 1465625"/>
                  <a:gd name="connsiteY2-306" fmla="*/ 2381 h 189069"/>
                  <a:gd name="connsiteX3-307" fmla="*/ 1465625 w 1465625"/>
                  <a:gd name="connsiteY3-308" fmla="*/ 187642 h 189069"/>
                  <a:gd name="connsiteX4-309" fmla="*/ 8776 w 1465625"/>
                  <a:gd name="connsiteY4-310" fmla="*/ 189069 h 189069"/>
                  <a:gd name="connsiteX0-311" fmla="*/ 8776 w 1505043"/>
                  <a:gd name="connsiteY0-312" fmla="*/ 189069 h 189069"/>
                  <a:gd name="connsiteX1-313" fmla="*/ 79737 w 1505043"/>
                  <a:gd name="connsiteY1-314" fmla="*/ 0 h 189069"/>
                  <a:gd name="connsiteX2-315" fmla="*/ 1505043 w 1505043"/>
                  <a:gd name="connsiteY2-316" fmla="*/ 0 h 189069"/>
                  <a:gd name="connsiteX3-317" fmla="*/ 1465625 w 1505043"/>
                  <a:gd name="connsiteY3-318" fmla="*/ 187642 h 189069"/>
                  <a:gd name="connsiteX4-319" fmla="*/ 8776 w 1505043"/>
                  <a:gd name="connsiteY4-320" fmla="*/ 189069 h 189069"/>
                  <a:gd name="connsiteX0-321" fmla="*/ 8776 w 1505043"/>
                  <a:gd name="connsiteY0-322" fmla="*/ 189069 h 189069"/>
                  <a:gd name="connsiteX1-323" fmla="*/ 79737 w 1505043"/>
                  <a:gd name="connsiteY1-324" fmla="*/ 0 h 189069"/>
                  <a:gd name="connsiteX2-325" fmla="*/ 1505043 w 1505043"/>
                  <a:gd name="connsiteY2-326" fmla="*/ 0 h 189069"/>
                  <a:gd name="connsiteX3-327" fmla="*/ 1465625 w 1505043"/>
                  <a:gd name="connsiteY3-328" fmla="*/ 187642 h 189069"/>
                  <a:gd name="connsiteX4-329" fmla="*/ 8776 w 1505043"/>
                  <a:gd name="connsiteY4-330" fmla="*/ 189069 h 189069"/>
                  <a:gd name="connsiteX0-331" fmla="*/ 8776 w 1495544"/>
                  <a:gd name="connsiteY0-332" fmla="*/ 189069 h 189069"/>
                  <a:gd name="connsiteX1-333" fmla="*/ 79737 w 1495544"/>
                  <a:gd name="connsiteY1-334" fmla="*/ 0 h 189069"/>
                  <a:gd name="connsiteX2-335" fmla="*/ 1495544 w 1495544"/>
                  <a:gd name="connsiteY2-336" fmla="*/ 4762 h 189069"/>
                  <a:gd name="connsiteX3-337" fmla="*/ 1465625 w 1495544"/>
                  <a:gd name="connsiteY3-338" fmla="*/ 187642 h 189069"/>
                  <a:gd name="connsiteX4-339" fmla="*/ 8776 w 1495544"/>
                  <a:gd name="connsiteY4-340" fmla="*/ 189069 h 189069"/>
                  <a:gd name="connsiteX0-341" fmla="*/ 8776 w 1495544"/>
                  <a:gd name="connsiteY0-342" fmla="*/ 189069 h 189069"/>
                  <a:gd name="connsiteX1-343" fmla="*/ 79737 w 1495544"/>
                  <a:gd name="connsiteY1-344" fmla="*/ 0 h 189069"/>
                  <a:gd name="connsiteX2-345" fmla="*/ 1495544 w 1495544"/>
                  <a:gd name="connsiteY2-346" fmla="*/ 59531 h 189069"/>
                  <a:gd name="connsiteX3-347" fmla="*/ 1465625 w 1495544"/>
                  <a:gd name="connsiteY3-348" fmla="*/ 187642 h 189069"/>
                  <a:gd name="connsiteX4-349" fmla="*/ 8776 w 1495544"/>
                  <a:gd name="connsiteY4-350" fmla="*/ 189069 h 189069"/>
                  <a:gd name="connsiteX0-351" fmla="*/ 8776 w 1497918"/>
                  <a:gd name="connsiteY0-352" fmla="*/ 189069 h 189069"/>
                  <a:gd name="connsiteX1-353" fmla="*/ 79737 w 1497918"/>
                  <a:gd name="connsiteY1-354" fmla="*/ 0 h 189069"/>
                  <a:gd name="connsiteX2-355" fmla="*/ 1497918 w 1497918"/>
                  <a:gd name="connsiteY2-356" fmla="*/ 0 h 189069"/>
                  <a:gd name="connsiteX3-357" fmla="*/ 1465625 w 1497918"/>
                  <a:gd name="connsiteY3-358" fmla="*/ 187642 h 189069"/>
                  <a:gd name="connsiteX4-359" fmla="*/ 8776 w 1497918"/>
                  <a:gd name="connsiteY4-360" fmla="*/ 189069 h 189069"/>
                  <a:gd name="connsiteX0-361" fmla="*/ 8776 w 1497918"/>
                  <a:gd name="connsiteY0-362" fmla="*/ 189069 h 192404"/>
                  <a:gd name="connsiteX1-363" fmla="*/ 79737 w 1497918"/>
                  <a:gd name="connsiteY1-364" fmla="*/ 0 h 192404"/>
                  <a:gd name="connsiteX2-365" fmla="*/ 1497918 w 1497918"/>
                  <a:gd name="connsiteY2-366" fmla="*/ 0 h 192404"/>
                  <a:gd name="connsiteX3-367" fmla="*/ 1446627 w 1497918"/>
                  <a:gd name="connsiteY3-368" fmla="*/ 192404 h 192404"/>
                  <a:gd name="connsiteX4-369" fmla="*/ 8776 w 1497918"/>
                  <a:gd name="connsiteY4-370" fmla="*/ 189069 h 192404"/>
                  <a:gd name="connsiteX0-371" fmla="*/ 8776 w 1497918"/>
                  <a:gd name="connsiteY0-372" fmla="*/ 189069 h 192404"/>
                  <a:gd name="connsiteX1-373" fmla="*/ 79737 w 1497918"/>
                  <a:gd name="connsiteY1-374" fmla="*/ 0 h 192404"/>
                  <a:gd name="connsiteX2-375" fmla="*/ 1497918 w 1497918"/>
                  <a:gd name="connsiteY2-376" fmla="*/ 0 h 192404"/>
                  <a:gd name="connsiteX3-377" fmla="*/ 1468000 w 1497918"/>
                  <a:gd name="connsiteY3-378" fmla="*/ 192404 h 192404"/>
                  <a:gd name="connsiteX4-379" fmla="*/ 8776 w 1497918"/>
                  <a:gd name="connsiteY4-380" fmla="*/ 189069 h 192404"/>
                  <a:gd name="connsiteX0-381" fmla="*/ 8776 w 1497918"/>
                  <a:gd name="connsiteY0-382" fmla="*/ 189069 h 192404"/>
                  <a:gd name="connsiteX1-383" fmla="*/ 79737 w 1497918"/>
                  <a:gd name="connsiteY1-384" fmla="*/ 0 h 192404"/>
                  <a:gd name="connsiteX2-385" fmla="*/ 1497918 w 1497918"/>
                  <a:gd name="connsiteY2-386" fmla="*/ 0 h 192404"/>
                  <a:gd name="connsiteX3-387" fmla="*/ 1468000 w 1497918"/>
                  <a:gd name="connsiteY3-388" fmla="*/ 192404 h 192404"/>
                  <a:gd name="connsiteX4-389" fmla="*/ 8776 w 1497918"/>
                  <a:gd name="connsiteY4-390" fmla="*/ 189069 h 192404"/>
                  <a:gd name="connsiteX0-391" fmla="*/ 8776 w 1538288"/>
                  <a:gd name="connsiteY0-392" fmla="*/ 189069 h 192404"/>
                  <a:gd name="connsiteX1-393" fmla="*/ 79737 w 1538288"/>
                  <a:gd name="connsiteY1-394" fmla="*/ 0 h 192404"/>
                  <a:gd name="connsiteX2-395" fmla="*/ 1538288 w 1538288"/>
                  <a:gd name="connsiteY2-396" fmla="*/ 2381 h 192404"/>
                  <a:gd name="connsiteX3-397" fmla="*/ 1468000 w 1538288"/>
                  <a:gd name="connsiteY3-398" fmla="*/ 192404 h 192404"/>
                  <a:gd name="connsiteX4-399" fmla="*/ 8776 w 1538288"/>
                  <a:gd name="connsiteY4-400" fmla="*/ 189069 h 192404"/>
                  <a:gd name="connsiteX0-401" fmla="*/ 8776 w 1538288"/>
                  <a:gd name="connsiteY0-402" fmla="*/ 189069 h 192404"/>
                  <a:gd name="connsiteX1-403" fmla="*/ 79737 w 1538288"/>
                  <a:gd name="connsiteY1-404" fmla="*/ 0 h 192404"/>
                  <a:gd name="connsiteX2-405" fmla="*/ 1538288 w 1538288"/>
                  <a:gd name="connsiteY2-406" fmla="*/ 2381 h 192404"/>
                  <a:gd name="connsiteX3-407" fmla="*/ 1468000 w 1538288"/>
                  <a:gd name="connsiteY3-408" fmla="*/ 192404 h 192404"/>
                  <a:gd name="connsiteX4-409" fmla="*/ 8776 w 1538288"/>
                  <a:gd name="connsiteY4-410" fmla="*/ 189069 h 192404"/>
                  <a:gd name="connsiteX0-411" fmla="*/ 96778 w 1538288"/>
                  <a:gd name="connsiteY0-412" fmla="*/ 160494 h 192404"/>
                  <a:gd name="connsiteX1-413" fmla="*/ 79737 w 1538288"/>
                  <a:gd name="connsiteY1-414" fmla="*/ 0 h 192404"/>
                  <a:gd name="connsiteX2-415" fmla="*/ 1538288 w 1538288"/>
                  <a:gd name="connsiteY2-416" fmla="*/ 2381 h 192404"/>
                  <a:gd name="connsiteX3-417" fmla="*/ 1468000 w 1538288"/>
                  <a:gd name="connsiteY3-418" fmla="*/ 192404 h 192404"/>
                  <a:gd name="connsiteX4-419" fmla="*/ 96778 w 1538288"/>
                  <a:gd name="connsiteY4-420" fmla="*/ 160494 h 192404"/>
                  <a:gd name="connsiteX0-421" fmla="*/ 13535 w 1538288"/>
                  <a:gd name="connsiteY0-422" fmla="*/ 174781 h 192404"/>
                  <a:gd name="connsiteX1-423" fmla="*/ 79737 w 1538288"/>
                  <a:gd name="connsiteY1-424" fmla="*/ 0 h 192404"/>
                  <a:gd name="connsiteX2-425" fmla="*/ 1538288 w 1538288"/>
                  <a:gd name="connsiteY2-426" fmla="*/ 2381 h 192404"/>
                  <a:gd name="connsiteX3-427" fmla="*/ 1468000 w 1538288"/>
                  <a:gd name="connsiteY3-428" fmla="*/ 192404 h 192404"/>
                  <a:gd name="connsiteX4-429" fmla="*/ 13535 w 1538288"/>
                  <a:gd name="connsiteY4-430" fmla="*/ 174781 h 192404"/>
                  <a:gd name="connsiteX0-431" fmla="*/ 13535 w 1538288"/>
                  <a:gd name="connsiteY0-432" fmla="*/ 189069 h 192404"/>
                  <a:gd name="connsiteX1-433" fmla="*/ 79737 w 1538288"/>
                  <a:gd name="connsiteY1-434" fmla="*/ 0 h 192404"/>
                  <a:gd name="connsiteX2-435" fmla="*/ 1538288 w 1538288"/>
                  <a:gd name="connsiteY2-436" fmla="*/ 2381 h 192404"/>
                  <a:gd name="connsiteX3-437" fmla="*/ 1468000 w 1538288"/>
                  <a:gd name="connsiteY3-438" fmla="*/ 192404 h 192404"/>
                  <a:gd name="connsiteX4-439" fmla="*/ 13535 w 1538288"/>
                  <a:gd name="connsiteY4-440" fmla="*/ 189069 h 19240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38288" h="192404">
                    <a:moveTo>
                      <a:pt x="13535" y="189069"/>
                    </a:moveTo>
                    <a:cubicBezTo>
                      <a:pt x="15787" y="98314"/>
                      <a:pt x="0" y="9669"/>
                      <a:pt x="79737" y="0"/>
                    </a:cubicBezTo>
                    <a:lnTo>
                      <a:pt x="1538288" y="2381"/>
                    </a:lnTo>
                    <a:cubicBezTo>
                      <a:pt x="1496164" y="13014"/>
                      <a:pt x="1458685" y="53904"/>
                      <a:pt x="1468000" y="192404"/>
                    </a:cubicBezTo>
                    <a:lnTo>
                      <a:pt x="13535" y="18906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1545431" y="2330451"/>
                <a:ext cx="1457325" cy="174330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4" name="순서도: 지연 173"/>
              <p:cNvSpPr/>
              <p:nvPr/>
            </p:nvSpPr>
            <p:spPr>
              <a:xfrm rot="5400000">
                <a:off x="1770927" y="3688409"/>
                <a:ext cx="1008112" cy="1457134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cxnSp>
          <p:nvCxnSpPr>
            <p:cNvPr id="161" name="직선 연결선 160"/>
            <p:cNvCxnSpPr/>
            <p:nvPr/>
          </p:nvCxnSpPr>
          <p:spPr>
            <a:xfrm>
              <a:off x="937166" y="2279880"/>
              <a:ext cx="1193447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800681" y="2400543"/>
              <a:ext cx="1488635" cy="264548"/>
            </a:xfrm>
            <a:prstGeom prst="rect">
              <a:avLst/>
            </a:prstGeom>
            <a:noFill/>
          </p:spPr>
          <p:txBody>
            <a:bodyPr lIns="91426" tIns="45712" rIns="91426" bIns="45712">
              <a:spAutoFit/>
            </a:bodyPr>
            <a:lstStyle/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400" b="1" kern="1200" cap="none" spc="0" normalizeH="0" baseline="0" noProof="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AI（人工智能）</a:t>
              </a:r>
              <a:endParaRPr kumimoji="0" lang="en-US" altLang="ko-KR" sz="1400" b="1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95920" y="2789522"/>
              <a:ext cx="1534658" cy="877795"/>
            </a:xfrm>
            <a:prstGeom prst="rect">
              <a:avLst/>
            </a:prstGeom>
            <a:noFill/>
          </p:spPr>
          <p:txBody>
            <a:bodyPr lIns="91426" tIns="45712" rIns="91426" bIns="45712">
              <a:spAutoFit/>
            </a:bodyPr>
            <a:lstStyle/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计算机视觉</a:t>
              </a:r>
              <a:endParaRPr kumimoji="0" lang="en-US" altLang="ko-KR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机器学习</a:t>
              </a:r>
              <a:endParaRPr kumimoji="0" lang="en-US" altLang="ko-KR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自然语言处理</a:t>
              </a:r>
              <a:endParaRPr kumimoji="0" lang="en-US" altLang="ko-KR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机器人</a:t>
              </a:r>
              <a:endParaRPr kumimoji="0" lang="en-US" altLang="ko-KR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语音识别</a:t>
              </a:r>
              <a:endParaRPr kumimoji="0" lang="en-US" altLang="ko-KR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7" name="순서도: 지연 66"/>
            <p:cNvSpPr/>
            <p:nvPr/>
          </p:nvSpPr>
          <p:spPr>
            <a:xfrm rot="5400000">
              <a:off x="1117950" y="3805425"/>
              <a:ext cx="899800" cy="1540628"/>
            </a:xfrm>
            <a:prstGeom prst="flowChartDelay">
              <a:avLst/>
            </a:prstGeom>
            <a:gradFill>
              <a:gsLst>
                <a:gs pos="7000">
                  <a:schemeClr val="bg1">
                    <a:alpha val="29000"/>
                  </a:schemeClr>
                </a:gs>
                <a:gs pos="69000">
                  <a:schemeClr val="bg1">
                    <a:alpha val="0"/>
                  </a:schemeClr>
                </a:gs>
              </a:gsLst>
              <a:lin ang="10200000" scaled="0"/>
            </a:gradFill>
            <a:ln w="85725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9" name="이등변 삼각형 158"/>
            <p:cNvSpPr/>
            <p:nvPr/>
          </p:nvSpPr>
          <p:spPr>
            <a:xfrm rot="10800000">
              <a:off x="1454414" y="4520371"/>
              <a:ext cx="158514" cy="17978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" name="그룹 72"/>
          <p:cNvGrpSpPr/>
          <p:nvPr/>
        </p:nvGrpSpPr>
        <p:grpSpPr>
          <a:xfrm>
            <a:off x="2617788" y="2151063"/>
            <a:ext cx="1922462" cy="3292475"/>
            <a:chOff x="2618420" y="2167156"/>
            <a:chExt cx="1921895" cy="3292585"/>
          </a:xfrm>
        </p:grpSpPr>
        <p:sp>
          <p:nvSpPr>
            <p:cNvPr id="105" name="자유형 104"/>
            <p:cNvSpPr/>
            <p:nvPr/>
          </p:nvSpPr>
          <p:spPr>
            <a:xfrm>
              <a:off x="2618420" y="2173506"/>
              <a:ext cx="1726691" cy="193681"/>
            </a:xfrm>
            <a:custGeom>
              <a:avLst/>
              <a:gdLst>
                <a:gd name="connsiteX0" fmla="*/ 0 w 1424940"/>
                <a:gd name="connsiteY0" fmla="*/ 167640 h 182880"/>
                <a:gd name="connsiteX1" fmla="*/ 68580 w 1424940"/>
                <a:gd name="connsiteY1" fmla="*/ 0 h 182880"/>
                <a:gd name="connsiteX2" fmla="*/ 1424940 w 1424940"/>
                <a:gd name="connsiteY2" fmla="*/ 0 h 182880"/>
                <a:gd name="connsiteX3" fmla="*/ 1363980 w 1424940"/>
                <a:gd name="connsiteY3" fmla="*/ 182880 h 182880"/>
                <a:gd name="connsiteX4" fmla="*/ 0 w 1424940"/>
                <a:gd name="connsiteY4" fmla="*/ 167640 h 182880"/>
                <a:gd name="connsiteX0-1" fmla="*/ 21962 w 1446902"/>
                <a:gd name="connsiteY0-2" fmla="*/ 167640 h 182880"/>
                <a:gd name="connsiteX1-3" fmla="*/ 90542 w 1446902"/>
                <a:gd name="connsiteY1-4" fmla="*/ 0 h 182880"/>
                <a:gd name="connsiteX2-5" fmla="*/ 1446902 w 1446902"/>
                <a:gd name="connsiteY2-6" fmla="*/ 0 h 182880"/>
                <a:gd name="connsiteX3-7" fmla="*/ 1385942 w 1446902"/>
                <a:gd name="connsiteY3-8" fmla="*/ 182880 h 182880"/>
                <a:gd name="connsiteX4-9" fmla="*/ 21962 w 1446902"/>
                <a:gd name="connsiteY4-10" fmla="*/ 167640 h 182880"/>
                <a:gd name="connsiteX0-11" fmla="*/ 21962 w 1446902"/>
                <a:gd name="connsiteY0-12" fmla="*/ 167640 h 182880"/>
                <a:gd name="connsiteX1-13" fmla="*/ 90542 w 1446902"/>
                <a:gd name="connsiteY1-14" fmla="*/ 0 h 182880"/>
                <a:gd name="connsiteX2-15" fmla="*/ 1446902 w 1446902"/>
                <a:gd name="connsiteY2-16" fmla="*/ 0 h 182880"/>
                <a:gd name="connsiteX3-17" fmla="*/ 1385942 w 1446902"/>
                <a:gd name="connsiteY3-18" fmla="*/ 182880 h 182880"/>
                <a:gd name="connsiteX4-19" fmla="*/ 21962 w 1446902"/>
                <a:gd name="connsiteY4-20" fmla="*/ 167640 h 182880"/>
                <a:gd name="connsiteX0-21" fmla="*/ 21962 w 1446902"/>
                <a:gd name="connsiteY0-22" fmla="*/ 167640 h 182880"/>
                <a:gd name="connsiteX1-23" fmla="*/ 90542 w 1446902"/>
                <a:gd name="connsiteY1-24" fmla="*/ 0 h 182880"/>
                <a:gd name="connsiteX2-25" fmla="*/ 1446902 w 1446902"/>
                <a:gd name="connsiteY2-26" fmla="*/ 0 h 182880"/>
                <a:gd name="connsiteX3-27" fmla="*/ 1385942 w 1446902"/>
                <a:gd name="connsiteY3-28" fmla="*/ 182880 h 182880"/>
                <a:gd name="connsiteX4-29" fmla="*/ 21962 w 1446902"/>
                <a:gd name="connsiteY4-30" fmla="*/ 167640 h 182880"/>
                <a:gd name="connsiteX0-31" fmla="*/ 21962 w 1446902"/>
                <a:gd name="connsiteY0-32" fmla="*/ 167640 h 182880"/>
                <a:gd name="connsiteX1-33" fmla="*/ 90542 w 1446902"/>
                <a:gd name="connsiteY1-34" fmla="*/ 0 h 182880"/>
                <a:gd name="connsiteX2-35" fmla="*/ 1446902 w 1446902"/>
                <a:gd name="connsiteY2-36" fmla="*/ 0 h 182880"/>
                <a:gd name="connsiteX3-37" fmla="*/ 1385942 w 1446902"/>
                <a:gd name="connsiteY3-38" fmla="*/ 182880 h 182880"/>
                <a:gd name="connsiteX4-39" fmla="*/ 21962 w 1446902"/>
                <a:gd name="connsiteY4-40" fmla="*/ 167640 h 182880"/>
                <a:gd name="connsiteX0-41" fmla="*/ 21962 w 1446902"/>
                <a:gd name="connsiteY0-42" fmla="*/ 167640 h 182880"/>
                <a:gd name="connsiteX1-43" fmla="*/ 90542 w 1446902"/>
                <a:gd name="connsiteY1-44" fmla="*/ 0 h 182880"/>
                <a:gd name="connsiteX2-45" fmla="*/ 1446902 w 1446902"/>
                <a:gd name="connsiteY2-46" fmla="*/ 0 h 182880"/>
                <a:gd name="connsiteX3-47" fmla="*/ 1385942 w 1446902"/>
                <a:gd name="connsiteY3-48" fmla="*/ 182880 h 182880"/>
                <a:gd name="connsiteX4-49" fmla="*/ 21962 w 1446902"/>
                <a:gd name="connsiteY4-50" fmla="*/ 167640 h 182880"/>
                <a:gd name="connsiteX0-51" fmla="*/ 21962 w 1446902"/>
                <a:gd name="connsiteY0-52" fmla="*/ 167640 h 182880"/>
                <a:gd name="connsiteX1-53" fmla="*/ 90542 w 1446902"/>
                <a:gd name="connsiteY1-54" fmla="*/ 0 h 182880"/>
                <a:gd name="connsiteX2-55" fmla="*/ 1446902 w 1446902"/>
                <a:gd name="connsiteY2-56" fmla="*/ 0 h 182880"/>
                <a:gd name="connsiteX3-57" fmla="*/ 1385942 w 1446902"/>
                <a:gd name="connsiteY3-58" fmla="*/ 182880 h 182880"/>
                <a:gd name="connsiteX4-59" fmla="*/ 21962 w 1446902"/>
                <a:gd name="connsiteY4-60" fmla="*/ 167640 h 182880"/>
                <a:gd name="connsiteX0-61" fmla="*/ 21962 w 1446902"/>
                <a:gd name="connsiteY0-62" fmla="*/ 167640 h 182880"/>
                <a:gd name="connsiteX1-63" fmla="*/ 90542 w 1446902"/>
                <a:gd name="connsiteY1-64" fmla="*/ 0 h 182880"/>
                <a:gd name="connsiteX2-65" fmla="*/ 1446902 w 1446902"/>
                <a:gd name="connsiteY2-66" fmla="*/ 0 h 182880"/>
                <a:gd name="connsiteX3-67" fmla="*/ 1385942 w 1446902"/>
                <a:gd name="connsiteY3-68" fmla="*/ 182880 h 182880"/>
                <a:gd name="connsiteX4-69" fmla="*/ 21962 w 1446902"/>
                <a:gd name="connsiteY4-70" fmla="*/ 167640 h 182880"/>
                <a:gd name="connsiteX0-71" fmla="*/ 21962 w 1446902"/>
                <a:gd name="connsiteY0-72" fmla="*/ 167640 h 182880"/>
                <a:gd name="connsiteX1-73" fmla="*/ 90542 w 1446902"/>
                <a:gd name="connsiteY1-74" fmla="*/ 0 h 182880"/>
                <a:gd name="connsiteX2-75" fmla="*/ 1446902 w 1446902"/>
                <a:gd name="connsiteY2-76" fmla="*/ 0 h 182880"/>
                <a:gd name="connsiteX3-77" fmla="*/ 1385942 w 1446902"/>
                <a:gd name="connsiteY3-78" fmla="*/ 182880 h 182880"/>
                <a:gd name="connsiteX4-79" fmla="*/ 21962 w 1446902"/>
                <a:gd name="connsiteY4-80" fmla="*/ 167640 h 182880"/>
                <a:gd name="connsiteX0-81" fmla="*/ 21962 w 1446902"/>
                <a:gd name="connsiteY0-82" fmla="*/ 167640 h 182880"/>
                <a:gd name="connsiteX1-83" fmla="*/ 90542 w 1446902"/>
                <a:gd name="connsiteY1-84" fmla="*/ 0 h 182880"/>
                <a:gd name="connsiteX2-85" fmla="*/ 1446902 w 1446902"/>
                <a:gd name="connsiteY2-86" fmla="*/ 0 h 182880"/>
                <a:gd name="connsiteX3-87" fmla="*/ 1385942 w 1446902"/>
                <a:gd name="connsiteY3-88" fmla="*/ 182880 h 182880"/>
                <a:gd name="connsiteX4-89" fmla="*/ 21962 w 1446902"/>
                <a:gd name="connsiteY4-90" fmla="*/ 167640 h 182880"/>
                <a:gd name="connsiteX0-91" fmla="*/ 21962 w 1446902"/>
                <a:gd name="connsiteY0-92" fmla="*/ 167640 h 182880"/>
                <a:gd name="connsiteX1-93" fmla="*/ 90542 w 1446902"/>
                <a:gd name="connsiteY1-94" fmla="*/ 0 h 182880"/>
                <a:gd name="connsiteX2-95" fmla="*/ 1446902 w 1446902"/>
                <a:gd name="connsiteY2-96" fmla="*/ 0 h 182880"/>
                <a:gd name="connsiteX3-97" fmla="*/ 1385942 w 1446902"/>
                <a:gd name="connsiteY3-98" fmla="*/ 182880 h 182880"/>
                <a:gd name="connsiteX4-99" fmla="*/ 21962 w 1446902"/>
                <a:gd name="connsiteY4-100" fmla="*/ 167640 h 182880"/>
                <a:gd name="connsiteX0-101" fmla="*/ 21962 w 1446902"/>
                <a:gd name="connsiteY0-102" fmla="*/ 167640 h 182880"/>
                <a:gd name="connsiteX1-103" fmla="*/ 90542 w 1446902"/>
                <a:gd name="connsiteY1-104" fmla="*/ 0 h 182880"/>
                <a:gd name="connsiteX2-105" fmla="*/ 1446902 w 1446902"/>
                <a:gd name="connsiteY2-106" fmla="*/ 0 h 182880"/>
                <a:gd name="connsiteX3-107" fmla="*/ 1385942 w 1446902"/>
                <a:gd name="connsiteY3-108" fmla="*/ 182880 h 182880"/>
                <a:gd name="connsiteX4-109" fmla="*/ 21962 w 1446902"/>
                <a:gd name="connsiteY4-110" fmla="*/ 167640 h 182880"/>
                <a:gd name="connsiteX0-111" fmla="*/ 23922 w 1448862"/>
                <a:gd name="connsiteY0-112" fmla="*/ 167640 h 182880"/>
                <a:gd name="connsiteX1-113" fmla="*/ 92502 w 1448862"/>
                <a:gd name="connsiteY1-114" fmla="*/ 0 h 182880"/>
                <a:gd name="connsiteX2-115" fmla="*/ 1448862 w 1448862"/>
                <a:gd name="connsiteY2-116" fmla="*/ 0 h 182880"/>
                <a:gd name="connsiteX3-117" fmla="*/ 1387902 w 1448862"/>
                <a:gd name="connsiteY3-118" fmla="*/ 182880 h 182880"/>
                <a:gd name="connsiteX4-119" fmla="*/ 23922 w 1448862"/>
                <a:gd name="connsiteY4-120" fmla="*/ 167640 h 182880"/>
                <a:gd name="connsiteX0-121" fmla="*/ 23922 w 1448862"/>
                <a:gd name="connsiteY0-122" fmla="*/ 167640 h 182880"/>
                <a:gd name="connsiteX1-123" fmla="*/ 149652 w 1448862"/>
                <a:gd name="connsiteY1-124" fmla="*/ 0 h 182880"/>
                <a:gd name="connsiteX2-125" fmla="*/ 1448862 w 1448862"/>
                <a:gd name="connsiteY2-126" fmla="*/ 0 h 182880"/>
                <a:gd name="connsiteX3-127" fmla="*/ 1387902 w 1448862"/>
                <a:gd name="connsiteY3-128" fmla="*/ 182880 h 182880"/>
                <a:gd name="connsiteX4-129" fmla="*/ 23922 w 1448862"/>
                <a:gd name="connsiteY4-130" fmla="*/ 167640 h 182880"/>
                <a:gd name="connsiteX0-131" fmla="*/ 0 w 1424940"/>
                <a:gd name="connsiteY0-132" fmla="*/ 167640 h 182880"/>
                <a:gd name="connsiteX1-133" fmla="*/ 125730 w 1424940"/>
                <a:gd name="connsiteY1-134" fmla="*/ 0 h 182880"/>
                <a:gd name="connsiteX2-135" fmla="*/ 1424940 w 1424940"/>
                <a:gd name="connsiteY2-136" fmla="*/ 0 h 182880"/>
                <a:gd name="connsiteX3-137" fmla="*/ 1363980 w 1424940"/>
                <a:gd name="connsiteY3-138" fmla="*/ 182880 h 182880"/>
                <a:gd name="connsiteX4-139" fmla="*/ 0 w 1424940"/>
                <a:gd name="connsiteY4-140" fmla="*/ 167640 h 182880"/>
                <a:gd name="connsiteX0-141" fmla="*/ 0 w 1424940"/>
                <a:gd name="connsiteY0-142" fmla="*/ 167640 h 182880"/>
                <a:gd name="connsiteX1-143" fmla="*/ 125730 w 1424940"/>
                <a:gd name="connsiteY1-144" fmla="*/ 0 h 182880"/>
                <a:gd name="connsiteX2-145" fmla="*/ 1424940 w 1424940"/>
                <a:gd name="connsiteY2-146" fmla="*/ 0 h 182880"/>
                <a:gd name="connsiteX3-147" fmla="*/ 1373505 w 1424940"/>
                <a:gd name="connsiteY3-148" fmla="*/ 182880 h 182880"/>
                <a:gd name="connsiteX4-149" fmla="*/ 0 w 1424940"/>
                <a:gd name="connsiteY4-150" fmla="*/ 167640 h 182880"/>
                <a:gd name="connsiteX0-151" fmla="*/ 0 w 1467803"/>
                <a:gd name="connsiteY0-152" fmla="*/ 167640 h 182880"/>
                <a:gd name="connsiteX1-153" fmla="*/ 125730 w 1467803"/>
                <a:gd name="connsiteY1-154" fmla="*/ 0 h 182880"/>
                <a:gd name="connsiteX2-155" fmla="*/ 1467803 w 1467803"/>
                <a:gd name="connsiteY2-156" fmla="*/ 4763 h 182880"/>
                <a:gd name="connsiteX3-157" fmla="*/ 1373505 w 1467803"/>
                <a:gd name="connsiteY3-158" fmla="*/ 182880 h 182880"/>
                <a:gd name="connsiteX4-159" fmla="*/ 0 w 1467803"/>
                <a:gd name="connsiteY4-160" fmla="*/ 167640 h 182880"/>
                <a:gd name="connsiteX0-161" fmla="*/ 0 w 1503522"/>
                <a:gd name="connsiteY0-162" fmla="*/ 167640 h 182880"/>
                <a:gd name="connsiteX1-163" fmla="*/ 125730 w 1503522"/>
                <a:gd name="connsiteY1-164" fmla="*/ 0 h 182880"/>
                <a:gd name="connsiteX2-165" fmla="*/ 1503522 w 1503522"/>
                <a:gd name="connsiteY2-166" fmla="*/ 0 h 182880"/>
                <a:gd name="connsiteX3-167" fmla="*/ 1373505 w 1503522"/>
                <a:gd name="connsiteY3-168" fmla="*/ 182880 h 182880"/>
                <a:gd name="connsiteX4-169" fmla="*/ 0 w 1503522"/>
                <a:gd name="connsiteY4-170" fmla="*/ 167640 h 182880"/>
                <a:gd name="connsiteX0-171" fmla="*/ 0 w 1503522"/>
                <a:gd name="connsiteY0-172" fmla="*/ 167640 h 167640"/>
                <a:gd name="connsiteX1-173" fmla="*/ 125730 w 1503522"/>
                <a:gd name="connsiteY1-174" fmla="*/ 0 h 167640"/>
                <a:gd name="connsiteX2-175" fmla="*/ 1503522 w 1503522"/>
                <a:gd name="connsiteY2-176" fmla="*/ 0 h 167640"/>
                <a:gd name="connsiteX3-177" fmla="*/ 1375886 w 1503522"/>
                <a:gd name="connsiteY3-178" fmla="*/ 161448 h 167640"/>
                <a:gd name="connsiteX4-179" fmla="*/ 0 w 1503522"/>
                <a:gd name="connsiteY4-180" fmla="*/ 167640 h 167640"/>
                <a:gd name="connsiteX0-181" fmla="*/ 0 w 1498759"/>
                <a:gd name="connsiteY0-182" fmla="*/ 189071 h 189071"/>
                <a:gd name="connsiteX1-183" fmla="*/ 120967 w 1498759"/>
                <a:gd name="connsiteY1-184" fmla="*/ 0 h 189071"/>
                <a:gd name="connsiteX2-185" fmla="*/ 1498759 w 1498759"/>
                <a:gd name="connsiteY2-186" fmla="*/ 0 h 189071"/>
                <a:gd name="connsiteX3-187" fmla="*/ 1371123 w 1498759"/>
                <a:gd name="connsiteY3-188" fmla="*/ 161448 h 189071"/>
                <a:gd name="connsiteX4-189" fmla="*/ 0 w 1498759"/>
                <a:gd name="connsiteY4-190" fmla="*/ 189071 h 189071"/>
                <a:gd name="connsiteX0-191" fmla="*/ 0 w 1498759"/>
                <a:gd name="connsiteY0-192" fmla="*/ 184309 h 184309"/>
                <a:gd name="connsiteX1-193" fmla="*/ 120967 w 1498759"/>
                <a:gd name="connsiteY1-194" fmla="*/ 0 h 184309"/>
                <a:gd name="connsiteX2-195" fmla="*/ 1498759 w 1498759"/>
                <a:gd name="connsiteY2-196" fmla="*/ 0 h 184309"/>
                <a:gd name="connsiteX3-197" fmla="*/ 1371123 w 1498759"/>
                <a:gd name="connsiteY3-198" fmla="*/ 161448 h 184309"/>
                <a:gd name="connsiteX4-199" fmla="*/ 0 w 1498759"/>
                <a:gd name="connsiteY4-200" fmla="*/ 184309 h 184309"/>
                <a:gd name="connsiteX0-201" fmla="*/ 0 w 1508284"/>
                <a:gd name="connsiteY0-202" fmla="*/ 203359 h 203359"/>
                <a:gd name="connsiteX1-203" fmla="*/ 130492 w 1508284"/>
                <a:gd name="connsiteY1-204" fmla="*/ 0 h 203359"/>
                <a:gd name="connsiteX2-205" fmla="*/ 1508284 w 1508284"/>
                <a:gd name="connsiteY2-206" fmla="*/ 0 h 203359"/>
                <a:gd name="connsiteX3-207" fmla="*/ 1380648 w 1508284"/>
                <a:gd name="connsiteY3-208" fmla="*/ 161448 h 203359"/>
                <a:gd name="connsiteX4-209" fmla="*/ 0 w 1508284"/>
                <a:gd name="connsiteY4-210" fmla="*/ 203359 h 203359"/>
                <a:gd name="connsiteX0-211" fmla="*/ 0 w 1508284"/>
                <a:gd name="connsiteY0-212" fmla="*/ 203359 h 203359"/>
                <a:gd name="connsiteX1-213" fmla="*/ 130492 w 1508284"/>
                <a:gd name="connsiteY1-214" fmla="*/ 0 h 203359"/>
                <a:gd name="connsiteX2-215" fmla="*/ 1508284 w 1508284"/>
                <a:gd name="connsiteY2-216" fmla="*/ 0 h 203359"/>
                <a:gd name="connsiteX3-217" fmla="*/ 1378267 w 1508284"/>
                <a:gd name="connsiteY3-218" fmla="*/ 199548 h 203359"/>
                <a:gd name="connsiteX4-219" fmla="*/ 0 w 1508284"/>
                <a:gd name="connsiteY4-220" fmla="*/ 203359 h 203359"/>
                <a:gd name="connsiteX0-221" fmla="*/ 0 w 1508284"/>
                <a:gd name="connsiteY0-222" fmla="*/ 203359 h 203359"/>
                <a:gd name="connsiteX1-223" fmla="*/ 130492 w 1508284"/>
                <a:gd name="connsiteY1-224" fmla="*/ 0 h 203359"/>
                <a:gd name="connsiteX2-225" fmla="*/ 1508284 w 1508284"/>
                <a:gd name="connsiteY2-226" fmla="*/ 0 h 203359"/>
                <a:gd name="connsiteX3-227" fmla="*/ 1373504 w 1508284"/>
                <a:gd name="connsiteY3-228" fmla="*/ 190023 h 203359"/>
                <a:gd name="connsiteX4-229" fmla="*/ 0 w 1508284"/>
                <a:gd name="connsiteY4-230" fmla="*/ 203359 h 203359"/>
                <a:gd name="connsiteX0-231" fmla="*/ 0 w 1508284"/>
                <a:gd name="connsiteY0-232" fmla="*/ 203359 h 203359"/>
                <a:gd name="connsiteX1-233" fmla="*/ 130492 w 1508284"/>
                <a:gd name="connsiteY1-234" fmla="*/ 0 h 203359"/>
                <a:gd name="connsiteX2-235" fmla="*/ 1508284 w 1508284"/>
                <a:gd name="connsiteY2-236" fmla="*/ 0 h 203359"/>
                <a:gd name="connsiteX3-237" fmla="*/ 1363979 w 1508284"/>
                <a:gd name="connsiteY3-238" fmla="*/ 170973 h 203359"/>
                <a:gd name="connsiteX4-239" fmla="*/ 0 w 1508284"/>
                <a:gd name="connsiteY4-240" fmla="*/ 203359 h 203359"/>
                <a:gd name="connsiteX0-241" fmla="*/ 0 w 1508284"/>
                <a:gd name="connsiteY0-242" fmla="*/ 191453 h 191453"/>
                <a:gd name="connsiteX1-243" fmla="*/ 130492 w 1508284"/>
                <a:gd name="connsiteY1-244" fmla="*/ 0 h 191453"/>
                <a:gd name="connsiteX2-245" fmla="*/ 1508284 w 1508284"/>
                <a:gd name="connsiteY2-246" fmla="*/ 0 h 191453"/>
                <a:gd name="connsiteX3-247" fmla="*/ 1363979 w 1508284"/>
                <a:gd name="connsiteY3-248" fmla="*/ 170973 h 191453"/>
                <a:gd name="connsiteX4-249" fmla="*/ 0 w 1508284"/>
                <a:gd name="connsiteY4-250" fmla="*/ 191453 h 191453"/>
                <a:gd name="connsiteX0-251" fmla="*/ 4014 w 1457529"/>
                <a:gd name="connsiteY0-252" fmla="*/ 193834 h 193834"/>
                <a:gd name="connsiteX1-253" fmla="*/ 79737 w 1457529"/>
                <a:gd name="connsiteY1-254" fmla="*/ 0 h 193834"/>
                <a:gd name="connsiteX2-255" fmla="*/ 1457529 w 1457529"/>
                <a:gd name="connsiteY2-256" fmla="*/ 0 h 193834"/>
                <a:gd name="connsiteX3-257" fmla="*/ 1313224 w 1457529"/>
                <a:gd name="connsiteY3-258" fmla="*/ 170973 h 193834"/>
                <a:gd name="connsiteX4-259" fmla="*/ 4014 w 1457529"/>
                <a:gd name="connsiteY4-260" fmla="*/ 193834 h 193834"/>
                <a:gd name="connsiteX0-261" fmla="*/ 4014 w 1457529"/>
                <a:gd name="connsiteY0-262" fmla="*/ 193834 h 193834"/>
                <a:gd name="connsiteX1-263" fmla="*/ 79737 w 1457529"/>
                <a:gd name="connsiteY1-264" fmla="*/ 0 h 193834"/>
                <a:gd name="connsiteX2-265" fmla="*/ 1457529 w 1457529"/>
                <a:gd name="connsiteY2-266" fmla="*/ 0 h 193834"/>
                <a:gd name="connsiteX3-267" fmla="*/ 1313224 w 1457529"/>
                <a:gd name="connsiteY3-268" fmla="*/ 170973 h 193834"/>
                <a:gd name="connsiteX4-269" fmla="*/ 4014 w 1457529"/>
                <a:gd name="connsiteY4-270" fmla="*/ 193834 h 193834"/>
                <a:gd name="connsiteX0-271" fmla="*/ 4014 w 1457529"/>
                <a:gd name="connsiteY0-272" fmla="*/ 193834 h 194786"/>
                <a:gd name="connsiteX1-273" fmla="*/ 79737 w 1457529"/>
                <a:gd name="connsiteY1-274" fmla="*/ 0 h 194786"/>
                <a:gd name="connsiteX2-275" fmla="*/ 1457529 w 1457529"/>
                <a:gd name="connsiteY2-276" fmla="*/ 0 h 194786"/>
                <a:gd name="connsiteX3-277" fmla="*/ 1317986 w 1457529"/>
                <a:gd name="connsiteY3-278" fmla="*/ 194786 h 194786"/>
                <a:gd name="connsiteX4-279" fmla="*/ 4014 w 1457529"/>
                <a:gd name="connsiteY4-280" fmla="*/ 193834 h 194786"/>
                <a:gd name="connsiteX0-281" fmla="*/ 4014 w 1448004"/>
                <a:gd name="connsiteY0-282" fmla="*/ 193834 h 194786"/>
                <a:gd name="connsiteX1-283" fmla="*/ 79737 w 1448004"/>
                <a:gd name="connsiteY1-284" fmla="*/ 0 h 194786"/>
                <a:gd name="connsiteX2-285" fmla="*/ 1448004 w 1448004"/>
                <a:gd name="connsiteY2-286" fmla="*/ 4763 h 194786"/>
                <a:gd name="connsiteX3-287" fmla="*/ 1317986 w 1448004"/>
                <a:gd name="connsiteY3-288" fmla="*/ 194786 h 194786"/>
                <a:gd name="connsiteX4-289" fmla="*/ 4014 w 1448004"/>
                <a:gd name="connsiteY4-290" fmla="*/ 193834 h 194786"/>
                <a:gd name="connsiteX0-291" fmla="*/ 1632 w 1445622"/>
                <a:gd name="connsiteY0-292" fmla="*/ 189071 h 190023"/>
                <a:gd name="connsiteX1-293" fmla="*/ 79737 w 1445622"/>
                <a:gd name="connsiteY1-294" fmla="*/ 9525 h 190023"/>
                <a:gd name="connsiteX2-295" fmla="*/ 1445622 w 1445622"/>
                <a:gd name="connsiteY2-296" fmla="*/ 0 h 190023"/>
                <a:gd name="connsiteX3-297" fmla="*/ 1315604 w 1445622"/>
                <a:gd name="connsiteY3-298" fmla="*/ 190023 h 190023"/>
                <a:gd name="connsiteX4-299" fmla="*/ 1632 w 1445622"/>
                <a:gd name="connsiteY4-300" fmla="*/ 189071 h 190023"/>
                <a:gd name="connsiteX0-301" fmla="*/ 4014 w 1448004"/>
                <a:gd name="connsiteY0-302" fmla="*/ 191452 h 192404"/>
                <a:gd name="connsiteX1-303" fmla="*/ 79737 w 1448004"/>
                <a:gd name="connsiteY1-304" fmla="*/ 0 h 192404"/>
                <a:gd name="connsiteX2-305" fmla="*/ 1448004 w 1448004"/>
                <a:gd name="connsiteY2-306" fmla="*/ 2381 h 192404"/>
                <a:gd name="connsiteX3-307" fmla="*/ 1317986 w 1448004"/>
                <a:gd name="connsiteY3-308" fmla="*/ 192404 h 192404"/>
                <a:gd name="connsiteX4-309" fmla="*/ 4014 w 1448004"/>
                <a:gd name="connsiteY4-310" fmla="*/ 191452 h 192404"/>
                <a:gd name="connsiteX0-311" fmla="*/ 6396 w 1450386"/>
                <a:gd name="connsiteY0-312" fmla="*/ 189071 h 190023"/>
                <a:gd name="connsiteX1-313" fmla="*/ 79737 w 1450386"/>
                <a:gd name="connsiteY1-314" fmla="*/ 30957 h 190023"/>
                <a:gd name="connsiteX2-315" fmla="*/ 1450386 w 1450386"/>
                <a:gd name="connsiteY2-316" fmla="*/ 0 h 190023"/>
                <a:gd name="connsiteX3-317" fmla="*/ 1320368 w 1450386"/>
                <a:gd name="connsiteY3-318" fmla="*/ 190023 h 190023"/>
                <a:gd name="connsiteX4-319" fmla="*/ 6396 w 1450386"/>
                <a:gd name="connsiteY4-320" fmla="*/ 189071 h 190023"/>
                <a:gd name="connsiteX0-321" fmla="*/ 13539 w 1457529"/>
                <a:gd name="connsiteY0-322" fmla="*/ 191452 h 192404"/>
                <a:gd name="connsiteX1-323" fmla="*/ 79737 w 1457529"/>
                <a:gd name="connsiteY1-324" fmla="*/ 0 h 192404"/>
                <a:gd name="connsiteX2-325" fmla="*/ 1457529 w 1457529"/>
                <a:gd name="connsiteY2-326" fmla="*/ 2381 h 192404"/>
                <a:gd name="connsiteX3-327" fmla="*/ 1327511 w 1457529"/>
                <a:gd name="connsiteY3-328" fmla="*/ 192404 h 192404"/>
                <a:gd name="connsiteX4-329" fmla="*/ 13539 w 1457529"/>
                <a:gd name="connsiteY4-330" fmla="*/ 191452 h 19240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529" h="192404">
                  <a:moveTo>
                    <a:pt x="13539" y="191452"/>
                  </a:moveTo>
                  <a:cubicBezTo>
                    <a:pt x="20573" y="112604"/>
                    <a:pt x="0" y="45388"/>
                    <a:pt x="79737" y="0"/>
                  </a:cubicBezTo>
                  <a:lnTo>
                    <a:pt x="1457529" y="2381"/>
                  </a:lnTo>
                  <a:cubicBezTo>
                    <a:pt x="1365399" y="84451"/>
                    <a:pt x="1335033" y="115817"/>
                    <a:pt x="1327511" y="192404"/>
                  </a:cubicBezTo>
                  <a:lnTo>
                    <a:pt x="13539" y="19145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8" name="그룹 105"/>
            <p:cNvGrpSpPr/>
            <p:nvPr/>
          </p:nvGrpSpPr>
          <p:grpSpPr>
            <a:xfrm>
              <a:off x="2715932" y="2169738"/>
              <a:ext cx="1824383" cy="3290003"/>
              <a:chOff x="1474539" y="2155222"/>
              <a:chExt cx="1540123" cy="3290002"/>
            </a:xfrm>
            <a:solidFill>
              <a:srgbClr val="31BDB6"/>
            </a:solidFill>
            <a:effectLst>
              <a:outerShdw blurRad="215900" dist="1143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109" name="순서도: 지연 108"/>
              <p:cNvSpPr/>
              <p:nvPr/>
            </p:nvSpPr>
            <p:spPr>
              <a:xfrm rot="5400000">
                <a:off x="1770927" y="4212601"/>
                <a:ext cx="1008112" cy="1457134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0" name="자유형 109"/>
              <p:cNvSpPr/>
              <p:nvPr/>
            </p:nvSpPr>
            <p:spPr>
              <a:xfrm flipH="1">
                <a:off x="1474539" y="2155222"/>
                <a:ext cx="1540123" cy="192404"/>
              </a:xfrm>
              <a:custGeom>
                <a:avLst/>
                <a:gdLst>
                  <a:gd name="connsiteX0" fmla="*/ 0 w 1424940"/>
                  <a:gd name="connsiteY0" fmla="*/ 167640 h 182880"/>
                  <a:gd name="connsiteX1" fmla="*/ 68580 w 1424940"/>
                  <a:gd name="connsiteY1" fmla="*/ 0 h 182880"/>
                  <a:gd name="connsiteX2" fmla="*/ 1424940 w 1424940"/>
                  <a:gd name="connsiteY2" fmla="*/ 0 h 182880"/>
                  <a:gd name="connsiteX3" fmla="*/ 1363980 w 1424940"/>
                  <a:gd name="connsiteY3" fmla="*/ 182880 h 182880"/>
                  <a:gd name="connsiteX4" fmla="*/ 0 w 1424940"/>
                  <a:gd name="connsiteY4" fmla="*/ 167640 h 182880"/>
                  <a:gd name="connsiteX0-1" fmla="*/ 21962 w 1446902"/>
                  <a:gd name="connsiteY0-2" fmla="*/ 167640 h 182880"/>
                  <a:gd name="connsiteX1-3" fmla="*/ 90542 w 1446902"/>
                  <a:gd name="connsiteY1-4" fmla="*/ 0 h 182880"/>
                  <a:gd name="connsiteX2-5" fmla="*/ 1446902 w 1446902"/>
                  <a:gd name="connsiteY2-6" fmla="*/ 0 h 182880"/>
                  <a:gd name="connsiteX3-7" fmla="*/ 1385942 w 1446902"/>
                  <a:gd name="connsiteY3-8" fmla="*/ 182880 h 182880"/>
                  <a:gd name="connsiteX4-9" fmla="*/ 21962 w 1446902"/>
                  <a:gd name="connsiteY4-10" fmla="*/ 167640 h 182880"/>
                  <a:gd name="connsiteX0-11" fmla="*/ 21962 w 1446902"/>
                  <a:gd name="connsiteY0-12" fmla="*/ 167640 h 182880"/>
                  <a:gd name="connsiteX1-13" fmla="*/ 90542 w 1446902"/>
                  <a:gd name="connsiteY1-14" fmla="*/ 0 h 182880"/>
                  <a:gd name="connsiteX2-15" fmla="*/ 1446902 w 1446902"/>
                  <a:gd name="connsiteY2-16" fmla="*/ 0 h 182880"/>
                  <a:gd name="connsiteX3-17" fmla="*/ 1385942 w 1446902"/>
                  <a:gd name="connsiteY3-18" fmla="*/ 182880 h 182880"/>
                  <a:gd name="connsiteX4-19" fmla="*/ 21962 w 1446902"/>
                  <a:gd name="connsiteY4-20" fmla="*/ 167640 h 182880"/>
                  <a:gd name="connsiteX0-21" fmla="*/ 21962 w 1446902"/>
                  <a:gd name="connsiteY0-22" fmla="*/ 167640 h 182880"/>
                  <a:gd name="connsiteX1-23" fmla="*/ 90542 w 1446902"/>
                  <a:gd name="connsiteY1-24" fmla="*/ 0 h 182880"/>
                  <a:gd name="connsiteX2-25" fmla="*/ 1446902 w 1446902"/>
                  <a:gd name="connsiteY2-26" fmla="*/ 0 h 182880"/>
                  <a:gd name="connsiteX3-27" fmla="*/ 1385942 w 1446902"/>
                  <a:gd name="connsiteY3-28" fmla="*/ 182880 h 182880"/>
                  <a:gd name="connsiteX4-29" fmla="*/ 21962 w 1446902"/>
                  <a:gd name="connsiteY4-30" fmla="*/ 167640 h 182880"/>
                  <a:gd name="connsiteX0-31" fmla="*/ 21962 w 1446902"/>
                  <a:gd name="connsiteY0-32" fmla="*/ 167640 h 182880"/>
                  <a:gd name="connsiteX1-33" fmla="*/ 90542 w 1446902"/>
                  <a:gd name="connsiteY1-34" fmla="*/ 0 h 182880"/>
                  <a:gd name="connsiteX2-35" fmla="*/ 1446902 w 1446902"/>
                  <a:gd name="connsiteY2-36" fmla="*/ 0 h 182880"/>
                  <a:gd name="connsiteX3-37" fmla="*/ 1385942 w 1446902"/>
                  <a:gd name="connsiteY3-38" fmla="*/ 182880 h 182880"/>
                  <a:gd name="connsiteX4-39" fmla="*/ 21962 w 1446902"/>
                  <a:gd name="connsiteY4-40" fmla="*/ 167640 h 182880"/>
                  <a:gd name="connsiteX0-41" fmla="*/ 21962 w 1446902"/>
                  <a:gd name="connsiteY0-42" fmla="*/ 167640 h 182880"/>
                  <a:gd name="connsiteX1-43" fmla="*/ 90542 w 1446902"/>
                  <a:gd name="connsiteY1-44" fmla="*/ 0 h 182880"/>
                  <a:gd name="connsiteX2-45" fmla="*/ 1446902 w 1446902"/>
                  <a:gd name="connsiteY2-46" fmla="*/ 0 h 182880"/>
                  <a:gd name="connsiteX3-47" fmla="*/ 1385942 w 1446902"/>
                  <a:gd name="connsiteY3-48" fmla="*/ 182880 h 182880"/>
                  <a:gd name="connsiteX4-49" fmla="*/ 21962 w 1446902"/>
                  <a:gd name="connsiteY4-50" fmla="*/ 167640 h 182880"/>
                  <a:gd name="connsiteX0-51" fmla="*/ 21962 w 1446902"/>
                  <a:gd name="connsiteY0-52" fmla="*/ 167640 h 182880"/>
                  <a:gd name="connsiteX1-53" fmla="*/ 90542 w 1446902"/>
                  <a:gd name="connsiteY1-54" fmla="*/ 0 h 182880"/>
                  <a:gd name="connsiteX2-55" fmla="*/ 1446902 w 1446902"/>
                  <a:gd name="connsiteY2-56" fmla="*/ 0 h 182880"/>
                  <a:gd name="connsiteX3-57" fmla="*/ 1385942 w 1446902"/>
                  <a:gd name="connsiteY3-58" fmla="*/ 182880 h 182880"/>
                  <a:gd name="connsiteX4-59" fmla="*/ 21962 w 1446902"/>
                  <a:gd name="connsiteY4-60" fmla="*/ 167640 h 182880"/>
                  <a:gd name="connsiteX0-61" fmla="*/ 21962 w 1446902"/>
                  <a:gd name="connsiteY0-62" fmla="*/ 167640 h 182880"/>
                  <a:gd name="connsiteX1-63" fmla="*/ 90542 w 1446902"/>
                  <a:gd name="connsiteY1-64" fmla="*/ 0 h 182880"/>
                  <a:gd name="connsiteX2-65" fmla="*/ 1446902 w 1446902"/>
                  <a:gd name="connsiteY2-66" fmla="*/ 0 h 182880"/>
                  <a:gd name="connsiteX3-67" fmla="*/ 1385942 w 1446902"/>
                  <a:gd name="connsiteY3-68" fmla="*/ 182880 h 182880"/>
                  <a:gd name="connsiteX4-69" fmla="*/ 21962 w 1446902"/>
                  <a:gd name="connsiteY4-70" fmla="*/ 167640 h 182880"/>
                  <a:gd name="connsiteX0-71" fmla="*/ 21962 w 1446902"/>
                  <a:gd name="connsiteY0-72" fmla="*/ 167640 h 182880"/>
                  <a:gd name="connsiteX1-73" fmla="*/ 90542 w 1446902"/>
                  <a:gd name="connsiteY1-74" fmla="*/ 0 h 182880"/>
                  <a:gd name="connsiteX2-75" fmla="*/ 1446902 w 1446902"/>
                  <a:gd name="connsiteY2-76" fmla="*/ 0 h 182880"/>
                  <a:gd name="connsiteX3-77" fmla="*/ 1385942 w 1446902"/>
                  <a:gd name="connsiteY3-78" fmla="*/ 182880 h 182880"/>
                  <a:gd name="connsiteX4-79" fmla="*/ 21962 w 1446902"/>
                  <a:gd name="connsiteY4-80" fmla="*/ 167640 h 182880"/>
                  <a:gd name="connsiteX0-81" fmla="*/ 21962 w 1446902"/>
                  <a:gd name="connsiteY0-82" fmla="*/ 167640 h 182880"/>
                  <a:gd name="connsiteX1-83" fmla="*/ 90542 w 1446902"/>
                  <a:gd name="connsiteY1-84" fmla="*/ 0 h 182880"/>
                  <a:gd name="connsiteX2-85" fmla="*/ 1446902 w 1446902"/>
                  <a:gd name="connsiteY2-86" fmla="*/ 0 h 182880"/>
                  <a:gd name="connsiteX3-87" fmla="*/ 1385942 w 1446902"/>
                  <a:gd name="connsiteY3-88" fmla="*/ 182880 h 182880"/>
                  <a:gd name="connsiteX4-89" fmla="*/ 21962 w 1446902"/>
                  <a:gd name="connsiteY4-90" fmla="*/ 167640 h 182880"/>
                  <a:gd name="connsiteX0-91" fmla="*/ 21962 w 1446902"/>
                  <a:gd name="connsiteY0-92" fmla="*/ 167640 h 182880"/>
                  <a:gd name="connsiteX1-93" fmla="*/ 90542 w 1446902"/>
                  <a:gd name="connsiteY1-94" fmla="*/ 0 h 182880"/>
                  <a:gd name="connsiteX2-95" fmla="*/ 1446902 w 1446902"/>
                  <a:gd name="connsiteY2-96" fmla="*/ 0 h 182880"/>
                  <a:gd name="connsiteX3-97" fmla="*/ 1385942 w 1446902"/>
                  <a:gd name="connsiteY3-98" fmla="*/ 182880 h 182880"/>
                  <a:gd name="connsiteX4-99" fmla="*/ 21962 w 1446902"/>
                  <a:gd name="connsiteY4-100" fmla="*/ 167640 h 182880"/>
                  <a:gd name="connsiteX0-101" fmla="*/ 21962 w 1446902"/>
                  <a:gd name="connsiteY0-102" fmla="*/ 167640 h 182880"/>
                  <a:gd name="connsiteX1-103" fmla="*/ 90542 w 1446902"/>
                  <a:gd name="connsiteY1-104" fmla="*/ 0 h 182880"/>
                  <a:gd name="connsiteX2-105" fmla="*/ 1446902 w 1446902"/>
                  <a:gd name="connsiteY2-106" fmla="*/ 0 h 182880"/>
                  <a:gd name="connsiteX3-107" fmla="*/ 1385942 w 1446902"/>
                  <a:gd name="connsiteY3-108" fmla="*/ 182880 h 182880"/>
                  <a:gd name="connsiteX4-109" fmla="*/ 21962 w 1446902"/>
                  <a:gd name="connsiteY4-110" fmla="*/ 167640 h 182880"/>
                  <a:gd name="connsiteX0-111" fmla="*/ 23922 w 1448862"/>
                  <a:gd name="connsiteY0-112" fmla="*/ 167640 h 182880"/>
                  <a:gd name="connsiteX1-113" fmla="*/ 92502 w 1448862"/>
                  <a:gd name="connsiteY1-114" fmla="*/ 0 h 182880"/>
                  <a:gd name="connsiteX2-115" fmla="*/ 1448862 w 1448862"/>
                  <a:gd name="connsiteY2-116" fmla="*/ 0 h 182880"/>
                  <a:gd name="connsiteX3-117" fmla="*/ 1387902 w 1448862"/>
                  <a:gd name="connsiteY3-118" fmla="*/ 182880 h 182880"/>
                  <a:gd name="connsiteX4-119" fmla="*/ 23922 w 1448862"/>
                  <a:gd name="connsiteY4-120" fmla="*/ 167640 h 182880"/>
                  <a:gd name="connsiteX0-121" fmla="*/ 23922 w 1448862"/>
                  <a:gd name="connsiteY0-122" fmla="*/ 167640 h 182880"/>
                  <a:gd name="connsiteX1-123" fmla="*/ 149652 w 1448862"/>
                  <a:gd name="connsiteY1-124" fmla="*/ 0 h 182880"/>
                  <a:gd name="connsiteX2-125" fmla="*/ 1448862 w 1448862"/>
                  <a:gd name="connsiteY2-126" fmla="*/ 0 h 182880"/>
                  <a:gd name="connsiteX3-127" fmla="*/ 1387902 w 1448862"/>
                  <a:gd name="connsiteY3-128" fmla="*/ 182880 h 182880"/>
                  <a:gd name="connsiteX4-129" fmla="*/ 23922 w 1448862"/>
                  <a:gd name="connsiteY4-130" fmla="*/ 167640 h 182880"/>
                  <a:gd name="connsiteX0-131" fmla="*/ 0 w 1424940"/>
                  <a:gd name="connsiteY0-132" fmla="*/ 167640 h 182880"/>
                  <a:gd name="connsiteX1-133" fmla="*/ 125730 w 1424940"/>
                  <a:gd name="connsiteY1-134" fmla="*/ 0 h 182880"/>
                  <a:gd name="connsiteX2-135" fmla="*/ 1424940 w 1424940"/>
                  <a:gd name="connsiteY2-136" fmla="*/ 0 h 182880"/>
                  <a:gd name="connsiteX3-137" fmla="*/ 1363980 w 1424940"/>
                  <a:gd name="connsiteY3-138" fmla="*/ 182880 h 182880"/>
                  <a:gd name="connsiteX4-139" fmla="*/ 0 w 1424940"/>
                  <a:gd name="connsiteY4-140" fmla="*/ 167640 h 182880"/>
                  <a:gd name="connsiteX0-141" fmla="*/ 0 w 1424940"/>
                  <a:gd name="connsiteY0-142" fmla="*/ 167640 h 182880"/>
                  <a:gd name="connsiteX1-143" fmla="*/ 125730 w 1424940"/>
                  <a:gd name="connsiteY1-144" fmla="*/ 0 h 182880"/>
                  <a:gd name="connsiteX2-145" fmla="*/ 1424940 w 1424940"/>
                  <a:gd name="connsiteY2-146" fmla="*/ 0 h 182880"/>
                  <a:gd name="connsiteX3-147" fmla="*/ 1373505 w 1424940"/>
                  <a:gd name="connsiteY3-148" fmla="*/ 182880 h 182880"/>
                  <a:gd name="connsiteX4-149" fmla="*/ 0 w 1424940"/>
                  <a:gd name="connsiteY4-150" fmla="*/ 167640 h 182880"/>
                  <a:gd name="connsiteX0-151" fmla="*/ 0 w 1467803"/>
                  <a:gd name="connsiteY0-152" fmla="*/ 167640 h 182880"/>
                  <a:gd name="connsiteX1-153" fmla="*/ 125730 w 1467803"/>
                  <a:gd name="connsiteY1-154" fmla="*/ 0 h 182880"/>
                  <a:gd name="connsiteX2-155" fmla="*/ 1467803 w 1467803"/>
                  <a:gd name="connsiteY2-156" fmla="*/ 4763 h 182880"/>
                  <a:gd name="connsiteX3-157" fmla="*/ 1373505 w 1467803"/>
                  <a:gd name="connsiteY3-158" fmla="*/ 182880 h 182880"/>
                  <a:gd name="connsiteX4-159" fmla="*/ 0 w 1467803"/>
                  <a:gd name="connsiteY4-160" fmla="*/ 167640 h 182880"/>
                  <a:gd name="connsiteX0-161" fmla="*/ 0 w 1451134"/>
                  <a:gd name="connsiteY0-162" fmla="*/ 191452 h 191452"/>
                  <a:gd name="connsiteX1-163" fmla="*/ 109061 w 1451134"/>
                  <a:gd name="connsiteY1-164" fmla="*/ 0 h 191452"/>
                  <a:gd name="connsiteX2-165" fmla="*/ 1451134 w 1451134"/>
                  <a:gd name="connsiteY2-166" fmla="*/ 4763 h 191452"/>
                  <a:gd name="connsiteX3-167" fmla="*/ 1356836 w 1451134"/>
                  <a:gd name="connsiteY3-168" fmla="*/ 182880 h 191452"/>
                  <a:gd name="connsiteX4-169" fmla="*/ 0 w 1451134"/>
                  <a:gd name="connsiteY4-170" fmla="*/ 191452 h 191452"/>
                  <a:gd name="connsiteX0-171" fmla="*/ 0 w 1451134"/>
                  <a:gd name="connsiteY0-172" fmla="*/ 117633 h 182880"/>
                  <a:gd name="connsiteX1-173" fmla="*/ 109061 w 1451134"/>
                  <a:gd name="connsiteY1-174" fmla="*/ 0 h 182880"/>
                  <a:gd name="connsiteX2-175" fmla="*/ 1451134 w 1451134"/>
                  <a:gd name="connsiteY2-176" fmla="*/ 4763 h 182880"/>
                  <a:gd name="connsiteX3-177" fmla="*/ 1356836 w 1451134"/>
                  <a:gd name="connsiteY3-178" fmla="*/ 182880 h 182880"/>
                  <a:gd name="connsiteX4-179" fmla="*/ 0 w 1451134"/>
                  <a:gd name="connsiteY4-180" fmla="*/ 117633 h 182880"/>
                  <a:gd name="connsiteX0-181" fmla="*/ 0 w 1455897"/>
                  <a:gd name="connsiteY0-182" fmla="*/ 167639 h 182880"/>
                  <a:gd name="connsiteX1-183" fmla="*/ 113824 w 1455897"/>
                  <a:gd name="connsiteY1-184" fmla="*/ 0 h 182880"/>
                  <a:gd name="connsiteX2-185" fmla="*/ 1455897 w 1455897"/>
                  <a:gd name="connsiteY2-186" fmla="*/ 4763 h 182880"/>
                  <a:gd name="connsiteX3-187" fmla="*/ 1361599 w 1455897"/>
                  <a:gd name="connsiteY3-188" fmla="*/ 182880 h 182880"/>
                  <a:gd name="connsiteX4-189" fmla="*/ 0 w 1455897"/>
                  <a:gd name="connsiteY4-190" fmla="*/ 167639 h 182880"/>
                  <a:gd name="connsiteX0-191" fmla="*/ 0 w 1466752"/>
                  <a:gd name="connsiteY0-192" fmla="*/ 167639 h 167639"/>
                  <a:gd name="connsiteX1-193" fmla="*/ 113824 w 1466752"/>
                  <a:gd name="connsiteY1-194" fmla="*/ 0 h 167639"/>
                  <a:gd name="connsiteX2-195" fmla="*/ 1455897 w 1466752"/>
                  <a:gd name="connsiteY2-196" fmla="*/ 4763 h 167639"/>
                  <a:gd name="connsiteX3-197" fmla="*/ 1459230 w 1466752"/>
                  <a:gd name="connsiteY3-198" fmla="*/ 163830 h 167639"/>
                  <a:gd name="connsiteX4-199" fmla="*/ 0 w 1466752"/>
                  <a:gd name="connsiteY4-200" fmla="*/ 167639 h 167639"/>
                  <a:gd name="connsiteX0-201" fmla="*/ 0 w 1464371"/>
                  <a:gd name="connsiteY0-202" fmla="*/ 167639 h 175736"/>
                  <a:gd name="connsiteX1-203" fmla="*/ 113824 w 1464371"/>
                  <a:gd name="connsiteY1-204" fmla="*/ 0 h 175736"/>
                  <a:gd name="connsiteX2-205" fmla="*/ 1455897 w 1464371"/>
                  <a:gd name="connsiteY2-206" fmla="*/ 4763 h 175736"/>
                  <a:gd name="connsiteX3-207" fmla="*/ 1456849 w 1464371"/>
                  <a:gd name="connsiteY3-208" fmla="*/ 175736 h 175736"/>
                  <a:gd name="connsiteX4-209" fmla="*/ 0 w 1464371"/>
                  <a:gd name="connsiteY4-210" fmla="*/ 167639 h 175736"/>
                  <a:gd name="connsiteX0-211" fmla="*/ 0 w 1456849"/>
                  <a:gd name="connsiteY0-212" fmla="*/ 167639 h 175736"/>
                  <a:gd name="connsiteX1-213" fmla="*/ 113824 w 1456849"/>
                  <a:gd name="connsiteY1-214" fmla="*/ 0 h 175736"/>
                  <a:gd name="connsiteX2-215" fmla="*/ 1455897 w 1456849"/>
                  <a:gd name="connsiteY2-216" fmla="*/ 4763 h 175736"/>
                  <a:gd name="connsiteX3-217" fmla="*/ 1456849 w 1456849"/>
                  <a:gd name="connsiteY3-218" fmla="*/ 175736 h 175736"/>
                  <a:gd name="connsiteX4-219" fmla="*/ 0 w 1456849"/>
                  <a:gd name="connsiteY4-220" fmla="*/ 167639 h 175736"/>
                  <a:gd name="connsiteX0-221" fmla="*/ 0 w 1456849"/>
                  <a:gd name="connsiteY0-222" fmla="*/ 167639 h 175736"/>
                  <a:gd name="connsiteX1-223" fmla="*/ 113824 w 1456849"/>
                  <a:gd name="connsiteY1-224" fmla="*/ 0 h 175736"/>
                  <a:gd name="connsiteX2-225" fmla="*/ 1455897 w 1456849"/>
                  <a:gd name="connsiteY2-226" fmla="*/ 4763 h 175736"/>
                  <a:gd name="connsiteX3-227" fmla="*/ 1456849 w 1456849"/>
                  <a:gd name="connsiteY3-228" fmla="*/ 175736 h 175736"/>
                  <a:gd name="connsiteX4-229" fmla="*/ 0 w 1456849"/>
                  <a:gd name="connsiteY4-230" fmla="*/ 167639 h 175736"/>
                  <a:gd name="connsiteX0-231" fmla="*/ 0 w 1456849"/>
                  <a:gd name="connsiteY0-232" fmla="*/ 167639 h 175736"/>
                  <a:gd name="connsiteX1-233" fmla="*/ 113824 w 1456849"/>
                  <a:gd name="connsiteY1-234" fmla="*/ 0 h 175736"/>
                  <a:gd name="connsiteX2-235" fmla="*/ 1455897 w 1456849"/>
                  <a:gd name="connsiteY2-236" fmla="*/ 4763 h 175736"/>
                  <a:gd name="connsiteX3-237" fmla="*/ 1456849 w 1456849"/>
                  <a:gd name="connsiteY3-238" fmla="*/ 175736 h 175736"/>
                  <a:gd name="connsiteX4-239" fmla="*/ 0 w 1456849"/>
                  <a:gd name="connsiteY4-240" fmla="*/ 167639 h 175736"/>
                  <a:gd name="connsiteX0-241" fmla="*/ 8776 w 1465625"/>
                  <a:gd name="connsiteY0-242" fmla="*/ 165257 h 173354"/>
                  <a:gd name="connsiteX1-243" fmla="*/ 79737 w 1465625"/>
                  <a:gd name="connsiteY1-244" fmla="*/ 0 h 173354"/>
                  <a:gd name="connsiteX2-245" fmla="*/ 1464673 w 1465625"/>
                  <a:gd name="connsiteY2-246" fmla="*/ 2381 h 173354"/>
                  <a:gd name="connsiteX3-247" fmla="*/ 1465625 w 1465625"/>
                  <a:gd name="connsiteY3-248" fmla="*/ 173354 h 173354"/>
                  <a:gd name="connsiteX4-249" fmla="*/ 8776 w 1465625"/>
                  <a:gd name="connsiteY4-250" fmla="*/ 165257 h 173354"/>
                  <a:gd name="connsiteX0-251" fmla="*/ 8776 w 1465625"/>
                  <a:gd name="connsiteY0-252" fmla="*/ 165257 h 173354"/>
                  <a:gd name="connsiteX1-253" fmla="*/ 79737 w 1465625"/>
                  <a:gd name="connsiteY1-254" fmla="*/ 0 h 173354"/>
                  <a:gd name="connsiteX2-255" fmla="*/ 1464673 w 1465625"/>
                  <a:gd name="connsiteY2-256" fmla="*/ 2381 h 173354"/>
                  <a:gd name="connsiteX3-257" fmla="*/ 1465625 w 1465625"/>
                  <a:gd name="connsiteY3-258" fmla="*/ 173354 h 173354"/>
                  <a:gd name="connsiteX4-259" fmla="*/ 8776 w 1465625"/>
                  <a:gd name="connsiteY4-260" fmla="*/ 165257 h 173354"/>
                  <a:gd name="connsiteX0-261" fmla="*/ 8776 w 1465625"/>
                  <a:gd name="connsiteY0-262" fmla="*/ 165257 h 187642"/>
                  <a:gd name="connsiteX1-263" fmla="*/ 79737 w 1465625"/>
                  <a:gd name="connsiteY1-264" fmla="*/ 0 h 187642"/>
                  <a:gd name="connsiteX2-265" fmla="*/ 1464673 w 1465625"/>
                  <a:gd name="connsiteY2-266" fmla="*/ 2381 h 187642"/>
                  <a:gd name="connsiteX3-267" fmla="*/ 1465625 w 1465625"/>
                  <a:gd name="connsiteY3-268" fmla="*/ 187642 h 187642"/>
                  <a:gd name="connsiteX4-269" fmla="*/ 8776 w 1465625"/>
                  <a:gd name="connsiteY4-270" fmla="*/ 165257 h 187642"/>
                  <a:gd name="connsiteX0-271" fmla="*/ 8776 w 1465625"/>
                  <a:gd name="connsiteY0-272" fmla="*/ 189069 h 189069"/>
                  <a:gd name="connsiteX1-273" fmla="*/ 79737 w 1465625"/>
                  <a:gd name="connsiteY1-274" fmla="*/ 0 h 189069"/>
                  <a:gd name="connsiteX2-275" fmla="*/ 1464673 w 1465625"/>
                  <a:gd name="connsiteY2-276" fmla="*/ 2381 h 189069"/>
                  <a:gd name="connsiteX3-277" fmla="*/ 1465625 w 1465625"/>
                  <a:gd name="connsiteY3-278" fmla="*/ 187642 h 189069"/>
                  <a:gd name="connsiteX4-279" fmla="*/ 8776 w 1465625"/>
                  <a:gd name="connsiteY4-280" fmla="*/ 189069 h 189069"/>
                  <a:gd name="connsiteX0-281" fmla="*/ 110 w 1456959"/>
                  <a:gd name="connsiteY0-282" fmla="*/ 189069 h 189069"/>
                  <a:gd name="connsiteX1-283" fmla="*/ 71071 w 1456959"/>
                  <a:gd name="connsiteY1-284" fmla="*/ 0 h 189069"/>
                  <a:gd name="connsiteX2-285" fmla="*/ 1456007 w 1456959"/>
                  <a:gd name="connsiteY2-286" fmla="*/ 2381 h 189069"/>
                  <a:gd name="connsiteX3-287" fmla="*/ 1456959 w 1456959"/>
                  <a:gd name="connsiteY3-288" fmla="*/ 187642 h 189069"/>
                  <a:gd name="connsiteX4-289" fmla="*/ 110 w 1456959"/>
                  <a:gd name="connsiteY4-290" fmla="*/ 189069 h 189069"/>
                  <a:gd name="connsiteX0-291" fmla="*/ 8776 w 1465625"/>
                  <a:gd name="connsiteY0-292" fmla="*/ 189069 h 189069"/>
                  <a:gd name="connsiteX1-293" fmla="*/ 79737 w 1465625"/>
                  <a:gd name="connsiteY1-294" fmla="*/ 0 h 189069"/>
                  <a:gd name="connsiteX2-295" fmla="*/ 1464673 w 1465625"/>
                  <a:gd name="connsiteY2-296" fmla="*/ 2381 h 189069"/>
                  <a:gd name="connsiteX3-297" fmla="*/ 1465625 w 1465625"/>
                  <a:gd name="connsiteY3-298" fmla="*/ 187642 h 189069"/>
                  <a:gd name="connsiteX4-299" fmla="*/ 8776 w 1465625"/>
                  <a:gd name="connsiteY4-300" fmla="*/ 189069 h 189069"/>
                  <a:gd name="connsiteX0-301" fmla="*/ 8776 w 1465625"/>
                  <a:gd name="connsiteY0-302" fmla="*/ 189069 h 189069"/>
                  <a:gd name="connsiteX1-303" fmla="*/ 79737 w 1465625"/>
                  <a:gd name="connsiteY1-304" fmla="*/ 0 h 189069"/>
                  <a:gd name="connsiteX2-305" fmla="*/ 1464673 w 1465625"/>
                  <a:gd name="connsiteY2-306" fmla="*/ 2381 h 189069"/>
                  <a:gd name="connsiteX3-307" fmla="*/ 1465625 w 1465625"/>
                  <a:gd name="connsiteY3-308" fmla="*/ 187642 h 189069"/>
                  <a:gd name="connsiteX4-309" fmla="*/ 8776 w 1465625"/>
                  <a:gd name="connsiteY4-310" fmla="*/ 189069 h 189069"/>
                  <a:gd name="connsiteX0-311" fmla="*/ 8776 w 1505043"/>
                  <a:gd name="connsiteY0-312" fmla="*/ 189069 h 189069"/>
                  <a:gd name="connsiteX1-313" fmla="*/ 79737 w 1505043"/>
                  <a:gd name="connsiteY1-314" fmla="*/ 0 h 189069"/>
                  <a:gd name="connsiteX2-315" fmla="*/ 1505043 w 1505043"/>
                  <a:gd name="connsiteY2-316" fmla="*/ 0 h 189069"/>
                  <a:gd name="connsiteX3-317" fmla="*/ 1465625 w 1505043"/>
                  <a:gd name="connsiteY3-318" fmla="*/ 187642 h 189069"/>
                  <a:gd name="connsiteX4-319" fmla="*/ 8776 w 1505043"/>
                  <a:gd name="connsiteY4-320" fmla="*/ 189069 h 189069"/>
                  <a:gd name="connsiteX0-321" fmla="*/ 8776 w 1505043"/>
                  <a:gd name="connsiteY0-322" fmla="*/ 189069 h 189069"/>
                  <a:gd name="connsiteX1-323" fmla="*/ 79737 w 1505043"/>
                  <a:gd name="connsiteY1-324" fmla="*/ 0 h 189069"/>
                  <a:gd name="connsiteX2-325" fmla="*/ 1505043 w 1505043"/>
                  <a:gd name="connsiteY2-326" fmla="*/ 0 h 189069"/>
                  <a:gd name="connsiteX3-327" fmla="*/ 1465625 w 1505043"/>
                  <a:gd name="connsiteY3-328" fmla="*/ 187642 h 189069"/>
                  <a:gd name="connsiteX4-329" fmla="*/ 8776 w 1505043"/>
                  <a:gd name="connsiteY4-330" fmla="*/ 189069 h 189069"/>
                  <a:gd name="connsiteX0-331" fmla="*/ 8776 w 1495544"/>
                  <a:gd name="connsiteY0-332" fmla="*/ 189069 h 189069"/>
                  <a:gd name="connsiteX1-333" fmla="*/ 79737 w 1495544"/>
                  <a:gd name="connsiteY1-334" fmla="*/ 0 h 189069"/>
                  <a:gd name="connsiteX2-335" fmla="*/ 1495544 w 1495544"/>
                  <a:gd name="connsiteY2-336" fmla="*/ 4762 h 189069"/>
                  <a:gd name="connsiteX3-337" fmla="*/ 1465625 w 1495544"/>
                  <a:gd name="connsiteY3-338" fmla="*/ 187642 h 189069"/>
                  <a:gd name="connsiteX4-339" fmla="*/ 8776 w 1495544"/>
                  <a:gd name="connsiteY4-340" fmla="*/ 189069 h 189069"/>
                  <a:gd name="connsiteX0-341" fmla="*/ 8776 w 1495544"/>
                  <a:gd name="connsiteY0-342" fmla="*/ 189069 h 189069"/>
                  <a:gd name="connsiteX1-343" fmla="*/ 79737 w 1495544"/>
                  <a:gd name="connsiteY1-344" fmla="*/ 0 h 189069"/>
                  <a:gd name="connsiteX2-345" fmla="*/ 1495544 w 1495544"/>
                  <a:gd name="connsiteY2-346" fmla="*/ 59531 h 189069"/>
                  <a:gd name="connsiteX3-347" fmla="*/ 1465625 w 1495544"/>
                  <a:gd name="connsiteY3-348" fmla="*/ 187642 h 189069"/>
                  <a:gd name="connsiteX4-349" fmla="*/ 8776 w 1495544"/>
                  <a:gd name="connsiteY4-350" fmla="*/ 189069 h 189069"/>
                  <a:gd name="connsiteX0-351" fmla="*/ 8776 w 1497918"/>
                  <a:gd name="connsiteY0-352" fmla="*/ 189069 h 189069"/>
                  <a:gd name="connsiteX1-353" fmla="*/ 79737 w 1497918"/>
                  <a:gd name="connsiteY1-354" fmla="*/ 0 h 189069"/>
                  <a:gd name="connsiteX2-355" fmla="*/ 1497918 w 1497918"/>
                  <a:gd name="connsiteY2-356" fmla="*/ 0 h 189069"/>
                  <a:gd name="connsiteX3-357" fmla="*/ 1465625 w 1497918"/>
                  <a:gd name="connsiteY3-358" fmla="*/ 187642 h 189069"/>
                  <a:gd name="connsiteX4-359" fmla="*/ 8776 w 1497918"/>
                  <a:gd name="connsiteY4-360" fmla="*/ 189069 h 189069"/>
                  <a:gd name="connsiteX0-361" fmla="*/ 8776 w 1497918"/>
                  <a:gd name="connsiteY0-362" fmla="*/ 189069 h 192404"/>
                  <a:gd name="connsiteX1-363" fmla="*/ 79737 w 1497918"/>
                  <a:gd name="connsiteY1-364" fmla="*/ 0 h 192404"/>
                  <a:gd name="connsiteX2-365" fmla="*/ 1497918 w 1497918"/>
                  <a:gd name="connsiteY2-366" fmla="*/ 0 h 192404"/>
                  <a:gd name="connsiteX3-367" fmla="*/ 1446627 w 1497918"/>
                  <a:gd name="connsiteY3-368" fmla="*/ 192404 h 192404"/>
                  <a:gd name="connsiteX4-369" fmla="*/ 8776 w 1497918"/>
                  <a:gd name="connsiteY4-370" fmla="*/ 189069 h 192404"/>
                  <a:gd name="connsiteX0-371" fmla="*/ 8776 w 1497918"/>
                  <a:gd name="connsiteY0-372" fmla="*/ 189069 h 192404"/>
                  <a:gd name="connsiteX1-373" fmla="*/ 79737 w 1497918"/>
                  <a:gd name="connsiteY1-374" fmla="*/ 0 h 192404"/>
                  <a:gd name="connsiteX2-375" fmla="*/ 1497918 w 1497918"/>
                  <a:gd name="connsiteY2-376" fmla="*/ 0 h 192404"/>
                  <a:gd name="connsiteX3-377" fmla="*/ 1468000 w 1497918"/>
                  <a:gd name="connsiteY3-378" fmla="*/ 192404 h 192404"/>
                  <a:gd name="connsiteX4-379" fmla="*/ 8776 w 1497918"/>
                  <a:gd name="connsiteY4-380" fmla="*/ 189069 h 192404"/>
                  <a:gd name="connsiteX0-381" fmla="*/ 8776 w 1497918"/>
                  <a:gd name="connsiteY0-382" fmla="*/ 189069 h 192404"/>
                  <a:gd name="connsiteX1-383" fmla="*/ 79737 w 1497918"/>
                  <a:gd name="connsiteY1-384" fmla="*/ 0 h 192404"/>
                  <a:gd name="connsiteX2-385" fmla="*/ 1497918 w 1497918"/>
                  <a:gd name="connsiteY2-386" fmla="*/ 0 h 192404"/>
                  <a:gd name="connsiteX3-387" fmla="*/ 1468000 w 1497918"/>
                  <a:gd name="connsiteY3-388" fmla="*/ 192404 h 192404"/>
                  <a:gd name="connsiteX4-389" fmla="*/ 8776 w 1497918"/>
                  <a:gd name="connsiteY4-390" fmla="*/ 189069 h 192404"/>
                  <a:gd name="connsiteX0-391" fmla="*/ 8776 w 1538288"/>
                  <a:gd name="connsiteY0-392" fmla="*/ 189069 h 192404"/>
                  <a:gd name="connsiteX1-393" fmla="*/ 79737 w 1538288"/>
                  <a:gd name="connsiteY1-394" fmla="*/ 0 h 192404"/>
                  <a:gd name="connsiteX2-395" fmla="*/ 1538288 w 1538288"/>
                  <a:gd name="connsiteY2-396" fmla="*/ 2381 h 192404"/>
                  <a:gd name="connsiteX3-397" fmla="*/ 1468000 w 1538288"/>
                  <a:gd name="connsiteY3-398" fmla="*/ 192404 h 192404"/>
                  <a:gd name="connsiteX4-399" fmla="*/ 8776 w 1538288"/>
                  <a:gd name="connsiteY4-400" fmla="*/ 189069 h 192404"/>
                  <a:gd name="connsiteX0-401" fmla="*/ 8776 w 1538288"/>
                  <a:gd name="connsiteY0-402" fmla="*/ 189069 h 192404"/>
                  <a:gd name="connsiteX1-403" fmla="*/ 79737 w 1538288"/>
                  <a:gd name="connsiteY1-404" fmla="*/ 0 h 192404"/>
                  <a:gd name="connsiteX2-405" fmla="*/ 1538288 w 1538288"/>
                  <a:gd name="connsiteY2-406" fmla="*/ 2381 h 192404"/>
                  <a:gd name="connsiteX3-407" fmla="*/ 1468000 w 1538288"/>
                  <a:gd name="connsiteY3-408" fmla="*/ 192404 h 192404"/>
                  <a:gd name="connsiteX4-409" fmla="*/ 8776 w 1538288"/>
                  <a:gd name="connsiteY4-410" fmla="*/ 189069 h 192404"/>
                  <a:gd name="connsiteX0-411" fmla="*/ 96778 w 1538288"/>
                  <a:gd name="connsiteY0-412" fmla="*/ 160494 h 192404"/>
                  <a:gd name="connsiteX1-413" fmla="*/ 79737 w 1538288"/>
                  <a:gd name="connsiteY1-414" fmla="*/ 0 h 192404"/>
                  <a:gd name="connsiteX2-415" fmla="*/ 1538288 w 1538288"/>
                  <a:gd name="connsiteY2-416" fmla="*/ 2381 h 192404"/>
                  <a:gd name="connsiteX3-417" fmla="*/ 1468000 w 1538288"/>
                  <a:gd name="connsiteY3-418" fmla="*/ 192404 h 192404"/>
                  <a:gd name="connsiteX4-419" fmla="*/ 96778 w 1538288"/>
                  <a:gd name="connsiteY4-420" fmla="*/ 160494 h 192404"/>
                  <a:gd name="connsiteX0-421" fmla="*/ 13535 w 1538288"/>
                  <a:gd name="connsiteY0-422" fmla="*/ 174781 h 192404"/>
                  <a:gd name="connsiteX1-423" fmla="*/ 79737 w 1538288"/>
                  <a:gd name="connsiteY1-424" fmla="*/ 0 h 192404"/>
                  <a:gd name="connsiteX2-425" fmla="*/ 1538288 w 1538288"/>
                  <a:gd name="connsiteY2-426" fmla="*/ 2381 h 192404"/>
                  <a:gd name="connsiteX3-427" fmla="*/ 1468000 w 1538288"/>
                  <a:gd name="connsiteY3-428" fmla="*/ 192404 h 192404"/>
                  <a:gd name="connsiteX4-429" fmla="*/ 13535 w 1538288"/>
                  <a:gd name="connsiteY4-430" fmla="*/ 174781 h 192404"/>
                  <a:gd name="connsiteX0-431" fmla="*/ 13535 w 1538288"/>
                  <a:gd name="connsiteY0-432" fmla="*/ 189069 h 192404"/>
                  <a:gd name="connsiteX1-433" fmla="*/ 79737 w 1538288"/>
                  <a:gd name="connsiteY1-434" fmla="*/ 0 h 192404"/>
                  <a:gd name="connsiteX2-435" fmla="*/ 1538288 w 1538288"/>
                  <a:gd name="connsiteY2-436" fmla="*/ 2381 h 192404"/>
                  <a:gd name="connsiteX3-437" fmla="*/ 1468000 w 1538288"/>
                  <a:gd name="connsiteY3-438" fmla="*/ 192404 h 192404"/>
                  <a:gd name="connsiteX4-439" fmla="*/ 13535 w 1538288"/>
                  <a:gd name="connsiteY4-440" fmla="*/ 189069 h 19240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38288" h="192404">
                    <a:moveTo>
                      <a:pt x="13535" y="189069"/>
                    </a:moveTo>
                    <a:cubicBezTo>
                      <a:pt x="15787" y="98314"/>
                      <a:pt x="0" y="9669"/>
                      <a:pt x="79737" y="0"/>
                    </a:cubicBezTo>
                    <a:lnTo>
                      <a:pt x="1538288" y="2381"/>
                    </a:lnTo>
                    <a:cubicBezTo>
                      <a:pt x="1496164" y="13014"/>
                      <a:pt x="1458685" y="53904"/>
                      <a:pt x="1468000" y="192404"/>
                    </a:cubicBezTo>
                    <a:lnTo>
                      <a:pt x="13535" y="18906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1545431" y="2330450"/>
                <a:ext cx="1457325" cy="210666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그룹 142"/>
            <p:cNvGrpSpPr/>
            <p:nvPr/>
          </p:nvGrpSpPr>
          <p:grpSpPr>
            <a:xfrm>
              <a:off x="2766028" y="2167156"/>
              <a:ext cx="1720950" cy="2924368"/>
              <a:chOff x="1474539" y="2155222"/>
              <a:chExt cx="1540123" cy="3100131"/>
            </a:xfrm>
            <a:solidFill>
              <a:schemeClr val="bg1"/>
            </a:solidFill>
            <a:effectLst/>
          </p:grpSpPr>
          <p:sp>
            <p:nvSpPr>
              <p:cNvPr id="144" name="순서도: 지연 143"/>
              <p:cNvSpPr/>
              <p:nvPr/>
            </p:nvSpPr>
            <p:spPr>
              <a:xfrm rot="5400000">
                <a:off x="1770927" y="4022730"/>
                <a:ext cx="1008112" cy="1457134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5" name="자유형 144"/>
              <p:cNvSpPr/>
              <p:nvPr/>
            </p:nvSpPr>
            <p:spPr>
              <a:xfrm flipH="1">
                <a:off x="1474539" y="2155222"/>
                <a:ext cx="1540123" cy="192404"/>
              </a:xfrm>
              <a:custGeom>
                <a:avLst/>
                <a:gdLst>
                  <a:gd name="connsiteX0" fmla="*/ 0 w 1424940"/>
                  <a:gd name="connsiteY0" fmla="*/ 167640 h 182880"/>
                  <a:gd name="connsiteX1" fmla="*/ 68580 w 1424940"/>
                  <a:gd name="connsiteY1" fmla="*/ 0 h 182880"/>
                  <a:gd name="connsiteX2" fmla="*/ 1424940 w 1424940"/>
                  <a:gd name="connsiteY2" fmla="*/ 0 h 182880"/>
                  <a:gd name="connsiteX3" fmla="*/ 1363980 w 1424940"/>
                  <a:gd name="connsiteY3" fmla="*/ 182880 h 182880"/>
                  <a:gd name="connsiteX4" fmla="*/ 0 w 1424940"/>
                  <a:gd name="connsiteY4" fmla="*/ 167640 h 182880"/>
                  <a:gd name="connsiteX0-1" fmla="*/ 21962 w 1446902"/>
                  <a:gd name="connsiteY0-2" fmla="*/ 167640 h 182880"/>
                  <a:gd name="connsiteX1-3" fmla="*/ 90542 w 1446902"/>
                  <a:gd name="connsiteY1-4" fmla="*/ 0 h 182880"/>
                  <a:gd name="connsiteX2-5" fmla="*/ 1446902 w 1446902"/>
                  <a:gd name="connsiteY2-6" fmla="*/ 0 h 182880"/>
                  <a:gd name="connsiteX3-7" fmla="*/ 1385942 w 1446902"/>
                  <a:gd name="connsiteY3-8" fmla="*/ 182880 h 182880"/>
                  <a:gd name="connsiteX4-9" fmla="*/ 21962 w 1446902"/>
                  <a:gd name="connsiteY4-10" fmla="*/ 167640 h 182880"/>
                  <a:gd name="connsiteX0-11" fmla="*/ 21962 w 1446902"/>
                  <a:gd name="connsiteY0-12" fmla="*/ 167640 h 182880"/>
                  <a:gd name="connsiteX1-13" fmla="*/ 90542 w 1446902"/>
                  <a:gd name="connsiteY1-14" fmla="*/ 0 h 182880"/>
                  <a:gd name="connsiteX2-15" fmla="*/ 1446902 w 1446902"/>
                  <a:gd name="connsiteY2-16" fmla="*/ 0 h 182880"/>
                  <a:gd name="connsiteX3-17" fmla="*/ 1385942 w 1446902"/>
                  <a:gd name="connsiteY3-18" fmla="*/ 182880 h 182880"/>
                  <a:gd name="connsiteX4-19" fmla="*/ 21962 w 1446902"/>
                  <a:gd name="connsiteY4-20" fmla="*/ 167640 h 182880"/>
                  <a:gd name="connsiteX0-21" fmla="*/ 21962 w 1446902"/>
                  <a:gd name="connsiteY0-22" fmla="*/ 167640 h 182880"/>
                  <a:gd name="connsiteX1-23" fmla="*/ 90542 w 1446902"/>
                  <a:gd name="connsiteY1-24" fmla="*/ 0 h 182880"/>
                  <a:gd name="connsiteX2-25" fmla="*/ 1446902 w 1446902"/>
                  <a:gd name="connsiteY2-26" fmla="*/ 0 h 182880"/>
                  <a:gd name="connsiteX3-27" fmla="*/ 1385942 w 1446902"/>
                  <a:gd name="connsiteY3-28" fmla="*/ 182880 h 182880"/>
                  <a:gd name="connsiteX4-29" fmla="*/ 21962 w 1446902"/>
                  <a:gd name="connsiteY4-30" fmla="*/ 167640 h 182880"/>
                  <a:gd name="connsiteX0-31" fmla="*/ 21962 w 1446902"/>
                  <a:gd name="connsiteY0-32" fmla="*/ 167640 h 182880"/>
                  <a:gd name="connsiteX1-33" fmla="*/ 90542 w 1446902"/>
                  <a:gd name="connsiteY1-34" fmla="*/ 0 h 182880"/>
                  <a:gd name="connsiteX2-35" fmla="*/ 1446902 w 1446902"/>
                  <a:gd name="connsiteY2-36" fmla="*/ 0 h 182880"/>
                  <a:gd name="connsiteX3-37" fmla="*/ 1385942 w 1446902"/>
                  <a:gd name="connsiteY3-38" fmla="*/ 182880 h 182880"/>
                  <a:gd name="connsiteX4-39" fmla="*/ 21962 w 1446902"/>
                  <a:gd name="connsiteY4-40" fmla="*/ 167640 h 182880"/>
                  <a:gd name="connsiteX0-41" fmla="*/ 21962 w 1446902"/>
                  <a:gd name="connsiteY0-42" fmla="*/ 167640 h 182880"/>
                  <a:gd name="connsiteX1-43" fmla="*/ 90542 w 1446902"/>
                  <a:gd name="connsiteY1-44" fmla="*/ 0 h 182880"/>
                  <a:gd name="connsiteX2-45" fmla="*/ 1446902 w 1446902"/>
                  <a:gd name="connsiteY2-46" fmla="*/ 0 h 182880"/>
                  <a:gd name="connsiteX3-47" fmla="*/ 1385942 w 1446902"/>
                  <a:gd name="connsiteY3-48" fmla="*/ 182880 h 182880"/>
                  <a:gd name="connsiteX4-49" fmla="*/ 21962 w 1446902"/>
                  <a:gd name="connsiteY4-50" fmla="*/ 167640 h 182880"/>
                  <a:gd name="connsiteX0-51" fmla="*/ 21962 w 1446902"/>
                  <a:gd name="connsiteY0-52" fmla="*/ 167640 h 182880"/>
                  <a:gd name="connsiteX1-53" fmla="*/ 90542 w 1446902"/>
                  <a:gd name="connsiteY1-54" fmla="*/ 0 h 182880"/>
                  <a:gd name="connsiteX2-55" fmla="*/ 1446902 w 1446902"/>
                  <a:gd name="connsiteY2-56" fmla="*/ 0 h 182880"/>
                  <a:gd name="connsiteX3-57" fmla="*/ 1385942 w 1446902"/>
                  <a:gd name="connsiteY3-58" fmla="*/ 182880 h 182880"/>
                  <a:gd name="connsiteX4-59" fmla="*/ 21962 w 1446902"/>
                  <a:gd name="connsiteY4-60" fmla="*/ 167640 h 182880"/>
                  <a:gd name="connsiteX0-61" fmla="*/ 21962 w 1446902"/>
                  <a:gd name="connsiteY0-62" fmla="*/ 167640 h 182880"/>
                  <a:gd name="connsiteX1-63" fmla="*/ 90542 w 1446902"/>
                  <a:gd name="connsiteY1-64" fmla="*/ 0 h 182880"/>
                  <a:gd name="connsiteX2-65" fmla="*/ 1446902 w 1446902"/>
                  <a:gd name="connsiteY2-66" fmla="*/ 0 h 182880"/>
                  <a:gd name="connsiteX3-67" fmla="*/ 1385942 w 1446902"/>
                  <a:gd name="connsiteY3-68" fmla="*/ 182880 h 182880"/>
                  <a:gd name="connsiteX4-69" fmla="*/ 21962 w 1446902"/>
                  <a:gd name="connsiteY4-70" fmla="*/ 167640 h 182880"/>
                  <a:gd name="connsiteX0-71" fmla="*/ 21962 w 1446902"/>
                  <a:gd name="connsiteY0-72" fmla="*/ 167640 h 182880"/>
                  <a:gd name="connsiteX1-73" fmla="*/ 90542 w 1446902"/>
                  <a:gd name="connsiteY1-74" fmla="*/ 0 h 182880"/>
                  <a:gd name="connsiteX2-75" fmla="*/ 1446902 w 1446902"/>
                  <a:gd name="connsiteY2-76" fmla="*/ 0 h 182880"/>
                  <a:gd name="connsiteX3-77" fmla="*/ 1385942 w 1446902"/>
                  <a:gd name="connsiteY3-78" fmla="*/ 182880 h 182880"/>
                  <a:gd name="connsiteX4-79" fmla="*/ 21962 w 1446902"/>
                  <a:gd name="connsiteY4-80" fmla="*/ 167640 h 182880"/>
                  <a:gd name="connsiteX0-81" fmla="*/ 21962 w 1446902"/>
                  <a:gd name="connsiteY0-82" fmla="*/ 167640 h 182880"/>
                  <a:gd name="connsiteX1-83" fmla="*/ 90542 w 1446902"/>
                  <a:gd name="connsiteY1-84" fmla="*/ 0 h 182880"/>
                  <a:gd name="connsiteX2-85" fmla="*/ 1446902 w 1446902"/>
                  <a:gd name="connsiteY2-86" fmla="*/ 0 h 182880"/>
                  <a:gd name="connsiteX3-87" fmla="*/ 1385942 w 1446902"/>
                  <a:gd name="connsiteY3-88" fmla="*/ 182880 h 182880"/>
                  <a:gd name="connsiteX4-89" fmla="*/ 21962 w 1446902"/>
                  <a:gd name="connsiteY4-90" fmla="*/ 167640 h 182880"/>
                  <a:gd name="connsiteX0-91" fmla="*/ 21962 w 1446902"/>
                  <a:gd name="connsiteY0-92" fmla="*/ 167640 h 182880"/>
                  <a:gd name="connsiteX1-93" fmla="*/ 90542 w 1446902"/>
                  <a:gd name="connsiteY1-94" fmla="*/ 0 h 182880"/>
                  <a:gd name="connsiteX2-95" fmla="*/ 1446902 w 1446902"/>
                  <a:gd name="connsiteY2-96" fmla="*/ 0 h 182880"/>
                  <a:gd name="connsiteX3-97" fmla="*/ 1385942 w 1446902"/>
                  <a:gd name="connsiteY3-98" fmla="*/ 182880 h 182880"/>
                  <a:gd name="connsiteX4-99" fmla="*/ 21962 w 1446902"/>
                  <a:gd name="connsiteY4-100" fmla="*/ 167640 h 182880"/>
                  <a:gd name="connsiteX0-101" fmla="*/ 21962 w 1446902"/>
                  <a:gd name="connsiteY0-102" fmla="*/ 167640 h 182880"/>
                  <a:gd name="connsiteX1-103" fmla="*/ 90542 w 1446902"/>
                  <a:gd name="connsiteY1-104" fmla="*/ 0 h 182880"/>
                  <a:gd name="connsiteX2-105" fmla="*/ 1446902 w 1446902"/>
                  <a:gd name="connsiteY2-106" fmla="*/ 0 h 182880"/>
                  <a:gd name="connsiteX3-107" fmla="*/ 1385942 w 1446902"/>
                  <a:gd name="connsiteY3-108" fmla="*/ 182880 h 182880"/>
                  <a:gd name="connsiteX4-109" fmla="*/ 21962 w 1446902"/>
                  <a:gd name="connsiteY4-110" fmla="*/ 167640 h 182880"/>
                  <a:gd name="connsiteX0-111" fmla="*/ 23922 w 1448862"/>
                  <a:gd name="connsiteY0-112" fmla="*/ 167640 h 182880"/>
                  <a:gd name="connsiteX1-113" fmla="*/ 92502 w 1448862"/>
                  <a:gd name="connsiteY1-114" fmla="*/ 0 h 182880"/>
                  <a:gd name="connsiteX2-115" fmla="*/ 1448862 w 1448862"/>
                  <a:gd name="connsiteY2-116" fmla="*/ 0 h 182880"/>
                  <a:gd name="connsiteX3-117" fmla="*/ 1387902 w 1448862"/>
                  <a:gd name="connsiteY3-118" fmla="*/ 182880 h 182880"/>
                  <a:gd name="connsiteX4-119" fmla="*/ 23922 w 1448862"/>
                  <a:gd name="connsiteY4-120" fmla="*/ 167640 h 182880"/>
                  <a:gd name="connsiteX0-121" fmla="*/ 23922 w 1448862"/>
                  <a:gd name="connsiteY0-122" fmla="*/ 167640 h 182880"/>
                  <a:gd name="connsiteX1-123" fmla="*/ 149652 w 1448862"/>
                  <a:gd name="connsiteY1-124" fmla="*/ 0 h 182880"/>
                  <a:gd name="connsiteX2-125" fmla="*/ 1448862 w 1448862"/>
                  <a:gd name="connsiteY2-126" fmla="*/ 0 h 182880"/>
                  <a:gd name="connsiteX3-127" fmla="*/ 1387902 w 1448862"/>
                  <a:gd name="connsiteY3-128" fmla="*/ 182880 h 182880"/>
                  <a:gd name="connsiteX4-129" fmla="*/ 23922 w 1448862"/>
                  <a:gd name="connsiteY4-130" fmla="*/ 167640 h 182880"/>
                  <a:gd name="connsiteX0-131" fmla="*/ 0 w 1424940"/>
                  <a:gd name="connsiteY0-132" fmla="*/ 167640 h 182880"/>
                  <a:gd name="connsiteX1-133" fmla="*/ 125730 w 1424940"/>
                  <a:gd name="connsiteY1-134" fmla="*/ 0 h 182880"/>
                  <a:gd name="connsiteX2-135" fmla="*/ 1424940 w 1424940"/>
                  <a:gd name="connsiteY2-136" fmla="*/ 0 h 182880"/>
                  <a:gd name="connsiteX3-137" fmla="*/ 1363980 w 1424940"/>
                  <a:gd name="connsiteY3-138" fmla="*/ 182880 h 182880"/>
                  <a:gd name="connsiteX4-139" fmla="*/ 0 w 1424940"/>
                  <a:gd name="connsiteY4-140" fmla="*/ 167640 h 182880"/>
                  <a:gd name="connsiteX0-141" fmla="*/ 0 w 1424940"/>
                  <a:gd name="connsiteY0-142" fmla="*/ 167640 h 182880"/>
                  <a:gd name="connsiteX1-143" fmla="*/ 125730 w 1424940"/>
                  <a:gd name="connsiteY1-144" fmla="*/ 0 h 182880"/>
                  <a:gd name="connsiteX2-145" fmla="*/ 1424940 w 1424940"/>
                  <a:gd name="connsiteY2-146" fmla="*/ 0 h 182880"/>
                  <a:gd name="connsiteX3-147" fmla="*/ 1373505 w 1424940"/>
                  <a:gd name="connsiteY3-148" fmla="*/ 182880 h 182880"/>
                  <a:gd name="connsiteX4-149" fmla="*/ 0 w 1424940"/>
                  <a:gd name="connsiteY4-150" fmla="*/ 167640 h 182880"/>
                  <a:gd name="connsiteX0-151" fmla="*/ 0 w 1467803"/>
                  <a:gd name="connsiteY0-152" fmla="*/ 167640 h 182880"/>
                  <a:gd name="connsiteX1-153" fmla="*/ 125730 w 1467803"/>
                  <a:gd name="connsiteY1-154" fmla="*/ 0 h 182880"/>
                  <a:gd name="connsiteX2-155" fmla="*/ 1467803 w 1467803"/>
                  <a:gd name="connsiteY2-156" fmla="*/ 4763 h 182880"/>
                  <a:gd name="connsiteX3-157" fmla="*/ 1373505 w 1467803"/>
                  <a:gd name="connsiteY3-158" fmla="*/ 182880 h 182880"/>
                  <a:gd name="connsiteX4-159" fmla="*/ 0 w 1467803"/>
                  <a:gd name="connsiteY4-160" fmla="*/ 167640 h 182880"/>
                  <a:gd name="connsiteX0-161" fmla="*/ 0 w 1451134"/>
                  <a:gd name="connsiteY0-162" fmla="*/ 191452 h 191452"/>
                  <a:gd name="connsiteX1-163" fmla="*/ 109061 w 1451134"/>
                  <a:gd name="connsiteY1-164" fmla="*/ 0 h 191452"/>
                  <a:gd name="connsiteX2-165" fmla="*/ 1451134 w 1451134"/>
                  <a:gd name="connsiteY2-166" fmla="*/ 4763 h 191452"/>
                  <a:gd name="connsiteX3-167" fmla="*/ 1356836 w 1451134"/>
                  <a:gd name="connsiteY3-168" fmla="*/ 182880 h 191452"/>
                  <a:gd name="connsiteX4-169" fmla="*/ 0 w 1451134"/>
                  <a:gd name="connsiteY4-170" fmla="*/ 191452 h 191452"/>
                  <a:gd name="connsiteX0-171" fmla="*/ 0 w 1451134"/>
                  <a:gd name="connsiteY0-172" fmla="*/ 117633 h 182880"/>
                  <a:gd name="connsiteX1-173" fmla="*/ 109061 w 1451134"/>
                  <a:gd name="connsiteY1-174" fmla="*/ 0 h 182880"/>
                  <a:gd name="connsiteX2-175" fmla="*/ 1451134 w 1451134"/>
                  <a:gd name="connsiteY2-176" fmla="*/ 4763 h 182880"/>
                  <a:gd name="connsiteX3-177" fmla="*/ 1356836 w 1451134"/>
                  <a:gd name="connsiteY3-178" fmla="*/ 182880 h 182880"/>
                  <a:gd name="connsiteX4-179" fmla="*/ 0 w 1451134"/>
                  <a:gd name="connsiteY4-180" fmla="*/ 117633 h 182880"/>
                  <a:gd name="connsiteX0-181" fmla="*/ 0 w 1455897"/>
                  <a:gd name="connsiteY0-182" fmla="*/ 167639 h 182880"/>
                  <a:gd name="connsiteX1-183" fmla="*/ 113824 w 1455897"/>
                  <a:gd name="connsiteY1-184" fmla="*/ 0 h 182880"/>
                  <a:gd name="connsiteX2-185" fmla="*/ 1455897 w 1455897"/>
                  <a:gd name="connsiteY2-186" fmla="*/ 4763 h 182880"/>
                  <a:gd name="connsiteX3-187" fmla="*/ 1361599 w 1455897"/>
                  <a:gd name="connsiteY3-188" fmla="*/ 182880 h 182880"/>
                  <a:gd name="connsiteX4-189" fmla="*/ 0 w 1455897"/>
                  <a:gd name="connsiteY4-190" fmla="*/ 167639 h 182880"/>
                  <a:gd name="connsiteX0-191" fmla="*/ 0 w 1466752"/>
                  <a:gd name="connsiteY0-192" fmla="*/ 167639 h 167639"/>
                  <a:gd name="connsiteX1-193" fmla="*/ 113824 w 1466752"/>
                  <a:gd name="connsiteY1-194" fmla="*/ 0 h 167639"/>
                  <a:gd name="connsiteX2-195" fmla="*/ 1455897 w 1466752"/>
                  <a:gd name="connsiteY2-196" fmla="*/ 4763 h 167639"/>
                  <a:gd name="connsiteX3-197" fmla="*/ 1459230 w 1466752"/>
                  <a:gd name="connsiteY3-198" fmla="*/ 163830 h 167639"/>
                  <a:gd name="connsiteX4-199" fmla="*/ 0 w 1466752"/>
                  <a:gd name="connsiteY4-200" fmla="*/ 167639 h 167639"/>
                  <a:gd name="connsiteX0-201" fmla="*/ 0 w 1464371"/>
                  <a:gd name="connsiteY0-202" fmla="*/ 167639 h 175736"/>
                  <a:gd name="connsiteX1-203" fmla="*/ 113824 w 1464371"/>
                  <a:gd name="connsiteY1-204" fmla="*/ 0 h 175736"/>
                  <a:gd name="connsiteX2-205" fmla="*/ 1455897 w 1464371"/>
                  <a:gd name="connsiteY2-206" fmla="*/ 4763 h 175736"/>
                  <a:gd name="connsiteX3-207" fmla="*/ 1456849 w 1464371"/>
                  <a:gd name="connsiteY3-208" fmla="*/ 175736 h 175736"/>
                  <a:gd name="connsiteX4-209" fmla="*/ 0 w 1464371"/>
                  <a:gd name="connsiteY4-210" fmla="*/ 167639 h 175736"/>
                  <a:gd name="connsiteX0-211" fmla="*/ 0 w 1456849"/>
                  <a:gd name="connsiteY0-212" fmla="*/ 167639 h 175736"/>
                  <a:gd name="connsiteX1-213" fmla="*/ 113824 w 1456849"/>
                  <a:gd name="connsiteY1-214" fmla="*/ 0 h 175736"/>
                  <a:gd name="connsiteX2-215" fmla="*/ 1455897 w 1456849"/>
                  <a:gd name="connsiteY2-216" fmla="*/ 4763 h 175736"/>
                  <a:gd name="connsiteX3-217" fmla="*/ 1456849 w 1456849"/>
                  <a:gd name="connsiteY3-218" fmla="*/ 175736 h 175736"/>
                  <a:gd name="connsiteX4-219" fmla="*/ 0 w 1456849"/>
                  <a:gd name="connsiteY4-220" fmla="*/ 167639 h 175736"/>
                  <a:gd name="connsiteX0-221" fmla="*/ 0 w 1456849"/>
                  <a:gd name="connsiteY0-222" fmla="*/ 167639 h 175736"/>
                  <a:gd name="connsiteX1-223" fmla="*/ 113824 w 1456849"/>
                  <a:gd name="connsiteY1-224" fmla="*/ 0 h 175736"/>
                  <a:gd name="connsiteX2-225" fmla="*/ 1455897 w 1456849"/>
                  <a:gd name="connsiteY2-226" fmla="*/ 4763 h 175736"/>
                  <a:gd name="connsiteX3-227" fmla="*/ 1456849 w 1456849"/>
                  <a:gd name="connsiteY3-228" fmla="*/ 175736 h 175736"/>
                  <a:gd name="connsiteX4-229" fmla="*/ 0 w 1456849"/>
                  <a:gd name="connsiteY4-230" fmla="*/ 167639 h 175736"/>
                  <a:gd name="connsiteX0-231" fmla="*/ 0 w 1456849"/>
                  <a:gd name="connsiteY0-232" fmla="*/ 167639 h 175736"/>
                  <a:gd name="connsiteX1-233" fmla="*/ 113824 w 1456849"/>
                  <a:gd name="connsiteY1-234" fmla="*/ 0 h 175736"/>
                  <a:gd name="connsiteX2-235" fmla="*/ 1455897 w 1456849"/>
                  <a:gd name="connsiteY2-236" fmla="*/ 4763 h 175736"/>
                  <a:gd name="connsiteX3-237" fmla="*/ 1456849 w 1456849"/>
                  <a:gd name="connsiteY3-238" fmla="*/ 175736 h 175736"/>
                  <a:gd name="connsiteX4-239" fmla="*/ 0 w 1456849"/>
                  <a:gd name="connsiteY4-240" fmla="*/ 167639 h 175736"/>
                  <a:gd name="connsiteX0-241" fmla="*/ 8776 w 1465625"/>
                  <a:gd name="connsiteY0-242" fmla="*/ 165257 h 173354"/>
                  <a:gd name="connsiteX1-243" fmla="*/ 79737 w 1465625"/>
                  <a:gd name="connsiteY1-244" fmla="*/ 0 h 173354"/>
                  <a:gd name="connsiteX2-245" fmla="*/ 1464673 w 1465625"/>
                  <a:gd name="connsiteY2-246" fmla="*/ 2381 h 173354"/>
                  <a:gd name="connsiteX3-247" fmla="*/ 1465625 w 1465625"/>
                  <a:gd name="connsiteY3-248" fmla="*/ 173354 h 173354"/>
                  <a:gd name="connsiteX4-249" fmla="*/ 8776 w 1465625"/>
                  <a:gd name="connsiteY4-250" fmla="*/ 165257 h 173354"/>
                  <a:gd name="connsiteX0-251" fmla="*/ 8776 w 1465625"/>
                  <a:gd name="connsiteY0-252" fmla="*/ 165257 h 173354"/>
                  <a:gd name="connsiteX1-253" fmla="*/ 79737 w 1465625"/>
                  <a:gd name="connsiteY1-254" fmla="*/ 0 h 173354"/>
                  <a:gd name="connsiteX2-255" fmla="*/ 1464673 w 1465625"/>
                  <a:gd name="connsiteY2-256" fmla="*/ 2381 h 173354"/>
                  <a:gd name="connsiteX3-257" fmla="*/ 1465625 w 1465625"/>
                  <a:gd name="connsiteY3-258" fmla="*/ 173354 h 173354"/>
                  <a:gd name="connsiteX4-259" fmla="*/ 8776 w 1465625"/>
                  <a:gd name="connsiteY4-260" fmla="*/ 165257 h 173354"/>
                  <a:gd name="connsiteX0-261" fmla="*/ 8776 w 1465625"/>
                  <a:gd name="connsiteY0-262" fmla="*/ 165257 h 187642"/>
                  <a:gd name="connsiteX1-263" fmla="*/ 79737 w 1465625"/>
                  <a:gd name="connsiteY1-264" fmla="*/ 0 h 187642"/>
                  <a:gd name="connsiteX2-265" fmla="*/ 1464673 w 1465625"/>
                  <a:gd name="connsiteY2-266" fmla="*/ 2381 h 187642"/>
                  <a:gd name="connsiteX3-267" fmla="*/ 1465625 w 1465625"/>
                  <a:gd name="connsiteY3-268" fmla="*/ 187642 h 187642"/>
                  <a:gd name="connsiteX4-269" fmla="*/ 8776 w 1465625"/>
                  <a:gd name="connsiteY4-270" fmla="*/ 165257 h 187642"/>
                  <a:gd name="connsiteX0-271" fmla="*/ 8776 w 1465625"/>
                  <a:gd name="connsiteY0-272" fmla="*/ 189069 h 189069"/>
                  <a:gd name="connsiteX1-273" fmla="*/ 79737 w 1465625"/>
                  <a:gd name="connsiteY1-274" fmla="*/ 0 h 189069"/>
                  <a:gd name="connsiteX2-275" fmla="*/ 1464673 w 1465625"/>
                  <a:gd name="connsiteY2-276" fmla="*/ 2381 h 189069"/>
                  <a:gd name="connsiteX3-277" fmla="*/ 1465625 w 1465625"/>
                  <a:gd name="connsiteY3-278" fmla="*/ 187642 h 189069"/>
                  <a:gd name="connsiteX4-279" fmla="*/ 8776 w 1465625"/>
                  <a:gd name="connsiteY4-280" fmla="*/ 189069 h 189069"/>
                  <a:gd name="connsiteX0-281" fmla="*/ 110 w 1456959"/>
                  <a:gd name="connsiteY0-282" fmla="*/ 189069 h 189069"/>
                  <a:gd name="connsiteX1-283" fmla="*/ 71071 w 1456959"/>
                  <a:gd name="connsiteY1-284" fmla="*/ 0 h 189069"/>
                  <a:gd name="connsiteX2-285" fmla="*/ 1456007 w 1456959"/>
                  <a:gd name="connsiteY2-286" fmla="*/ 2381 h 189069"/>
                  <a:gd name="connsiteX3-287" fmla="*/ 1456959 w 1456959"/>
                  <a:gd name="connsiteY3-288" fmla="*/ 187642 h 189069"/>
                  <a:gd name="connsiteX4-289" fmla="*/ 110 w 1456959"/>
                  <a:gd name="connsiteY4-290" fmla="*/ 189069 h 189069"/>
                  <a:gd name="connsiteX0-291" fmla="*/ 8776 w 1465625"/>
                  <a:gd name="connsiteY0-292" fmla="*/ 189069 h 189069"/>
                  <a:gd name="connsiteX1-293" fmla="*/ 79737 w 1465625"/>
                  <a:gd name="connsiteY1-294" fmla="*/ 0 h 189069"/>
                  <a:gd name="connsiteX2-295" fmla="*/ 1464673 w 1465625"/>
                  <a:gd name="connsiteY2-296" fmla="*/ 2381 h 189069"/>
                  <a:gd name="connsiteX3-297" fmla="*/ 1465625 w 1465625"/>
                  <a:gd name="connsiteY3-298" fmla="*/ 187642 h 189069"/>
                  <a:gd name="connsiteX4-299" fmla="*/ 8776 w 1465625"/>
                  <a:gd name="connsiteY4-300" fmla="*/ 189069 h 189069"/>
                  <a:gd name="connsiteX0-301" fmla="*/ 8776 w 1465625"/>
                  <a:gd name="connsiteY0-302" fmla="*/ 189069 h 189069"/>
                  <a:gd name="connsiteX1-303" fmla="*/ 79737 w 1465625"/>
                  <a:gd name="connsiteY1-304" fmla="*/ 0 h 189069"/>
                  <a:gd name="connsiteX2-305" fmla="*/ 1464673 w 1465625"/>
                  <a:gd name="connsiteY2-306" fmla="*/ 2381 h 189069"/>
                  <a:gd name="connsiteX3-307" fmla="*/ 1465625 w 1465625"/>
                  <a:gd name="connsiteY3-308" fmla="*/ 187642 h 189069"/>
                  <a:gd name="connsiteX4-309" fmla="*/ 8776 w 1465625"/>
                  <a:gd name="connsiteY4-310" fmla="*/ 189069 h 189069"/>
                  <a:gd name="connsiteX0-311" fmla="*/ 8776 w 1505043"/>
                  <a:gd name="connsiteY0-312" fmla="*/ 189069 h 189069"/>
                  <a:gd name="connsiteX1-313" fmla="*/ 79737 w 1505043"/>
                  <a:gd name="connsiteY1-314" fmla="*/ 0 h 189069"/>
                  <a:gd name="connsiteX2-315" fmla="*/ 1505043 w 1505043"/>
                  <a:gd name="connsiteY2-316" fmla="*/ 0 h 189069"/>
                  <a:gd name="connsiteX3-317" fmla="*/ 1465625 w 1505043"/>
                  <a:gd name="connsiteY3-318" fmla="*/ 187642 h 189069"/>
                  <a:gd name="connsiteX4-319" fmla="*/ 8776 w 1505043"/>
                  <a:gd name="connsiteY4-320" fmla="*/ 189069 h 189069"/>
                  <a:gd name="connsiteX0-321" fmla="*/ 8776 w 1505043"/>
                  <a:gd name="connsiteY0-322" fmla="*/ 189069 h 189069"/>
                  <a:gd name="connsiteX1-323" fmla="*/ 79737 w 1505043"/>
                  <a:gd name="connsiteY1-324" fmla="*/ 0 h 189069"/>
                  <a:gd name="connsiteX2-325" fmla="*/ 1505043 w 1505043"/>
                  <a:gd name="connsiteY2-326" fmla="*/ 0 h 189069"/>
                  <a:gd name="connsiteX3-327" fmla="*/ 1465625 w 1505043"/>
                  <a:gd name="connsiteY3-328" fmla="*/ 187642 h 189069"/>
                  <a:gd name="connsiteX4-329" fmla="*/ 8776 w 1505043"/>
                  <a:gd name="connsiteY4-330" fmla="*/ 189069 h 189069"/>
                  <a:gd name="connsiteX0-331" fmla="*/ 8776 w 1495544"/>
                  <a:gd name="connsiteY0-332" fmla="*/ 189069 h 189069"/>
                  <a:gd name="connsiteX1-333" fmla="*/ 79737 w 1495544"/>
                  <a:gd name="connsiteY1-334" fmla="*/ 0 h 189069"/>
                  <a:gd name="connsiteX2-335" fmla="*/ 1495544 w 1495544"/>
                  <a:gd name="connsiteY2-336" fmla="*/ 4762 h 189069"/>
                  <a:gd name="connsiteX3-337" fmla="*/ 1465625 w 1495544"/>
                  <a:gd name="connsiteY3-338" fmla="*/ 187642 h 189069"/>
                  <a:gd name="connsiteX4-339" fmla="*/ 8776 w 1495544"/>
                  <a:gd name="connsiteY4-340" fmla="*/ 189069 h 189069"/>
                  <a:gd name="connsiteX0-341" fmla="*/ 8776 w 1495544"/>
                  <a:gd name="connsiteY0-342" fmla="*/ 189069 h 189069"/>
                  <a:gd name="connsiteX1-343" fmla="*/ 79737 w 1495544"/>
                  <a:gd name="connsiteY1-344" fmla="*/ 0 h 189069"/>
                  <a:gd name="connsiteX2-345" fmla="*/ 1495544 w 1495544"/>
                  <a:gd name="connsiteY2-346" fmla="*/ 59531 h 189069"/>
                  <a:gd name="connsiteX3-347" fmla="*/ 1465625 w 1495544"/>
                  <a:gd name="connsiteY3-348" fmla="*/ 187642 h 189069"/>
                  <a:gd name="connsiteX4-349" fmla="*/ 8776 w 1495544"/>
                  <a:gd name="connsiteY4-350" fmla="*/ 189069 h 189069"/>
                  <a:gd name="connsiteX0-351" fmla="*/ 8776 w 1497918"/>
                  <a:gd name="connsiteY0-352" fmla="*/ 189069 h 189069"/>
                  <a:gd name="connsiteX1-353" fmla="*/ 79737 w 1497918"/>
                  <a:gd name="connsiteY1-354" fmla="*/ 0 h 189069"/>
                  <a:gd name="connsiteX2-355" fmla="*/ 1497918 w 1497918"/>
                  <a:gd name="connsiteY2-356" fmla="*/ 0 h 189069"/>
                  <a:gd name="connsiteX3-357" fmla="*/ 1465625 w 1497918"/>
                  <a:gd name="connsiteY3-358" fmla="*/ 187642 h 189069"/>
                  <a:gd name="connsiteX4-359" fmla="*/ 8776 w 1497918"/>
                  <a:gd name="connsiteY4-360" fmla="*/ 189069 h 189069"/>
                  <a:gd name="connsiteX0-361" fmla="*/ 8776 w 1497918"/>
                  <a:gd name="connsiteY0-362" fmla="*/ 189069 h 192404"/>
                  <a:gd name="connsiteX1-363" fmla="*/ 79737 w 1497918"/>
                  <a:gd name="connsiteY1-364" fmla="*/ 0 h 192404"/>
                  <a:gd name="connsiteX2-365" fmla="*/ 1497918 w 1497918"/>
                  <a:gd name="connsiteY2-366" fmla="*/ 0 h 192404"/>
                  <a:gd name="connsiteX3-367" fmla="*/ 1446627 w 1497918"/>
                  <a:gd name="connsiteY3-368" fmla="*/ 192404 h 192404"/>
                  <a:gd name="connsiteX4-369" fmla="*/ 8776 w 1497918"/>
                  <a:gd name="connsiteY4-370" fmla="*/ 189069 h 192404"/>
                  <a:gd name="connsiteX0-371" fmla="*/ 8776 w 1497918"/>
                  <a:gd name="connsiteY0-372" fmla="*/ 189069 h 192404"/>
                  <a:gd name="connsiteX1-373" fmla="*/ 79737 w 1497918"/>
                  <a:gd name="connsiteY1-374" fmla="*/ 0 h 192404"/>
                  <a:gd name="connsiteX2-375" fmla="*/ 1497918 w 1497918"/>
                  <a:gd name="connsiteY2-376" fmla="*/ 0 h 192404"/>
                  <a:gd name="connsiteX3-377" fmla="*/ 1468000 w 1497918"/>
                  <a:gd name="connsiteY3-378" fmla="*/ 192404 h 192404"/>
                  <a:gd name="connsiteX4-379" fmla="*/ 8776 w 1497918"/>
                  <a:gd name="connsiteY4-380" fmla="*/ 189069 h 192404"/>
                  <a:gd name="connsiteX0-381" fmla="*/ 8776 w 1497918"/>
                  <a:gd name="connsiteY0-382" fmla="*/ 189069 h 192404"/>
                  <a:gd name="connsiteX1-383" fmla="*/ 79737 w 1497918"/>
                  <a:gd name="connsiteY1-384" fmla="*/ 0 h 192404"/>
                  <a:gd name="connsiteX2-385" fmla="*/ 1497918 w 1497918"/>
                  <a:gd name="connsiteY2-386" fmla="*/ 0 h 192404"/>
                  <a:gd name="connsiteX3-387" fmla="*/ 1468000 w 1497918"/>
                  <a:gd name="connsiteY3-388" fmla="*/ 192404 h 192404"/>
                  <a:gd name="connsiteX4-389" fmla="*/ 8776 w 1497918"/>
                  <a:gd name="connsiteY4-390" fmla="*/ 189069 h 192404"/>
                  <a:gd name="connsiteX0-391" fmla="*/ 8776 w 1538288"/>
                  <a:gd name="connsiteY0-392" fmla="*/ 189069 h 192404"/>
                  <a:gd name="connsiteX1-393" fmla="*/ 79737 w 1538288"/>
                  <a:gd name="connsiteY1-394" fmla="*/ 0 h 192404"/>
                  <a:gd name="connsiteX2-395" fmla="*/ 1538288 w 1538288"/>
                  <a:gd name="connsiteY2-396" fmla="*/ 2381 h 192404"/>
                  <a:gd name="connsiteX3-397" fmla="*/ 1468000 w 1538288"/>
                  <a:gd name="connsiteY3-398" fmla="*/ 192404 h 192404"/>
                  <a:gd name="connsiteX4-399" fmla="*/ 8776 w 1538288"/>
                  <a:gd name="connsiteY4-400" fmla="*/ 189069 h 192404"/>
                  <a:gd name="connsiteX0-401" fmla="*/ 8776 w 1538288"/>
                  <a:gd name="connsiteY0-402" fmla="*/ 189069 h 192404"/>
                  <a:gd name="connsiteX1-403" fmla="*/ 79737 w 1538288"/>
                  <a:gd name="connsiteY1-404" fmla="*/ 0 h 192404"/>
                  <a:gd name="connsiteX2-405" fmla="*/ 1538288 w 1538288"/>
                  <a:gd name="connsiteY2-406" fmla="*/ 2381 h 192404"/>
                  <a:gd name="connsiteX3-407" fmla="*/ 1468000 w 1538288"/>
                  <a:gd name="connsiteY3-408" fmla="*/ 192404 h 192404"/>
                  <a:gd name="connsiteX4-409" fmla="*/ 8776 w 1538288"/>
                  <a:gd name="connsiteY4-410" fmla="*/ 189069 h 192404"/>
                  <a:gd name="connsiteX0-411" fmla="*/ 96778 w 1538288"/>
                  <a:gd name="connsiteY0-412" fmla="*/ 160494 h 192404"/>
                  <a:gd name="connsiteX1-413" fmla="*/ 79737 w 1538288"/>
                  <a:gd name="connsiteY1-414" fmla="*/ 0 h 192404"/>
                  <a:gd name="connsiteX2-415" fmla="*/ 1538288 w 1538288"/>
                  <a:gd name="connsiteY2-416" fmla="*/ 2381 h 192404"/>
                  <a:gd name="connsiteX3-417" fmla="*/ 1468000 w 1538288"/>
                  <a:gd name="connsiteY3-418" fmla="*/ 192404 h 192404"/>
                  <a:gd name="connsiteX4-419" fmla="*/ 96778 w 1538288"/>
                  <a:gd name="connsiteY4-420" fmla="*/ 160494 h 192404"/>
                  <a:gd name="connsiteX0-421" fmla="*/ 13535 w 1538288"/>
                  <a:gd name="connsiteY0-422" fmla="*/ 174781 h 192404"/>
                  <a:gd name="connsiteX1-423" fmla="*/ 79737 w 1538288"/>
                  <a:gd name="connsiteY1-424" fmla="*/ 0 h 192404"/>
                  <a:gd name="connsiteX2-425" fmla="*/ 1538288 w 1538288"/>
                  <a:gd name="connsiteY2-426" fmla="*/ 2381 h 192404"/>
                  <a:gd name="connsiteX3-427" fmla="*/ 1468000 w 1538288"/>
                  <a:gd name="connsiteY3-428" fmla="*/ 192404 h 192404"/>
                  <a:gd name="connsiteX4-429" fmla="*/ 13535 w 1538288"/>
                  <a:gd name="connsiteY4-430" fmla="*/ 174781 h 192404"/>
                  <a:gd name="connsiteX0-431" fmla="*/ 13535 w 1538288"/>
                  <a:gd name="connsiteY0-432" fmla="*/ 189069 h 192404"/>
                  <a:gd name="connsiteX1-433" fmla="*/ 79737 w 1538288"/>
                  <a:gd name="connsiteY1-434" fmla="*/ 0 h 192404"/>
                  <a:gd name="connsiteX2-435" fmla="*/ 1538288 w 1538288"/>
                  <a:gd name="connsiteY2-436" fmla="*/ 2381 h 192404"/>
                  <a:gd name="connsiteX3-437" fmla="*/ 1468000 w 1538288"/>
                  <a:gd name="connsiteY3-438" fmla="*/ 192404 h 192404"/>
                  <a:gd name="connsiteX4-439" fmla="*/ 13535 w 1538288"/>
                  <a:gd name="connsiteY4-440" fmla="*/ 189069 h 19240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38288" h="192404">
                    <a:moveTo>
                      <a:pt x="13535" y="189069"/>
                    </a:moveTo>
                    <a:cubicBezTo>
                      <a:pt x="15787" y="98314"/>
                      <a:pt x="0" y="9669"/>
                      <a:pt x="79737" y="0"/>
                    </a:cubicBezTo>
                    <a:lnTo>
                      <a:pt x="1538288" y="2381"/>
                    </a:lnTo>
                    <a:cubicBezTo>
                      <a:pt x="1496164" y="13014"/>
                      <a:pt x="1458685" y="53904"/>
                      <a:pt x="1468000" y="192404"/>
                    </a:cubicBezTo>
                    <a:lnTo>
                      <a:pt x="13535" y="18906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1545431" y="2330451"/>
                <a:ext cx="1457325" cy="22669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56" name="TextBox 155"/>
            <p:cNvSpPr txBox="1"/>
            <p:nvPr/>
          </p:nvSpPr>
          <p:spPr>
            <a:xfrm>
              <a:off x="2900912" y="2400526"/>
              <a:ext cx="1488636" cy="305445"/>
            </a:xfrm>
            <a:prstGeom prst="rect">
              <a:avLst/>
            </a:prstGeom>
            <a:noFill/>
          </p:spPr>
          <p:txBody>
            <a:bodyPr lIns="91426" tIns="45712" rIns="91426" bIns="45712">
              <a:spAutoFit/>
            </a:bodyPr>
            <a:lstStyle/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400" b="1" kern="1200" cap="none" spc="0" normalizeH="0" baseline="0" noProof="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设计模式</a:t>
              </a:r>
              <a:endParaRPr kumimoji="0" lang="en-US" altLang="ko-KR" sz="1400" b="1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3048505" y="2279872"/>
              <a:ext cx="1195035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2878693" y="2789477"/>
              <a:ext cx="1534659" cy="1382441"/>
            </a:xfrm>
            <a:prstGeom prst="rect">
              <a:avLst/>
            </a:prstGeom>
            <a:noFill/>
          </p:spPr>
          <p:txBody>
            <a:bodyPr lIns="91426" tIns="45712" rIns="91426" bIns="45712">
              <a:spAutoFit/>
            </a:bodyPr>
            <a:lstStyle/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概述：软件设计模式（Design pattern），又称设计模式，是一套被反复使用、多数人知晓的、经过分类编目的、代码设计经验的总结。</a:t>
              </a:r>
              <a:endParaRPr kumimoji="0" lang="en-US" altLang="ko-KR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8" name="순서도: 지연 67"/>
            <p:cNvSpPr/>
            <p:nvPr/>
          </p:nvSpPr>
          <p:spPr>
            <a:xfrm rot="5400000">
              <a:off x="3218361" y="4207782"/>
              <a:ext cx="899800" cy="1540628"/>
            </a:xfrm>
            <a:prstGeom prst="flowChartDelay">
              <a:avLst/>
            </a:prstGeom>
            <a:gradFill>
              <a:gsLst>
                <a:gs pos="7000">
                  <a:schemeClr val="bg1">
                    <a:alpha val="29000"/>
                  </a:schemeClr>
                </a:gs>
                <a:gs pos="69000">
                  <a:schemeClr val="bg1">
                    <a:alpha val="0"/>
                  </a:schemeClr>
                </a:gs>
              </a:gsLst>
              <a:lin ang="10200000" scaled="0"/>
            </a:gradFill>
            <a:ln w="85725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0" name="이등변 삼각형 159"/>
            <p:cNvSpPr/>
            <p:nvPr/>
          </p:nvSpPr>
          <p:spPr>
            <a:xfrm rot="10800000">
              <a:off x="3566484" y="4792543"/>
              <a:ext cx="158514" cy="17978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" name="그룹 74"/>
          <p:cNvGrpSpPr/>
          <p:nvPr/>
        </p:nvGrpSpPr>
        <p:grpSpPr>
          <a:xfrm>
            <a:off x="6815138" y="2151063"/>
            <a:ext cx="1922462" cy="4267200"/>
            <a:chOff x="6815705" y="2167158"/>
            <a:chExt cx="1921897" cy="4267109"/>
          </a:xfrm>
        </p:grpSpPr>
        <p:sp>
          <p:nvSpPr>
            <p:cNvPr id="129" name="자유형 128"/>
            <p:cNvSpPr/>
            <p:nvPr/>
          </p:nvSpPr>
          <p:spPr>
            <a:xfrm>
              <a:off x="6815705" y="2173508"/>
              <a:ext cx="1726692" cy="193671"/>
            </a:xfrm>
            <a:custGeom>
              <a:avLst/>
              <a:gdLst>
                <a:gd name="connsiteX0" fmla="*/ 0 w 1424940"/>
                <a:gd name="connsiteY0" fmla="*/ 167640 h 182880"/>
                <a:gd name="connsiteX1" fmla="*/ 68580 w 1424940"/>
                <a:gd name="connsiteY1" fmla="*/ 0 h 182880"/>
                <a:gd name="connsiteX2" fmla="*/ 1424940 w 1424940"/>
                <a:gd name="connsiteY2" fmla="*/ 0 h 182880"/>
                <a:gd name="connsiteX3" fmla="*/ 1363980 w 1424940"/>
                <a:gd name="connsiteY3" fmla="*/ 182880 h 182880"/>
                <a:gd name="connsiteX4" fmla="*/ 0 w 1424940"/>
                <a:gd name="connsiteY4" fmla="*/ 167640 h 182880"/>
                <a:gd name="connsiteX0-1" fmla="*/ 21962 w 1446902"/>
                <a:gd name="connsiteY0-2" fmla="*/ 167640 h 182880"/>
                <a:gd name="connsiteX1-3" fmla="*/ 90542 w 1446902"/>
                <a:gd name="connsiteY1-4" fmla="*/ 0 h 182880"/>
                <a:gd name="connsiteX2-5" fmla="*/ 1446902 w 1446902"/>
                <a:gd name="connsiteY2-6" fmla="*/ 0 h 182880"/>
                <a:gd name="connsiteX3-7" fmla="*/ 1385942 w 1446902"/>
                <a:gd name="connsiteY3-8" fmla="*/ 182880 h 182880"/>
                <a:gd name="connsiteX4-9" fmla="*/ 21962 w 1446902"/>
                <a:gd name="connsiteY4-10" fmla="*/ 167640 h 182880"/>
                <a:gd name="connsiteX0-11" fmla="*/ 21962 w 1446902"/>
                <a:gd name="connsiteY0-12" fmla="*/ 167640 h 182880"/>
                <a:gd name="connsiteX1-13" fmla="*/ 90542 w 1446902"/>
                <a:gd name="connsiteY1-14" fmla="*/ 0 h 182880"/>
                <a:gd name="connsiteX2-15" fmla="*/ 1446902 w 1446902"/>
                <a:gd name="connsiteY2-16" fmla="*/ 0 h 182880"/>
                <a:gd name="connsiteX3-17" fmla="*/ 1385942 w 1446902"/>
                <a:gd name="connsiteY3-18" fmla="*/ 182880 h 182880"/>
                <a:gd name="connsiteX4-19" fmla="*/ 21962 w 1446902"/>
                <a:gd name="connsiteY4-20" fmla="*/ 167640 h 182880"/>
                <a:gd name="connsiteX0-21" fmla="*/ 21962 w 1446902"/>
                <a:gd name="connsiteY0-22" fmla="*/ 167640 h 182880"/>
                <a:gd name="connsiteX1-23" fmla="*/ 90542 w 1446902"/>
                <a:gd name="connsiteY1-24" fmla="*/ 0 h 182880"/>
                <a:gd name="connsiteX2-25" fmla="*/ 1446902 w 1446902"/>
                <a:gd name="connsiteY2-26" fmla="*/ 0 h 182880"/>
                <a:gd name="connsiteX3-27" fmla="*/ 1385942 w 1446902"/>
                <a:gd name="connsiteY3-28" fmla="*/ 182880 h 182880"/>
                <a:gd name="connsiteX4-29" fmla="*/ 21962 w 1446902"/>
                <a:gd name="connsiteY4-30" fmla="*/ 167640 h 182880"/>
                <a:gd name="connsiteX0-31" fmla="*/ 21962 w 1446902"/>
                <a:gd name="connsiteY0-32" fmla="*/ 167640 h 182880"/>
                <a:gd name="connsiteX1-33" fmla="*/ 90542 w 1446902"/>
                <a:gd name="connsiteY1-34" fmla="*/ 0 h 182880"/>
                <a:gd name="connsiteX2-35" fmla="*/ 1446902 w 1446902"/>
                <a:gd name="connsiteY2-36" fmla="*/ 0 h 182880"/>
                <a:gd name="connsiteX3-37" fmla="*/ 1385942 w 1446902"/>
                <a:gd name="connsiteY3-38" fmla="*/ 182880 h 182880"/>
                <a:gd name="connsiteX4-39" fmla="*/ 21962 w 1446902"/>
                <a:gd name="connsiteY4-40" fmla="*/ 167640 h 182880"/>
                <a:gd name="connsiteX0-41" fmla="*/ 21962 w 1446902"/>
                <a:gd name="connsiteY0-42" fmla="*/ 167640 h 182880"/>
                <a:gd name="connsiteX1-43" fmla="*/ 90542 w 1446902"/>
                <a:gd name="connsiteY1-44" fmla="*/ 0 h 182880"/>
                <a:gd name="connsiteX2-45" fmla="*/ 1446902 w 1446902"/>
                <a:gd name="connsiteY2-46" fmla="*/ 0 h 182880"/>
                <a:gd name="connsiteX3-47" fmla="*/ 1385942 w 1446902"/>
                <a:gd name="connsiteY3-48" fmla="*/ 182880 h 182880"/>
                <a:gd name="connsiteX4-49" fmla="*/ 21962 w 1446902"/>
                <a:gd name="connsiteY4-50" fmla="*/ 167640 h 182880"/>
                <a:gd name="connsiteX0-51" fmla="*/ 21962 w 1446902"/>
                <a:gd name="connsiteY0-52" fmla="*/ 167640 h 182880"/>
                <a:gd name="connsiteX1-53" fmla="*/ 90542 w 1446902"/>
                <a:gd name="connsiteY1-54" fmla="*/ 0 h 182880"/>
                <a:gd name="connsiteX2-55" fmla="*/ 1446902 w 1446902"/>
                <a:gd name="connsiteY2-56" fmla="*/ 0 h 182880"/>
                <a:gd name="connsiteX3-57" fmla="*/ 1385942 w 1446902"/>
                <a:gd name="connsiteY3-58" fmla="*/ 182880 h 182880"/>
                <a:gd name="connsiteX4-59" fmla="*/ 21962 w 1446902"/>
                <a:gd name="connsiteY4-60" fmla="*/ 167640 h 182880"/>
                <a:gd name="connsiteX0-61" fmla="*/ 21962 w 1446902"/>
                <a:gd name="connsiteY0-62" fmla="*/ 167640 h 182880"/>
                <a:gd name="connsiteX1-63" fmla="*/ 90542 w 1446902"/>
                <a:gd name="connsiteY1-64" fmla="*/ 0 h 182880"/>
                <a:gd name="connsiteX2-65" fmla="*/ 1446902 w 1446902"/>
                <a:gd name="connsiteY2-66" fmla="*/ 0 h 182880"/>
                <a:gd name="connsiteX3-67" fmla="*/ 1385942 w 1446902"/>
                <a:gd name="connsiteY3-68" fmla="*/ 182880 h 182880"/>
                <a:gd name="connsiteX4-69" fmla="*/ 21962 w 1446902"/>
                <a:gd name="connsiteY4-70" fmla="*/ 167640 h 182880"/>
                <a:gd name="connsiteX0-71" fmla="*/ 21962 w 1446902"/>
                <a:gd name="connsiteY0-72" fmla="*/ 167640 h 182880"/>
                <a:gd name="connsiteX1-73" fmla="*/ 90542 w 1446902"/>
                <a:gd name="connsiteY1-74" fmla="*/ 0 h 182880"/>
                <a:gd name="connsiteX2-75" fmla="*/ 1446902 w 1446902"/>
                <a:gd name="connsiteY2-76" fmla="*/ 0 h 182880"/>
                <a:gd name="connsiteX3-77" fmla="*/ 1385942 w 1446902"/>
                <a:gd name="connsiteY3-78" fmla="*/ 182880 h 182880"/>
                <a:gd name="connsiteX4-79" fmla="*/ 21962 w 1446902"/>
                <a:gd name="connsiteY4-80" fmla="*/ 167640 h 182880"/>
                <a:gd name="connsiteX0-81" fmla="*/ 21962 w 1446902"/>
                <a:gd name="connsiteY0-82" fmla="*/ 167640 h 182880"/>
                <a:gd name="connsiteX1-83" fmla="*/ 90542 w 1446902"/>
                <a:gd name="connsiteY1-84" fmla="*/ 0 h 182880"/>
                <a:gd name="connsiteX2-85" fmla="*/ 1446902 w 1446902"/>
                <a:gd name="connsiteY2-86" fmla="*/ 0 h 182880"/>
                <a:gd name="connsiteX3-87" fmla="*/ 1385942 w 1446902"/>
                <a:gd name="connsiteY3-88" fmla="*/ 182880 h 182880"/>
                <a:gd name="connsiteX4-89" fmla="*/ 21962 w 1446902"/>
                <a:gd name="connsiteY4-90" fmla="*/ 167640 h 182880"/>
                <a:gd name="connsiteX0-91" fmla="*/ 21962 w 1446902"/>
                <a:gd name="connsiteY0-92" fmla="*/ 167640 h 182880"/>
                <a:gd name="connsiteX1-93" fmla="*/ 90542 w 1446902"/>
                <a:gd name="connsiteY1-94" fmla="*/ 0 h 182880"/>
                <a:gd name="connsiteX2-95" fmla="*/ 1446902 w 1446902"/>
                <a:gd name="connsiteY2-96" fmla="*/ 0 h 182880"/>
                <a:gd name="connsiteX3-97" fmla="*/ 1385942 w 1446902"/>
                <a:gd name="connsiteY3-98" fmla="*/ 182880 h 182880"/>
                <a:gd name="connsiteX4-99" fmla="*/ 21962 w 1446902"/>
                <a:gd name="connsiteY4-100" fmla="*/ 167640 h 182880"/>
                <a:gd name="connsiteX0-101" fmla="*/ 21962 w 1446902"/>
                <a:gd name="connsiteY0-102" fmla="*/ 167640 h 182880"/>
                <a:gd name="connsiteX1-103" fmla="*/ 90542 w 1446902"/>
                <a:gd name="connsiteY1-104" fmla="*/ 0 h 182880"/>
                <a:gd name="connsiteX2-105" fmla="*/ 1446902 w 1446902"/>
                <a:gd name="connsiteY2-106" fmla="*/ 0 h 182880"/>
                <a:gd name="connsiteX3-107" fmla="*/ 1385942 w 1446902"/>
                <a:gd name="connsiteY3-108" fmla="*/ 182880 h 182880"/>
                <a:gd name="connsiteX4-109" fmla="*/ 21962 w 1446902"/>
                <a:gd name="connsiteY4-110" fmla="*/ 167640 h 182880"/>
                <a:gd name="connsiteX0-111" fmla="*/ 23922 w 1448862"/>
                <a:gd name="connsiteY0-112" fmla="*/ 167640 h 182880"/>
                <a:gd name="connsiteX1-113" fmla="*/ 92502 w 1448862"/>
                <a:gd name="connsiteY1-114" fmla="*/ 0 h 182880"/>
                <a:gd name="connsiteX2-115" fmla="*/ 1448862 w 1448862"/>
                <a:gd name="connsiteY2-116" fmla="*/ 0 h 182880"/>
                <a:gd name="connsiteX3-117" fmla="*/ 1387902 w 1448862"/>
                <a:gd name="connsiteY3-118" fmla="*/ 182880 h 182880"/>
                <a:gd name="connsiteX4-119" fmla="*/ 23922 w 1448862"/>
                <a:gd name="connsiteY4-120" fmla="*/ 167640 h 182880"/>
                <a:gd name="connsiteX0-121" fmla="*/ 23922 w 1448862"/>
                <a:gd name="connsiteY0-122" fmla="*/ 167640 h 182880"/>
                <a:gd name="connsiteX1-123" fmla="*/ 149652 w 1448862"/>
                <a:gd name="connsiteY1-124" fmla="*/ 0 h 182880"/>
                <a:gd name="connsiteX2-125" fmla="*/ 1448862 w 1448862"/>
                <a:gd name="connsiteY2-126" fmla="*/ 0 h 182880"/>
                <a:gd name="connsiteX3-127" fmla="*/ 1387902 w 1448862"/>
                <a:gd name="connsiteY3-128" fmla="*/ 182880 h 182880"/>
                <a:gd name="connsiteX4-129" fmla="*/ 23922 w 1448862"/>
                <a:gd name="connsiteY4-130" fmla="*/ 167640 h 182880"/>
                <a:gd name="connsiteX0-131" fmla="*/ 0 w 1424940"/>
                <a:gd name="connsiteY0-132" fmla="*/ 167640 h 182880"/>
                <a:gd name="connsiteX1-133" fmla="*/ 125730 w 1424940"/>
                <a:gd name="connsiteY1-134" fmla="*/ 0 h 182880"/>
                <a:gd name="connsiteX2-135" fmla="*/ 1424940 w 1424940"/>
                <a:gd name="connsiteY2-136" fmla="*/ 0 h 182880"/>
                <a:gd name="connsiteX3-137" fmla="*/ 1363980 w 1424940"/>
                <a:gd name="connsiteY3-138" fmla="*/ 182880 h 182880"/>
                <a:gd name="connsiteX4-139" fmla="*/ 0 w 1424940"/>
                <a:gd name="connsiteY4-140" fmla="*/ 167640 h 182880"/>
                <a:gd name="connsiteX0-141" fmla="*/ 0 w 1424940"/>
                <a:gd name="connsiteY0-142" fmla="*/ 167640 h 182880"/>
                <a:gd name="connsiteX1-143" fmla="*/ 125730 w 1424940"/>
                <a:gd name="connsiteY1-144" fmla="*/ 0 h 182880"/>
                <a:gd name="connsiteX2-145" fmla="*/ 1424940 w 1424940"/>
                <a:gd name="connsiteY2-146" fmla="*/ 0 h 182880"/>
                <a:gd name="connsiteX3-147" fmla="*/ 1373505 w 1424940"/>
                <a:gd name="connsiteY3-148" fmla="*/ 182880 h 182880"/>
                <a:gd name="connsiteX4-149" fmla="*/ 0 w 1424940"/>
                <a:gd name="connsiteY4-150" fmla="*/ 167640 h 182880"/>
                <a:gd name="connsiteX0-151" fmla="*/ 0 w 1467803"/>
                <a:gd name="connsiteY0-152" fmla="*/ 167640 h 182880"/>
                <a:gd name="connsiteX1-153" fmla="*/ 125730 w 1467803"/>
                <a:gd name="connsiteY1-154" fmla="*/ 0 h 182880"/>
                <a:gd name="connsiteX2-155" fmla="*/ 1467803 w 1467803"/>
                <a:gd name="connsiteY2-156" fmla="*/ 4763 h 182880"/>
                <a:gd name="connsiteX3-157" fmla="*/ 1373505 w 1467803"/>
                <a:gd name="connsiteY3-158" fmla="*/ 182880 h 182880"/>
                <a:gd name="connsiteX4-159" fmla="*/ 0 w 1467803"/>
                <a:gd name="connsiteY4-160" fmla="*/ 167640 h 182880"/>
                <a:gd name="connsiteX0-161" fmla="*/ 0 w 1503522"/>
                <a:gd name="connsiteY0-162" fmla="*/ 167640 h 182880"/>
                <a:gd name="connsiteX1-163" fmla="*/ 125730 w 1503522"/>
                <a:gd name="connsiteY1-164" fmla="*/ 0 h 182880"/>
                <a:gd name="connsiteX2-165" fmla="*/ 1503522 w 1503522"/>
                <a:gd name="connsiteY2-166" fmla="*/ 0 h 182880"/>
                <a:gd name="connsiteX3-167" fmla="*/ 1373505 w 1503522"/>
                <a:gd name="connsiteY3-168" fmla="*/ 182880 h 182880"/>
                <a:gd name="connsiteX4-169" fmla="*/ 0 w 1503522"/>
                <a:gd name="connsiteY4-170" fmla="*/ 167640 h 182880"/>
                <a:gd name="connsiteX0-171" fmla="*/ 0 w 1503522"/>
                <a:gd name="connsiteY0-172" fmla="*/ 167640 h 167640"/>
                <a:gd name="connsiteX1-173" fmla="*/ 125730 w 1503522"/>
                <a:gd name="connsiteY1-174" fmla="*/ 0 h 167640"/>
                <a:gd name="connsiteX2-175" fmla="*/ 1503522 w 1503522"/>
                <a:gd name="connsiteY2-176" fmla="*/ 0 h 167640"/>
                <a:gd name="connsiteX3-177" fmla="*/ 1375886 w 1503522"/>
                <a:gd name="connsiteY3-178" fmla="*/ 161448 h 167640"/>
                <a:gd name="connsiteX4-179" fmla="*/ 0 w 1503522"/>
                <a:gd name="connsiteY4-180" fmla="*/ 167640 h 167640"/>
                <a:gd name="connsiteX0-181" fmla="*/ 0 w 1498759"/>
                <a:gd name="connsiteY0-182" fmla="*/ 189071 h 189071"/>
                <a:gd name="connsiteX1-183" fmla="*/ 120967 w 1498759"/>
                <a:gd name="connsiteY1-184" fmla="*/ 0 h 189071"/>
                <a:gd name="connsiteX2-185" fmla="*/ 1498759 w 1498759"/>
                <a:gd name="connsiteY2-186" fmla="*/ 0 h 189071"/>
                <a:gd name="connsiteX3-187" fmla="*/ 1371123 w 1498759"/>
                <a:gd name="connsiteY3-188" fmla="*/ 161448 h 189071"/>
                <a:gd name="connsiteX4-189" fmla="*/ 0 w 1498759"/>
                <a:gd name="connsiteY4-190" fmla="*/ 189071 h 189071"/>
                <a:gd name="connsiteX0-191" fmla="*/ 0 w 1498759"/>
                <a:gd name="connsiteY0-192" fmla="*/ 184309 h 184309"/>
                <a:gd name="connsiteX1-193" fmla="*/ 120967 w 1498759"/>
                <a:gd name="connsiteY1-194" fmla="*/ 0 h 184309"/>
                <a:gd name="connsiteX2-195" fmla="*/ 1498759 w 1498759"/>
                <a:gd name="connsiteY2-196" fmla="*/ 0 h 184309"/>
                <a:gd name="connsiteX3-197" fmla="*/ 1371123 w 1498759"/>
                <a:gd name="connsiteY3-198" fmla="*/ 161448 h 184309"/>
                <a:gd name="connsiteX4-199" fmla="*/ 0 w 1498759"/>
                <a:gd name="connsiteY4-200" fmla="*/ 184309 h 184309"/>
                <a:gd name="connsiteX0-201" fmla="*/ 0 w 1508284"/>
                <a:gd name="connsiteY0-202" fmla="*/ 203359 h 203359"/>
                <a:gd name="connsiteX1-203" fmla="*/ 130492 w 1508284"/>
                <a:gd name="connsiteY1-204" fmla="*/ 0 h 203359"/>
                <a:gd name="connsiteX2-205" fmla="*/ 1508284 w 1508284"/>
                <a:gd name="connsiteY2-206" fmla="*/ 0 h 203359"/>
                <a:gd name="connsiteX3-207" fmla="*/ 1380648 w 1508284"/>
                <a:gd name="connsiteY3-208" fmla="*/ 161448 h 203359"/>
                <a:gd name="connsiteX4-209" fmla="*/ 0 w 1508284"/>
                <a:gd name="connsiteY4-210" fmla="*/ 203359 h 203359"/>
                <a:gd name="connsiteX0-211" fmla="*/ 0 w 1508284"/>
                <a:gd name="connsiteY0-212" fmla="*/ 203359 h 203359"/>
                <a:gd name="connsiteX1-213" fmla="*/ 130492 w 1508284"/>
                <a:gd name="connsiteY1-214" fmla="*/ 0 h 203359"/>
                <a:gd name="connsiteX2-215" fmla="*/ 1508284 w 1508284"/>
                <a:gd name="connsiteY2-216" fmla="*/ 0 h 203359"/>
                <a:gd name="connsiteX3-217" fmla="*/ 1378267 w 1508284"/>
                <a:gd name="connsiteY3-218" fmla="*/ 199548 h 203359"/>
                <a:gd name="connsiteX4-219" fmla="*/ 0 w 1508284"/>
                <a:gd name="connsiteY4-220" fmla="*/ 203359 h 203359"/>
                <a:gd name="connsiteX0-221" fmla="*/ 0 w 1508284"/>
                <a:gd name="connsiteY0-222" fmla="*/ 203359 h 203359"/>
                <a:gd name="connsiteX1-223" fmla="*/ 130492 w 1508284"/>
                <a:gd name="connsiteY1-224" fmla="*/ 0 h 203359"/>
                <a:gd name="connsiteX2-225" fmla="*/ 1508284 w 1508284"/>
                <a:gd name="connsiteY2-226" fmla="*/ 0 h 203359"/>
                <a:gd name="connsiteX3-227" fmla="*/ 1373504 w 1508284"/>
                <a:gd name="connsiteY3-228" fmla="*/ 190023 h 203359"/>
                <a:gd name="connsiteX4-229" fmla="*/ 0 w 1508284"/>
                <a:gd name="connsiteY4-230" fmla="*/ 203359 h 203359"/>
                <a:gd name="connsiteX0-231" fmla="*/ 0 w 1508284"/>
                <a:gd name="connsiteY0-232" fmla="*/ 203359 h 203359"/>
                <a:gd name="connsiteX1-233" fmla="*/ 130492 w 1508284"/>
                <a:gd name="connsiteY1-234" fmla="*/ 0 h 203359"/>
                <a:gd name="connsiteX2-235" fmla="*/ 1508284 w 1508284"/>
                <a:gd name="connsiteY2-236" fmla="*/ 0 h 203359"/>
                <a:gd name="connsiteX3-237" fmla="*/ 1363979 w 1508284"/>
                <a:gd name="connsiteY3-238" fmla="*/ 170973 h 203359"/>
                <a:gd name="connsiteX4-239" fmla="*/ 0 w 1508284"/>
                <a:gd name="connsiteY4-240" fmla="*/ 203359 h 203359"/>
                <a:gd name="connsiteX0-241" fmla="*/ 0 w 1508284"/>
                <a:gd name="connsiteY0-242" fmla="*/ 191453 h 191453"/>
                <a:gd name="connsiteX1-243" fmla="*/ 130492 w 1508284"/>
                <a:gd name="connsiteY1-244" fmla="*/ 0 h 191453"/>
                <a:gd name="connsiteX2-245" fmla="*/ 1508284 w 1508284"/>
                <a:gd name="connsiteY2-246" fmla="*/ 0 h 191453"/>
                <a:gd name="connsiteX3-247" fmla="*/ 1363979 w 1508284"/>
                <a:gd name="connsiteY3-248" fmla="*/ 170973 h 191453"/>
                <a:gd name="connsiteX4-249" fmla="*/ 0 w 1508284"/>
                <a:gd name="connsiteY4-250" fmla="*/ 191453 h 191453"/>
                <a:gd name="connsiteX0-251" fmla="*/ 4014 w 1457529"/>
                <a:gd name="connsiteY0-252" fmla="*/ 193834 h 193834"/>
                <a:gd name="connsiteX1-253" fmla="*/ 79737 w 1457529"/>
                <a:gd name="connsiteY1-254" fmla="*/ 0 h 193834"/>
                <a:gd name="connsiteX2-255" fmla="*/ 1457529 w 1457529"/>
                <a:gd name="connsiteY2-256" fmla="*/ 0 h 193834"/>
                <a:gd name="connsiteX3-257" fmla="*/ 1313224 w 1457529"/>
                <a:gd name="connsiteY3-258" fmla="*/ 170973 h 193834"/>
                <a:gd name="connsiteX4-259" fmla="*/ 4014 w 1457529"/>
                <a:gd name="connsiteY4-260" fmla="*/ 193834 h 193834"/>
                <a:gd name="connsiteX0-261" fmla="*/ 4014 w 1457529"/>
                <a:gd name="connsiteY0-262" fmla="*/ 193834 h 193834"/>
                <a:gd name="connsiteX1-263" fmla="*/ 79737 w 1457529"/>
                <a:gd name="connsiteY1-264" fmla="*/ 0 h 193834"/>
                <a:gd name="connsiteX2-265" fmla="*/ 1457529 w 1457529"/>
                <a:gd name="connsiteY2-266" fmla="*/ 0 h 193834"/>
                <a:gd name="connsiteX3-267" fmla="*/ 1313224 w 1457529"/>
                <a:gd name="connsiteY3-268" fmla="*/ 170973 h 193834"/>
                <a:gd name="connsiteX4-269" fmla="*/ 4014 w 1457529"/>
                <a:gd name="connsiteY4-270" fmla="*/ 193834 h 193834"/>
                <a:gd name="connsiteX0-271" fmla="*/ 4014 w 1457529"/>
                <a:gd name="connsiteY0-272" fmla="*/ 193834 h 194786"/>
                <a:gd name="connsiteX1-273" fmla="*/ 79737 w 1457529"/>
                <a:gd name="connsiteY1-274" fmla="*/ 0 h 194786"/>
                <a:gd name="connsiteX2-275" fmla="*/ 1457529 w 1457529"/>
                <a:gd name="connsiteY2-276" fmla="*/ 0 h 194786"/>
                <a:gd name="connsiteX3-277" fmla="*/ 1317986 w 1457529"/>
                <a:gd name="connsiteY3-278" fmla="*/ 194786 h 194786"/>
                <a:gd name="connsiteX4-279" fmla="*/ 4014 w 1457529"/>
                <a:gd name="connsiteY4-280" fmla="*/ 193834 h 194786"/>
                <a:gd name="connsiteX0-281" fmla="*/ 4014 w 1448004"/>
                <a:gd name="connsiteY0-282" fmla="*/ 193834 h 194786"/>
                <a:gd name="connsiteX1-283" fmla="*/ 79737 w 1448004"/>
                <a:gd name="connsiteY1-284" fmla="*/ 0 h 194786"/>
                <a:gd name="connsiteX2-285" fmla="*/ 1448004 w 1448004"/>
                <a:gd name="connsiteY2-286" fmla="*/ 4763 h 194786"/>
                <a:gd name="connsiteX3-287" fmla="*/ 1317986 w 1448004"/>
                <a:gd name="connsiteY3-288" fmla="*/ 194786 h 194786"/>
                <a:gd name="connsiteX4-289" fmla="*/ 4014 w 1448004"/>
                <a:gd name="connsiteY4-290" fmla="*/ 193834 h 194786"/>
                <a:gd name="connsiteX0-291" fmla="*/ 1632 w 1445622"/>
                <a:gd name="connsiteY0-292" fmla="*/ 189071 h 190023"/>
                <a:gd name="connsiteX1-293" fmla="*/ 79737 w 1445622"/>
                <a:gd name="connsiteY1-294" fmla="*/ 9525 h 190023"/>
                <a:gd name="connsiteX2-295" fmla="*/ 1445622 w 1445622"/>
                <a:gd name="connsiteY2-296" fmla="*/ 0 h 190023"/>
                <a:gd name="connsiteX3-297" fmla="*/ 1315604 w 1445622"/>
                <a:gd name="connsiteY3-298" fmla="*/ 190023 h 190023"/>
                <a:gd name="connsiteX4-299" fmla="*/ 1632 w 1445622"/>
                <a:gd name="connsiteY4-300" fmla="*/ 189071 h 190023"/>
                <a:gd name="connsiteX0-301" fmla="*/ 4014 w 1448004"/>
                <a:gd name="connsiteY0-302" fmla="*/ 191452 h 192404"/>
                <a:gd name="connsiteX1-303" fmla="*/ 79737 w 1448004"/>
                <a:gd name="connsiteY1-304" fmla="*/ 0 h 192404"/>
                <a:gd name="connsiteX2-305" fmla="*/ 1448004 w 1448004"/>
                <a:gd name="connsiteY2-306" fmla="*/ 2381 h 192404"/>
                <a:gd name="connsiteX3-307" fmla="*/ 1317986 w 1448004"/>
                <a:gd name="connsiteY3-308" fmla="*/ 192404 h 192404"/>
                <a:gd name="connsiteX4-309" fmla="*/ 4014 w 1448004"/>
                <a:gd name="connsiteY4-310" fmla="*/ 191452 h 192404"/>
                <a:gd name="connsiteX0-311" fmla="*/ 6396 w 1450386"/>
                <a:gd name="connsiteY0-312" fmla="*/ 189071 h 190023"/>
                <a:gd name="connsiteX1-313" fmla="*/ 79737 w 1450386"/>
                <a:gd name="connsiteY1-314" fmla="*/ 30957 h 190023"/>
                <a:gd name="connsiteX2-315" fmla="*/ 1450386 w 1450386"/>
                <a:gd name="connsiteY2-316" fmla="*/ 0 h 190023"/>
                <a:gd name="connsiteX3-317" fmla="*/ 1320368 w 1450386"/>
                <a:gd name="connsiteY3-318" fmla="*/ 190023 h 190023"/>
                <a:gd name="connsiteX4-319" fmla="*/ 6396 w 1450386"/>
                <a:gd name="connsiteY4-320" fmla="*/ 189071 h 190023"/>
                <a:gd name="connsiteX0-321" fmla="*/ 13539 w 1457529"/>
                <a:gd name="connsiteY0-322" fmla="*/ 191452 h 192404"/>
                <a:gd name="connsiteX1-323" fmla="*/ 79737 w 1457529"/>
                <a:gd name="connsiteY1-324" fmla="*/ 0 h 192404"/>
                <a:gd name="connsiteX2-325" fmla="*/ 1457529 w 1457529"/>
                <a:gd name="connsiteY2-326" fmla="*/ 2381 h 192404"/>
                <a:gd name="connsiteX3-327" fmla="*/ 1327511 w 1457529"/>
                <a:gd name="connsiteY3-328" fmla="*/ 192404 h 192404"/>
                <a:gd name="connsiteX4-329" fmla="*/ 13539 w 1457529"/>
                <a:gd name="connsiteY4-330" fmla="*/ 191452 h 19240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529" h="192404">
                  <a:moveTo>
                    <a:pt x="13539" y="191452"/>
                  </a:moveTo>
                  <a:cubicBezTo>
                    <a:pt x="20573" y="112604"/>
                    <a:pt x="0" y="45388"/>
                    <a:pt x="79737" y="0"/>
                  </a:cubicBezTo>
                  <a:lnTo>
                    <a:pt x="1457529" y="2381"/>
                  </a:lnTo>
                  <a:cubicBezTo>
                    <a:pt x="1365399" y="84451"/>
                    <a:pt x="1335033" y="115817"/>
                    <a:pt x="1327511" y="192404"/>
                  </a:cubicBezTo>
                  <a:lnTo>
                    <a:pt x="13539" y="19145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1" name="그룹 129"/>
            <p:cNvGrpSpPr/>
            <p:nvPr/>
          </p:nvGrpSpPr>
          <p:grpSpPr>
            <a:xfrm>
              <a:off x="6913219" y="2169742"/>
              <a:ext cx="1824383" cy="4264525"/>
              <a:chOff x="1474539" y="2155222"/>
              <a:chExt cx="1540123" cy="4264525"/>
            </a:xfrm>
            <a:solidFill>
              <a:srgbClr val="C2D931"/>
            </a:solidFill>
            <a:effectLst>
              <a:outerShdw blurRad="215900" dist="1143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131" name="순서도: 지연 130"/>
              <p:cNvSpPr/>
              <p:nvPr/>
            </p:nvSpPr>
            <p:spPr>
              <a:xfrm rot="5400000">
                <a:off x="1770927" y="5187124"/>
                <a:ext cx="1008112" cy="1457134"/>
              </a:xfrm>
              <a:prstGeom prst="flowChartDelay">
                <a:avLst/>
              </a:prstGeom>
              <a:solidFill>
                <a:srgbClr val="3BCA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3" name="자유형 132"/>
              <p:cNvSpPr/>
              <p:nvPr/>
            </p:nvSpPr>
            <p:spPr>
              <a:xfrm flipH="1">
                <a:off x="1474539" y="2155222"/>
                <a:ext cx="1540123" cy="192404"/>
              </a:xfrm>
              <a:custGeom>
                <a:avLst/>
                <a:gdLst>
                  <a:gd name="connsiteX0" fmla="*/ 0 w 1424940"/>
                  <a:gd name="connsiteY0" fmla="*/ 167640 h 182880"/>
                  <a:gd name="connsiteX1" fmla="*/ 68580 w 1424940"/>
                  <a:gd name="connsiteY1" fmla="*/ 0 h 182880"/>
                  <a:gd name="connsiteX2" fmla="*/ 1424940 w 1424940"/>
                  <a:gd name="connsiteY2" fmla="*/ 0 h 182880"/>
                  <a:gd name="connsiteX3" fmla="*/ 1363980 w 1424940"/>
                  <a:gd name="connsiteY3" fmla="*/ 182880 h 182880"/>
                  <a:gd name="connsiteX4" fmla="*/ 0 w 1424940"/>
                  <a:gd name="connsiteY4" fmla="*/ 167640 h 182880"/>
                  <a:gd name="connsiteX0-1" fmla="*/ 21962 w 1446902"/>
                  <a:gd name="connsiteY0-2" fmla="*/ 167640 h 182880"/>
                  <a:gd name="connsiteX1-3" fmla="*/ 90542 w 1446902"/>
                  <a:gd name="connsiteY1-4" fmla="*/ 0 h 182880"/>
                  <a:gd name="connsiteX2-5" fmla="*/ 1446902 w 1446902"/>
                  <a:gd name="connsiteY2-6" fmla="*/ 0 h 182880"/>
                  <a:gd name="connsiteX3-7" fmla="*/ 1385942 w 1446902"/>
                  <a:gd name="connsiteY3-8" fmla="*/ 182880 h 182880"/>
                  <a:gd name="connsiteX4-9" fmla="*/ 21962 w 1446902"/>
                  <a:gd name="connsiteY4-10" fmla="*/ 167640 h 182880"/>
                  <a:gd name="connsiteX0-11" fmla="*/ 21962 w 1446902"/>
                  <a:gd name="connsiteY0-12" fmla="*/ 167640 h 182880"/>
                  <a:gd name="connsiteX1-13" fmla="*/ 90542 w 1446902"/>
                  <a:gd name="connsiteY1-14" fmla="*/ 0 h 182880"/>
                  <a:gd name="connsiteX2-15" fmla="*/ 1446902 w 1446902"/>
                  <a:gd name="connsiteY2-16" fmla="*/ 0 h 182880"/>
                  <a:gd name="connsiteX3-17" fmla="*/ 1385942 w 1446902"/>
                  <a:gd name="connsiteY3-18" fmla="*/ 182880 h 182880"/>
                  <a:gd name="connsiteX4-19" fmla="*/ 21962 w 1446902"/>
                  <a:gd name="connsiteY4-20" fmla="*/ 167640 h 182880"/>
                  <a:gd name="connsiteX0-21" fmla="*/ 21962 w 1446902"/>
                  <a:gd name="connsiteY0-22" fmla="*/ 167640 h 182880"/>
                  <a:gd name="connsiteX1-23" fmla="*/ 90542 w 1446902"/>
                  <a:gd name="connsiteY1-24" fmla="*/ 0 h 182880"/>
                  <a:gd name="connsiteX2-25" fmla="*/ 1446902 w 1446902"/>
                  <a:gd name="connsiteY2-26" fmla="*/ 0 h 182880"/>
                  <a:gd name="connsiteX3-27" fmla="*/ 1385942 w 1446902"/>
                  <a:gd name="connsiteY3-28" fmla="*/ 182880 h 182880"/>
                  <a:gd name="connsiteX4-29" fmla="*/ 21962 w 1446902"/>
                  <a:gd name="connsiteY4-30" fmla="*/ 167640 h 182880"/>
                  <a:gd name="connsiteX0-31" fmla="*/ 21962 w 1446902"/>
                  <a:gd name="connsiteY0-32" fmla="*/ 167640 h 182880"/>
                  <a:gd name="connsiteX1-33" fmla="*/ 90542 w 1446902"/>
                  <a:gd name="connsiteY1-34" fmla="*/ 0 h 182880"/>
                  <a:gd name="connsiteX2-35" fmla="*/ 1446902 w 1446902"/>
                  <a:gd name="connsiteY2-36" fmla="*/ 0 h 182880"/>
                  <a:gd name="connsiteX3-37" fmla="*/ 1385942 w 1446902"/>
                  <a:gd name="connsiteY3-38" fmla="*/ 182880 h 182880"/>
                  <a:gd name="connsiteX4-39" fmla="*/ 21962 w 1446902"/>
                  <a:gd name="connsiteY4-40" fmla="*/ 167640 h 182880"/>
                  <a:gd name="connsiteX0-41" fmla="*/ 21962 w 1446902"/>
                  <a:gd name="connsiteY0-42" fmla="*/ 167640 h 182880"/>
                  <a:gd name="connsiteX1-43" fmla="*/ 90542 w 1446902"/>
                  <a:gd name="connsiteY1-44" fmla="*/ 0 h 182880"/>
                  <a:gd name="connsiteX2-45" fmla="*/ 1446902 w 1446902"/>
                  <a:gd name="connsiteY2-46" fmla="*/ 0 h 182880"/>
                  <a:gd name="connsiteX3-47" fmla="*/ 1385942 w 1446902"/>
                  <a:gd name="connsiteY3-48" fmla="*/ 182880 h 182880"/>
                  <a:gd name="connsiteX4-49" fmla="*/ 21962 w 1446902"/>
                  <a:gd name="connsiteY4-50" fmla="*/ 167640 h 182880"/>
                  <a:gd name="connsiteX0-51" fmla="*/ 21962 w 1446902"/>
                  <a:gd name="connsiteY0-52" fmla="*/ 167640 h 182880"/>
                  <a:gd name="connsiteX1-53" fmla="*/ 90542 w 1446902"/>
                  <a:gd name="connsiteY1-54" fmla="*/ 0 h 182880"/>
                  <a:gd name="connsiteX2-55" fmla="*/ 1446902 w 1446902"/>
                  <a:gd name="connsiteY2-56" fmla="*/ 0 h 182880"/>
                  <a:gd name="connsiteX3-57" fmla="*/ 1385942 w 1446902"/>
                  <a:gd name="connsiteY3-58" fmla="*/ 182880 h 182880"/>
                  <a:gd name="connsiteX4-59" fmla="*/ 21962 w 1446902"/>
                  <a:gd name="connsiteY4-60" fmla="*/ 167640 h 182880"/>
                  <a:gd name="connsiteX0-61" fmla="*/ 21962 w 1446902"/>
                  <a:gd name="connsiteY0-62" fmla="*/ 167640 h 182880"/>
                  <a:gd name="connsiteX1-63" fmla="*/ 90542 w 1446902"/>
                  <a:gd name="connsiteY1-64" fmla="*/ 0 h 182880"/>
                  <a:gd name="connsiteX2-65" fmla="*/ 1446902 w 1446902"/>
                  <a:gd name="connsiteY2-66" fmla="*/ 0 h 182880"/>
                  <a:gd name="connsiteX3-67" fmla="*/ 1385942 w 1446902"/>
                  <a:gd name="connsiteY3-68" fmla="*/ 182880 h 182880"/>
                  <a:gd name="connsiteX4-69" fmla="*/ 21962 w 1446902"/>
                  <a:gd name="connsiteY4-70" fmla="*/ 167640 h 182880"/>
                  <a:gd name="connsiteX0-71" fmla="*/ 21962 w 1446902"/>
                  <a:gd name="connsiteY0-72" fmla="*/ 167640 h 182880"/>
                  <a:gd name="connsiteX1-73" fmla="*/ 90542 w 1446902"/>
                  <a:gd name="connsiteY1-74" fmla="*/ 0 h 182880"/>
                  <a:gd name="connsiteX2-75" fmla="*/ 1446902 w 1446902"/>
                  <a:gd name="connsiteY2-76" fmla="*/ 0 h 182880"/>
                  <a:gd name="connsiteX3-77" fmla="*/ 1385942 w 1446902"/>
                  <a:gd name="connsiteY3-78" fmla="*/ 182880 h 182880"/>
                  <a:gd name="connsiteX4-79" fmla="*/ 21962 w 1446902"/>
                  <a:gd name="connsiteY4-80" fmla="*/ 167640 h 182880"/>
                  <a:gd name="connsiteX0-81" fmla="*/ 21962 w 1446902"/>
                  <a:gd name="connsiteY0-82" fmla="*/ 167640 h 182880"/>
                  <a:gd name="connsiteX1-83" fmla="*/ 90542 w 1446902"/>
                  <a:gd name="connsiteY1-84" fmla="*/ 0 h 182880"/>
                  <a:gd name="connsiteX2-85" fmla="*/ 1446902 w 1446902"/>
                  <a:gd name="connsiteY2-86" fmla="*/ 0 h 182880"/>
                  <a:gd name="connsiteX3-87" fmla="*/ 1385942 w 1446902"/>
                  <a:gd name="connsiteY3-88" fmla="*/ 182880 h 182880"/>
                  <a:gd name="connsiteX4-89" fmla="*/ 21962 w 1446902"/>
                  <a:gd name="connsiteY4-90" fmla="*/ 167640 h 182880"/>
                  <a:gd name="connsiteX0-91" fmla="*/ 21962 w 1446902"/>
                  <a:gd name="connsiteY0-92" fmla="*/ 167640 h 182880"/>
                  <a:gd name="connsiteX1-93" fmla="*/ 90542 w 1446902"/>
                  <a:gd name="connsiteY1-94" fmla="*/ 0 h 182880"/>
                  <a:gd name="connsiteX2-95" fmla="*/ 1446902 w 1446902"/>
                  <a:gd name="connsiteY2-96" fmla="*/ 0 h 182880"/>
                  <a:gd name="connsiteX3-97" fmla="*/ 1385942 w 1446902"/>
                  <a:gd name="connsiteY3-98" fmla="*/ 182880 h 182880"/>
                  <a:gd name="connsiteX4-99" fmla="*/ 21962 w 1446902"/>
                  <a:gd name="connsiteY4-100" fmla="*/ 167640 h 182880"/>
                  <a:gd name="connsiteX0-101" fmla="*/ 21962 w 1446902"/>
                  <a:gd name="connsiteY0-102" fmla="*/ 167640 h 182880"/>
                  <a:gd name="connsiteX1-103" fmla="*/ 90542 w 1446902"/>
                  <a:gd name="connsiteY1-104" fmla="*/ 0 h 182880"/>
                  <a:gd name="connsiteX2-105" fmla="*/ 1446902 w 1446902"/>
                  <a:gd name="connsiteY2-106" fmla="*/ 0 h 182880"/>
                  <a:gd name="connsiteX3-107" fmla="*/ 1385942 w 1446902"/>
                  <a:gd name="connsiteY3-108" fmla="*/ 182880 h 182880"/>
                  <a:gd name="connsiteX4-109" fmla="*/ 21962 w 1446902"/>
                  <a:gd name="connsiteY4-110" fmla="*/ 167640 h 182880"/>
                  <a:gd name="connsiteX0-111" fmla="*/ 23922 w 1448862"/>
                  <a:gd name="connsiteY0-112" fmla="*/ 167640 h 182880"/>
                  <a:gd name="connsiteX1-113" fmla="*/ 92502 w 1448862"/>
                  <a:gd name="connsiteY1-114" fmla="*/ 0 h 182880"/>
                  <a:gd name="connsiteX2-115" fmla="*/ 1448862 w 1448862"/>
                  <a:gd name="connsiteY2-116" fmla="*/ 0 h 182880"/>
                  <a:gd name="connsiteX3-117" fmla="*/ 1387902 w 1448862"/>
                  <a:gd name="connsiteY3-118" fmla="*/ 182880 h 182880"/>
                  <a:gd name="connsiteX4-119" fmla="*/ 23922 w 1448862"/>
                  <a:gd name="connsiteY4-120" fmla="*/ 167640 h 182880"/>
                  <a:gd name="connsiteX0-121" fmla="*/ 23922 w 1448862"/>
                  <a:gd name="connsiteY0-122" fmla="*/ 167640 h 182880"/>
                  <a:gd name="connsiteX1-123" fmla="*/ 149652 w 1448862"/>
                  <a:gd name="connsiteY1-124" fmla="*/ 0 h 182880"/>
                  <a:gd name="connsiteX2-125" fmla="*/ 1448862 w 1448862"/>
                  <a:gd name="connsiteY2-126" fmla="*/ 0 h 182880"/>
                  <a:gd name="connsiteX3-127" fmla="*/ 1387902 w 1448862"/>
                  <a:gd name="connsiteY3-128" fmla="*/ 182880 h 182880"/>
                  <a:gd name="connsiteX4-129" fmla="*/ 23922 w 1448862"/>
                  <a:gd name="connsiteY4-130" fmla="*/ 167640 h 182880"/>
                  <a:gd name="connsiteX0-131" fmla="*/ 0 w 1424940"/>
                  <a:gd name="connsiteY0-132" fmla="*/ 167640 h 182880"/>
                  <a:gd name="connsiteX1-133" fmla="*/ 125730 w 1424940"/>
                  <a:gd name="connsiteY1-134" fmla="*/ 0 h 182880"/>
                  <a:gd name="connsiteX2-135" fmla="*/ 1424940 w 1424940"/>
                  <a:gd name="connsiteY2-136" fmla="*/ 0 h 182880"/>
                  <a:gd name="connsiteX3-137" fmla="*/ 1363980 w 1424940"/>
                  <a:gd name="connsiteY3-138" fmla="*/ 182880 h 182880"/>
                  <a:gd name="connsiteX4-139" fmla="*/ 0 w 1424940"/>
                  <a:gd name="connsiteY4-140" fmla="*/ 167640 h 182880"/>
                  <a:gd name="connsiteX0-141" fmla="*/ 0 w 1424940"/>
                  <a:gd name="connsiteY0-142" fmla="*/ 167640 h 182880"/>
                  <a:gd name="connsiteX1-143" fmla="*/ 125730 w 1424940"/>
                  <a:gd name="connsiteY1-144" fmla="*/ 0 h 182880"/>
                  <a:gd name="connsiteX2-145" fmla="*/ 1424940 w 1424940"/>
                  <a:gd name="connsiteY2-146" fmla="*/ 0 h 182880"/>
                  <a:gd name="connsiteX3-147" fmla="*/ 1373505 w 1424940"/>
                  <a:gd name="connsiteY3-148" fmla="*/ 182880 h 182880"/>
                  <a:gd name="connsiteX4-149" fmla="*/ 0 w 1424940"/>
                  <a:gd name="connsiteY4-150" fmla="*/ 167640 h 182880"/>
                  <a:gd name="connsiteX0-151" fmla="*/ 0 w 1467803"/>
                  <a:gd name="connsiteY0-152" fmla="*/ 167640 h 182880"/>
                  <a:gd name="connsiteX1-153" fmla="*/ 125730 w 1467803"/>
                  <a:gd name="connsiteY1-154" fmla="*/ 0 h 182880"/>
                  <a:gd name="connsiteX2-155" fmla="*/ 1467803 w 1467803"/>
                  <a:gd name="connsiteY2-156" fmla="*/ 4763 h 182880"/>
                  <a:gd name="connsiteX3-157" fmla="*/ 1373505 w 1467803"/>
                  <a:gd name="connsiteY3-158" fmla="*/ 182880 h 182880"/>
                  <a:gd name="connsiteX4-159" fmla="*/ 0 w 1467803"/>
                  <a:gd name="connsiteY4-160" fmla="*/ 167640 h 182880"/>
                  <a:gd name="connsiteX0-161" fmla="*/ 0 w 1451134"/>
                  <a:gd name="connsiteY0-162" fmla="*/ 191452 h 191452"/>
                  <a:gd name="connsiteX1-163" fmla="*/ 109061 w 1451134"/>
                  <a:gd name="connsiteY1-164" fmla="*/ 0 h 191452"/>
                  <a:gd name="connsiteX2-165" fmla="*/ 1451134 w 1451134"/>
                  <a:gd name="connsiteY2-166" fmla="*/ 4763 h 191452"/>
                  <a:gd name="connsiteX3-167" fmla="*/ 1356836 w 1451134"/>
                  <a:gd name="connsiteY3-168" fmla="*/ 182880 h 191452"/>
                  <a:gd name="connsiteX4-169" fmla="*/ 0 w 1451134"/>
                  <a:gd name="connsiteY4-170" fmla="*/ 191452 h 191452"/>
                  <a:gd name="connsiteX0-171" fmla="*/ 0 w 1451134"/>
                  <a:gd name="connsiteY0-172" fmla="*/ 117633 h 182880"/>
                  <a:gd name="connsiteX1-173" fmla="*/ 109061 w 1451134"/>
                  <a:gd name="connsiteY1-174" fmla="*/ 0 h 182880"/>
                  <a:gd name="connsiteX2-175" fmla="*/ 1451134 w 1451134"/>
                  <a:gd name="connsiteY2-176" fmla="*/ 4763 h 182880"/>
                  <a:gd name="connsiteX3-177" fmla="*/ 1356836 w 1451134"/>
                  <a:gd name="connsiteY3-178" fmla="*/ 182880 h 182880"/>
                  <a:gd name="connsiteX4-179" fmla="*/ 0 w 1451134"/>
                  <a:gd name="connsiteY4-180" fmla="*/ 117633 h 182880"/>
                  <a:gd name="connsiteX0-181" fmla="*/ 0 w 1455897"/>
                  <a:gd name="connsiteY0-182" fmla="*/ 167639 h 182880"/>
                  <a:gd name="connsiteX1-183" fmla="*/ 113824 w 1455897"/>
                  <a:gd name="connsiteY1-184" fmla="*/ 0 h 182880"/>
                  <a:gd name="connsiteX2-185" fmla="*/ 1455897 w 1455897"/>
                  <a:gd name="connsiteY2-186" fmla="*/ 4763 h 182880"/>
                  <a:gd name="connsiteX3-187" fmla="*/ 1361599 w 1455897"/>
                  <a:gd name="connsiteY3-188" fmla="*/ 182880 h 182880"/>
                  <a:gd name="connsiteX4-189" fmla="*/ 0 w 1455897"/>
                  <a:gd name="connsiteY4-190" fmla="*/ 167639 h 182880"/>
                  <a:gd name="connsiteX0-191" fmla="*/ 0 w 1466752"/>
                  <a:gd name="connsiteY0-192" fmla="*/ 167639 h 167639"/>
                  <a:gd name="connsiteX1-193" fmla="*/ 113824 w 1466752"/>
                  <a:gd name="connsiteY1-194" fmla="*/ 0 h 167639"/>
                  <a:gd name="connsiteX2-195" fmla="*/ 1455897 w 1466752"/>
                  <a:gd name="connsiteY2-196" fmla="*/ 4763 h 167639"/>
                  <a:gd name="connsiteX3-197" fmla="*/ 1459230 w 1466752"/>
                  <a:gd name="connsiteY3-198" fmla="*/ 163830 h 167639"/>
                  <a:gd name="connsiteX4-199" fmla="*/ 0 w 1466752"/>
                  <a:gd name="connsiteY4-200" fmla="*/ 167639 h 167639"/>
                  <a:gd name="connsiteX0-201" fmla="*/ 0 w 1464371"/>
                  <a:gd name="connsiteY0-202" fmla="*/ 167639 h 175736"/>
                  <a:gd name="connsiteX1-203" fmla="*/ 113824 w 1464371"/>
                  <a:gd name="connsiteY1-204" fmla="*/ 0 h 175736"/>
                  <a:gd name="connsiteX2-205" fmla="*/ 1455897 w 1464371"/>
                  <a:gd name="connsiteY2-206" fmla="*/ 4763 h 175736"/>
                  <a:gd name="connsiteX3-207" fmla="*/ 1456849 w 1464371"/>
                  <a:gd name="connsiteY3-208" fmla="*/ 175736 h 175736"/>
                  <a:gd name="connsiteX4-209" fmla="*/ 0 w 1464371"/>
                  <a:gd name="connsiteY4-210" fmla="*/ 167639 h 175736"/>
                  <a:gd name="connsiteX0-211" fmla="*/ 0 w 1456849"/>
                  <a:gd name="connsiteY0-212" fmla="*/ 167639 h 175736"/>
                  <a:gd name="connsiteX1-213" fmla="*/ 113824 w 1456849"/>
                  <a:gd name="connsiteY1-214" fmla="*/ 0 h 175736"/>
                  <a:gd name="connsiteX2-215" fmla="*/ 1455897 w 1456849"/>
                  <a:gd name="connsiteY2-216" fmla="*/ 4763 h 175736"/>
                  <a:gd name="connsiteX3-217" fmla="*/ 1456849 w 1456849"/>
                  <a:gd name="connsiteY3-218" fmla="*/ 175736 h 175736"/>
                  <a:gd name="connsiteX4-219" fmla="*/ 0 w 1456849"/>
                  <a:gd name="connsiteY4-220" fmla="*/ 167639 h 175736"/>
                  <a:gd name="connsiteX0-221" fmla="*/ 0 w 1456849"/>
                  <a:gd name="connsiteY0-222" fmla="*/ 167639 h 175736"/>
                  <a:gd name="connsiteX1-223" fmla="*/ 113824 w 1456849"/>
                  <a:gd name="connsiteY1-224" fmla="*/ 0 h 175736"/>
                  <a:gd name="connsiteX2-225" fmla="*/ 1455897 w 1456849"/>
                  <a:gd name="connsiteY2-226" fmla="*/ 4763 h 175736"/>
                  <a:gd name="connsiteX3-227" fmla="*/ 1456849 w 1456849"/>
                  <a:gd name="connsiteY3-228" fmla="*/ 175736 h 175736"/>
                  <a:gd name="connsiteX4-229" fmla="*/ 0 w 1456849"/>
                  <a:gd name="connsiteY4-230" fmla="*/ 167639 h 175736"/>
                  <a:gd name="connsiteX0-231" fmla="*/ 0 w 1456849"/>
                  <a:gd name="connsiteY0-232" fmla="*/ 167639 h 175736"/>
                  <a:gd name="connsiteX1-233" fmla="*/ 113824 w 1456849"/>
                  <a:gd name="connsiteY1-234" fmla="*/ 0 h 175736"/>
                  <a:gd name="connsiteX2-235" fmla="*/ 1455897 w 1456849"/>
                  <a:gd name="connsiteY2-236" fmla="*/ 4763 h 175736"/>
                  <a:gd name="connsiteX3-237" fmla="*/ 1456849 w 1456849"/>
                  <a:gd name="connsiteY3-238" fmla="*/ 175736 h 175736"/>
                  <a:gd name="connsiteX4-239" fmla="*/ 0 w 1456849"/>
                  <a:gd name="connsiteY4-240" fmla="*/ 167639 h 175736"/>
                  <a:gd name="connsiteX0-241" fmla="*/ 8776 w 1465625"/>
                  <a:gd name="connsiteY0-242" fmla="*/ 165257 h 173354"/>
                  <a:gd name="connsiteX1-243" fmla="*/ 79737 w 1465625"/>
                  <a:gd name="connsiteY1-244" fmla="*/ 0 h 173354"/>
                  <a:gd name="connsiteX2-245" fmla="*/ 1464673 w 1465625"/>
                  <a:gd name="connsiteY2-246" fmla="*/ 2381 h 173354"/>
                  <a:gd name="connsiteX3-247" fmla="*/ 1465625 w 1465625"/>
                  <a:gd name="connsiteY3-248" fmla="*/ 173354 h 173354"/>
                  <a:gd name="connsiteX4-249" fmla="*/ 8776 w 1465625"/>
                  <a:gd name="connsiteY4-250" fmla="*/ 165257 h 173354"/>
                  <a:gd name="connsiteX0-251" fmla="*/ 8776 w 1465625"/>
                  <a:gd name="connsiteY0-252" fmla="*/ 165257 h 173354"/>
                  <a:gd name="connsiteX1-253" fmla="*/ 79737 w 1465625"/>
                  <a:gd name="connsiteY1-254" fmla="*/ 0 h 173354"/>
                  <a:gd name="connsiteX2-255" fmla="*/ 1464673 w 1465625"/>
                  <a:gd name="connsiteY2-256" fmla="*/ 2381 h 173354"/>
                  <a:gd name="connsiteX3-257" fmla="*/ 1465625 w 1465625"/>
                  <a:gd name="connsiteY3-258" fmla="*/ 173354 h 173354"/>
                  <a:gd name="connsiteX4-259" fmla="*/ 8776 w 1465625"/>
                  <a:gd name="connsiteY4-260" fmla="*/ 165257 h 173354"/>
                  <a:gd name="connsiteX0-261" fmla="*/ 8776 w 1465625"/>
                  <a:gd name="connsiteY0-262" fmla="*/ 165257 h 187642"/>
                  <a:gd name="connsiteX1-263" fmla="*/ 79737 w 1465625"/>
                  <a:gd name="connsiteY1-264" fmla="*/ 0 h 187642"/>
                  <a:gd name="connsiteX2-265" fmla="*/ 1464673 w 1465625"/>
                  <a:gd name="connsiteY2-266" fmla="*/ 2381 h 187642"/>
                  <a:gd name="connsiteX3-267" fmla="*/ 1465625 w 1465625"/>
                  <a:gd name="connsiteY3-268" fmla="*/ 187642 h 187642"/>
                  <a:gd name="connsiteX4-269" fmla="*/ 8776 w 1465625"/>
                  <a:gd name="connsiteY4-270" fmla="*/ 165257 h 187642"/>
                  <a:gd name="connsiteX0-271" fmla="*/ 8776 w 1465625"/>
                  <a:gd name="connsiteY0-272" fmla="*/ 189069 h 189069"/>
                  <a:gd name="connsiteX1-273" fmla="*/ 79737 w 1465625"/>
                  <a:gd name="connsiteY1-274" fmla="*/ 0 h 189069"/>
                  <a:gd name="connsiteX2-275" fmla="*/ 1464673 w 1465625"/>
                  <a:gd name="connsiteY2-276" fmla="*/ 2381 h 189069"/>
                  <a:gd name="connsiteX3-277" fmla="*/ 1465625 w 1465625"/>
                  <a:gd name="connsiteY3-278" fmla="*/ 187642 h 189069"/>
                  <a:gd name="connsiteX4-279" fmla="*/ 8776 w 1465625"/>
                  <a:gd name="connsiteY4-280" fmla="*/ 189069 h 189069"/>
                  <a:gd name="connsiteX0-281" fmla="*/ 110 w 1456959"/>
                  <a:gd name="connsiteY0-282" fmla="*/ 189069 h 189069"/>
                  <a:gd name="connsiteX1-283" fmla="*/ 71071 w 1456959"/>
                  <a:gd name="connsiteY1-284" fmla="*/ 0 h 189069"/>
                  <a:gd name="connsiteX2-285" fmla="*/ 1456007 w 1456959"/>
                  <a:gd name="connsiteY2-286" fmla="*/ 2381 h 189069"/>
                  <a:gd name="connsiteX3-287" fmla="*/ 1456959 w 1456959"/>
                  <a:gd name="connsiteY3-288" fmla="*/ 187642 h 189069"/>
                  <a:gd name="connsiteX4-289" fmla="*/ 110 w 1456959"/>
                  <a:gd name="connsiteY4-290" fmla="*/ 189069 h 189069"/>
                  <a:gd name="connsiteX0-291" fmla="*/ 8776 w 1465625"/>
                  <a:gd name="connsiteY0-292" fmla="*/ 189069 h 189069"/>
                  <a:gd name="connsiteX1-293" fmla="*/ 79737 w 1465625"/>
                  <a:gd name="connsiteY1-294" fmla="*/ 0 h 189069"/>
                  <a:gd name="connsiteX2-295" fmla="*/ 1464673 w 1465625"/>
                  <a:gd name="connsiteY2-296" fmla="*/ 2381 h 189069"/>
                  <a:gd name="connsiteX3-297" fmla="*/ 1465625 w 1465625"/>
                  <a:gd name="connsiteY3-298" fmla="*/ 187642 h 189069"/>
                  <a:gd name="connsiteX4-299" fmla="*/ 8776 w 1465625"/>
                  <a:gd name="connsiteY4-300" fmla="*/ 189069 h 189069"/>
                  <a:gd name="connsiteX0-301" fmla="*/ 8776 w 1465625"/>
                  <a:gd name="connsiteY0-302" fmla="*/ 189069 h 189069"/>
                  <a:gd name="connsiteX1-303" fmla="*/ 79737 w 1465625"/>
                  <a:gd name="connsiteY1-304" fmla="*/ 0 h 189069"/>
                  <a:gd name="connsiteX2-305" fmla="*/ 1464673 w 1465625"/>
                  <a:gd name="connsiteY2-306" fmla="*/ 2381 h 189069"/>
                  <a:gd name="connsiteX3-307" fmla="*/ 1465625 w 1465625"/>
                  <a:gd name="connsiteY3-308" fmla="*/ 187642 h 189069"/>
                  <a:gd name="connsiteX4-309" fmla="*/ 8776 w 1465625"/>
                  <a:gd name="connsiteY4-310" fmla="*/ 189069 h 189069"/>
                  <a:gd name="connsiteX0-311" fmla="*/ 8776 w 1505043"/>
                  <a:gd name="connsiteY0-312" fmla="*/ 189069 h 189069"/>
                  <a:gd name="connsiteX1-313" fmla="*/ 79737 w 1505043"/>
                  <a:gd name="connsiteY1-314" fmla="*/ 0 h 189069"/>
                  <a:gd name="connsiteX2-315" fmla="*/ 1505043 w 1505043"/>
                  <a:gd name="connsiteY2-316" fmla="*/ 0 h 189069"/>
                  <a:gd name="connsiteX3-317" fmla="*/ 1465625 w 1505043"/>
                  <a:gd name="connsiteY3-318" fmla="*/ 187642 h 189069"/>
                  <a:gd name="connsiteX4-319" fmla="*/ 8776 w 1505043"/>
                  <a:gd name="connsiteY4-320" fmla="*/ 189069 h 189069"/>
                  <a:gd name="connsiteX0-321" fmla="*/ 8776 w 1505043"/>
                  <a:gd name="connsiteY0-322" fmla="*/ 189069 h 189069"/>
                  <a:gd name="connsiteX1-323" fmla="*/ 79737 w 1505043"/>
                  <a:gd name="connsiteY1-324" fmla="*/ 0 h 189069"/>
                  <a:gd name="connsiteX2-325" fmla="*/ 1505043 w 1505043"/>
                  <a:gd name="connsiteY2-326" fmla="*/ 0 h 189069"/>
                  <a:gd name="connsiteX3-327" fmla="*/ 1465625 w 1505043"/>
                  <a:gd name="connsiteY3-328" fmla="*/ 187642 h 189069"/>
                  <a:gd name="connsiteX4-329" fmla="*/ 8776 w 1505043"/>
                  <a:gd name="connsiteY4-330" fmla="*/ 189069 h 189069"/>
                  <a:gd name="connsiteX0-331" fmla="*/ 8776 w 1495544"/>
                  <a:gd name="connsiteY0-332" fmla="*/ 189069 h 189069"/>
                  <a:gd name="connsiteX1-333" fmla="*/ 79737 w 1495544"/>
                  <a:gd name="connsiteY1-334" fmla="*/ 0 h 189069"/>
                  <a:gd name="connsiteX2-335" fmla="*/ 1495544 w 1495544"/>
                  <a:gd name="connsiteY2-336" fmla="*/ 4762 h 189069"/>
                  <a:gd name="connsiteX3-337" fmla="*/ 1465625 w 1495544"/>
                  <a:gd name="connsiteY3-338" fmla="*/ 187642 h 189069"/>
                  <a:gd name="connsiteX4-339" fmla="*/ 8776 w 1495544"/>
                  <a:gd name="connsiteY4-340" fmla="*/ 189069 h 189069"/>
                  <a:gd name="connsiteX0-341" fmla="*/ 8776 w 1495544"/>
                  <a:gd name="connsiteY0-342" fmla="*/ 189069 h 189069"/>
                  <a:gd name="connsiteX1-343" fmla="*/ 79737 w 1495544"/>
                  <a:gd name="connsiteY1-344" fmla="*/ 0 h 189069"/>
                  <a:gd name="connsiteX2-345" fmla="*/ 1495544 w 1495544"/>
                  <a:gd name="connsiteY2-346" fmla="*/ 59531 h 189069"/>
                  <a:gd name="connsiteX3-347" fmla="*/ 1465625 w 1495544"/>
                  <a:gd name="connsiteY3-348" fmla="*/ 187642 h 189069"/>
                  <a:gd name="connsiteX4-349" fmla="*/ 8776 w 1495544"/>
                  <a:gd name="connsiteY4-350" fmla="*/ 189069 h 189069"/>
                  <a:gd name="connsiteX0-351" fmla="*/ 8776 w 1497918"/>
                  <a:gd name="connsiteY0-352" fmla="*/ 189069 h 189069"/>
                  <a:gd name="connsiteX1-353" fmla="*/ 79737 w 1497918"/>
                  <a:gd name="connsiteY1-354" fmla="*/ 0 h 189069"/>
                  <a:gd name="connsiteX2-355" fmla="*/ 1497918 w 1497918"/>
                  <a:gd name="connsiteY2-356" fmla="*/ 0 h 189069"/>
                  <a:gd name="connsiteX3-357" fmla="*/ 1465625 w 1497918"/>
                  <a:gd name="connsiteY3-358" fmla="*/ 187642 h 189069"/>
                  <a:gd name="connsiteX4-359" fmla="*/ 8776 w 1497918"/>
                  <a:gd name="connsiteY4-360" fmla="*/ 189069 h 189069"/>
                  <a:gd name="connsiteX0-361" fmla="*/ 8776 w 1497918"/>
                  <a:gd name="connsiteY0-362" fmla="*/ 189069 h 192404"/>
                  <a:gd name="connsiteX1-363" fmla="*/ 79737 w 1497918"/>
                  <a:gd name="connsiteY1-364" fmla="*/ 0 h 192404"/>
                  <a:gd name="connsiteX2-365" fmla="*/ 1497918 w 1497918"/>
                  <a:gd name="connsiteY2-366" fmla="*/ 0 h 192404"/>
                  <a:gd name="connsiteX3-367" fmla="*/ 1446627 w 1497918"/>
                  <a:gd name="connsiteY3-368" fmla="*/ 192404 h 192404"/>
                  <a:gd name="connsiteX4-369" fmla="*/ 8776 w 1497918"/>
                  <a:gd name="connsiteY4-370" fmla="*/ 189069 h 192404"/>
                  <a:gd name="connsiteX0-371" fmla="*/ 8776 w 1497918"/>
                  <a:gd name="connsiteY0-372" fmla="*/ 189069 h 192404"/>
                  <a:gd name="connsiteX1-373" fmla="*/ 79737 w 1497918"/>
                  <a:gd name="connsiteY1-374" fmla="*/ 0 h 192404"/>
                  <a:gd name="connsiteX2-375" fmla="*/ 1497918 w 1497918"/>
                  <a:gd name="connsiteY2-376" fmla="*/ 0 h 192404"/>
                  <a:gd name="connsiteX3-377" fmla="*/ 1468000 w 1497918"/>
                  <a:gd name="connsiteY3-378" fmla="*/ 192404 h 192404"/>
                  <a:gd name="connsiteX4-379" fmla="*/ 8776 w 1497918"/>
                  <a:gd name="connsiteY4-380" fmla="*/ 189069 h 192404"/>
                  <a:gd name="connsiteX0-381" fmla="*/ 8776 w 1497918"/>
                  <a:gd name="connsiteY0-382" fmla="*/ 189069 h 192404"/>
                  <a:gd name="connsiteX1-383" fmla="*/ 79737 w 1497918"/>
                  <a:gd name="connsiteY1-384" fmla="*/ 0 h 192404"/>
                  <a:gd name="connsiteX2-385" fmla="*/ 1497918 w 1497918"/>
                  <a:gd name="connsiteY2-386" fmla="*/ 0 h 192404"/>
                  <a:gd name="connsiteX3-387" fmla="*/ 1468000 w 1497918"/>
                  <a:gd name="connsiteY3-388" fmla="*/ 192404 h 192404"/>
                  <a:gd name="connsiteX4-389" fmla="*/ 8776 w 1497918"/>
                  <a:gd name="connsiteY4-390" fmla="*/ 189069 h 192404"/>
                  <a:gd name="connsiteX0-391" fmla="*/ 8776 w 1538288"/>
                  <a:gd name="connsiteY0-392" fmla="*/ 189069 h 192404"/>
                  <a:gd name="connsiteX1-393" fmla="*/ 79737 w 1538288"/>
                  <a:gd name="connsiteY1-394" fmla="*/ 0 h 192404"/>
                  <a:gd name="connsiteX2-395" fmla="*/ 1538288 w 1538288"/>
                  <a:gd name="connsiteY2-396" fmla="*/ 2381 h 192404"/>
                  <a:gd name="connsiteX3-397" fmla="*/ 1468000 w 1538288"/>
                  <a:gd name="connsiteY3-398" fmla="*/ 192404 h 192404"/>
                  <a:gd name="connsiteX4-399" fmla="*/ 8776 w 1538288"/>
                  <a:gd name="connsiteY4-400" fmla="*/ 189069 h 192404"/>
                  <a:gd name="connsiteX0-401" fmla="*/ 8776 w 1538288"/>
                  <a:gd name="connsiteY0-402" fmla="*/ 189069 h 192404"/>
                  <a:gd name="connsiteX1-403" fmla="*/ 79737 w 1538288"/>
                  <a:gd name="connsiteY1-404" fmla="*/ 0 h 192404"/>
                  <a:gd name="connsiteX2-405" fmla="*/ 1538288 w 1538288"/>
                  <a:gd name="connsiteY2-406" fmla="*/ 2381 h 192404"/>
                  <a:gd name="connsiteX3-407" fmla="*/ 1468000 w 1538288"/>
                  <a:gd name="connsiteY3-408" fmla="*/ 192404 h 192404"/>
                  <a:gd name="connsiteX4-409" fmla="*/ 8776 w 1538288"/>
                  <a:gd name="connsiteY4-410" fmla="*/ 189069 h 192404"/>
                  <a:gd name="connsiteX0-411" fmla="*/ 96778 w 1538288"/>
                  <a:gd name="connsiteY0-412" fmla="*/ 160494 h 192404"/>
                  <a:gd name="connsiteX1-413" fmla="*/ 79737 w 1538288"/>
                  <a:gd name="connsiteY1-414" fmla="*/ 0 h 192404"/>
                  <a:gd name="connsiteX2-415" fmla="*/ 1538288 w 1538288"/>
                  <a:gd name="connsiteY2-416" fmla="*/ 2381 h 192404"/>
                  <a:gd name="connsiteX3-417" fmla="*/ 1468000 w 1538288"/>
                  <a:gd name="connsiteY3-418" fmla="*/ 192404 h 192404"/>
                  <a:gd name="connsiteX4-419" fmla="*/ 96778 w 1538288"/>
                  <a:gd name="connsiteY4-420" fmla="*/ 160494 h 192404"/>
                  <a:gd name="connsiteX0-421" fmla="*/ 13535 w 1538288"/>
                  <a:gd name="connsiteY0-422" fmla="*/ 174781 h 192404"/>
                  <a:gd name="connsiteX1-423" fmla="*/ 79737 w 1538288"/>
                  <a:gd name="connsiteY1-424" fmla="*/ 0 h 192404"/>
                  <a:gd name="connsiteX2-425" fmla="*/ 1538288 w 1538288"/>
                  <a:gd name="connsiteY2-426" fmla="*/ 2381 h 192404"/>
                  <a:gd name="connsiteX3-427" fmla="*/ 1468000 w 1538288"/>
                  <a:gd name="connsiteY3-428" fmla="*/ 192404 h 192404"/>
                  <a:gd name="connsiteX4-429" fmla="*/ 13535 w 1538288"/>
                  <a:gd name="connsiteY4-430" fmla="*/ 174781 h 192404"/>
                  <a:gd name="connsiteX0-431" fmla="*/ 13535 w 1538288"/>
                  <a:gd name="connsiteY0-432" fmla="*/ 189069 h 192404"/>
                  <a:gd name="connsiteX1-433" fmla="*/ 79737 w 1538288"/>
                  <a:gd name="connsiteY1-434" fmla="*/ 0 h 192404"/>
                  <a:gd name="connsiteX2-435" fmla="*/ 1538288 w 1538288"/>
                  <a:gd name="connsiteY2-436" fmla="*/ 2381 h 192404"/>
                  <a:gd name="connsiteX3-437" fmla="*/ 1468000 w 1538288"/>
                  <a:gd name="connsiteY3-438" fmla="*/ 192404 h 192404"/>
                  <a:gd name="connsiteX4-439" fmla="*/ 13535 w 1538288"/>
                  <a:gd name="connsiteY4-440" fmla="*/ 189069 h 19240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38288" h="192404">
                    <a:moveTo>
                      <a:pt x="13535" y="189069"/>
                    </a:moveTo>
                    <a:cubicBezTo>
                      <a:pt x="15787" y="98314"/>
                      <a:pt x="0" y="9669"/>
                      <a:pt x="79737" y="0"/>
                    </a:cubicBezTo>
                    <a:lnTo>
                      <a:pt x="1538288" y="2381"/>
                    </a:lnTo>
                    <a:cubicBezTo>
                      <a:pt x="1496164" y="13014"/>
                      <a:pt x="1458685" y="53904"/>
                      <a:pt x="1468000" y="192404"/>
                    </a:cubicBezTo>
                    <a:lnTo>
                      <a:pt x="13535" y="189069"/>
                    </a:lnTo>
                    <a:close/>
                  </a:path>
                </a:pathLst>
              </a:custGeom>
              <a:solidFill>
                <a:srgbClr val="3BCA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1545431" y="2330450"/>
                <a:ext cx="1457325" cy="3114773"/>
              </a:xfrm>
              <a:prstGeom prst="rect">
                <a:avLst/>
              </a:prstGeom>
              <a:solidFill>
                <a:srgbClr val="3BCA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그룹 150"/>
            <p:cNvGrpSpPr/>
            <p:nvPr/>
          </p:nvGrpSpPr>
          <p:grpSpPr>
            <a:xfrm>
              <a:off x="6966797" y="2167158"/>
              <a:ext cx="1720950" cy="3880811"/>
              <a:chOff x="1474539" y="2155222"/>
              <a:chExt cx="1540123" cy="4114059"/>
            </a:xfrm>
            <a:solidFill>
              <a:schemeClr val="bg1"/>
            </a:solidFill>
            <a:effectLst/>
          </p:grpSpPr>
          <p:sp>
            <p:nvSpPr>
              <p:cNvPr id="152" name="순서도: 지연 151"/>
              <p:cNvSpPr/>
              <p:nvPr/>
            </p:nvSpPr>
            <p:spPr>
              <a:xfrm rot="5400000">
                <a:off x="1770927" y="5036658"/>
                <a:ext cx="1008112" cy="1457134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3" name="자유형 152"/>
              <p:cNvSpPr/>
              <p:nvPr/>
            </p:nvSpPr>
            <p:spPr>
              <a:xfrm flipH="1">
                <a:off x="1474539" y="2155222"/>
                <a:ext cx="1540123" cy="192404"/>
              </a:xfrm>
              <a:custGeom>
                <a:avLst/>
                <a:gdLst>
                  <a:gd name="connsiteX0" fmla="*/ 0 w 1424940"/>
                  <a:gd name="connsiteY0" fmla="*/ 167640 h 182880"/>
                  <a:gd name="connsiteX1" fmla="*/ 68580 w 1424940"/>
                  <a:gd name="connsiteY1" fmla="*/ 0 h 182880"/>
                  <a:gd name="connsiteX2" fmla="*/ 1424940 w 1424940"/>
                  <a:gd name="connsiteY2" fmla="*/ 0 h 182880"/>
                  <a:gd name="connsiteX3" fmla="*/ 1363980 w 1424940"/>
                  <a:gd name="connsiteY3" fmla="*/ 182880 h 182880"/>
                  <a:gd name="connsiteX4" fmla="*/ 0 w 1424940"/>
                  <a:gd name="connsiteY4" fmla="*/ 167640 h 182880"/>
                  <a:gd name="connsiteX0-1" fmla="*/ 21962 w 1446902"/>
                  <a:gd name="connsiteY0-2" fmla="*/ 167640 h 182880"/>
                  <a:gd name="connsiteX1-3" fmla="*/ 90542 w 1446902"/>
                  <a:gd name="connsiteY1-4" fmla="*/ 0 h 182880"/>
                  <a:gd name="connsiteX2-5" fmla="*/ 1446902 w 1446902"/>
                  <a:gd name="connsiteY2-6" fmla="*/ 0 h 182880"/>
                  <a:gd name="connsiteX3-7" fmla="*/ 1385942 w 1446902"/>
                  <a:gd name="connsiteY3-8" fmla="*/ 182880 h 182880"/>
                  <a:gd name="connsiteX4-9" fmla="*/ 21962 w 1446902"/>
                  <a:gd name="connsiteY4-10" fmla="*/ 167640 h 182880"/>
                  <a:gd name="connsiteX0-11" fmla="*/ 21962 w 1446902"/>
                  <a:gd name="connsiteY0-12" fmla="*/ 167640 h 182880"/>
                  <a:gd name="connsiteX1-13" fmla="*/ 90542 w 1446902"/>
                  <a:gd name="connsiteY1-14" fmla="*/ 0 h 182880"/>
                  <a:gd name="connsiteX2-15" fmla="*/ 1446902 w 1446902"/>
                  <a:gd name="connsiteY2-16" fmla="*/ 0 h 182880"/>
                  <a:gd name="connsiteX3-17" fmla="*/ 1385942 w 1446902"/>
                  <a:gd name="connsiteY3-18" fmla="*/ 182880 h 182880"/>
                  <a:gd name="connsiteX4-19" fmla="*/ 21962 w 1446902"/>
                  <a:gd name="connsiteY4-20" fmla="*/ 167640 h 182880"/>
                  <a:gd name="connsiteX0-21" fmla="*/ 21962 w 1446902"/>
                  <a:gd name="connsiteY0-22" fmla="*/ 167640 h 182880"/>
                  <a:gd name="connsiteX1-23" fmla="*/ 90542 w 1446902"/>
                  <a:gd name="connsiteY1-24" fmla="*/ 0 h 182880"/>
                  <a:gd name="connsiteX2-25" fmla="*/ 1446902 w 1446902"/>
                  <a:gd name="connsiteY2-26" fmla="*/ 0 h 182880"/>
                  <a:gd name="connsiteX3-27" fmla="*/ 1385942 w 1446902"/>
                  <a:gd name="connsiteY3-28" fmla="*/ 182880 h 182880"/>
                  <a:gd name="connsiteX4-29" fmla="*/ 21962 w 1446902"/>
                  <a:gd name="connsiteY4-30" fmla="*/ 167640 h 182880"/>
                  <a:gd name="connsiteX0-31" fmla="*/ 21962 w 1446902"/>
                  <a:gd name="connsiteY0-32" fmla="*/ 167640 h 182880"/>
                  <a:gd name="connsiteX1-33" fmla="*/ 90542 w 1446902"/>
                  <a:gd name="connsiteY1-34" fmla="*/ 0 h 182880"/>
                  <a:gd name="connsiteX2-35" fmla="*/ 1446902 w 1446902"/>
                  <a:gd name="connsiteY2-36" fmla="*/ 0 h 182880"/>
                  <a:gd name="connsiteX3-37" fmla="*/ 1385942 w 1446902"/>
                  <a:gd name="connsiteY3-38" fmla="*/ 182880 h 182880"/>
                  <a:gd name="connsiteX4-39" fmla="*/ 21962 w 1446902"/>
                  <a:gd name="connsiteY4-40" fmla="*/ 167640 h 182880"/>
                  <a:gd name="connsiteX0-41" fmla="*/ 21962 w 1446902"/>
                  <a:gd name="connsiteY0-42" fmla="*/ 167640 h 182880"/>
                  <a:gd name="connsiteX1-43" fmla="*/ 90542 w 1446902"/>
                  <a:gd name="connsiteY1-44" fmla="*/ 0 h 182880"/>
                  <a:gd name="connsiteX2-45" fmla="*/ 1446902 w 1446902"/>
                  <a:gd name="connsiteY2-46" fmla="*/ 0 h 182880"/>
                  <a:gd name="connsiteX3-47" fmla="*/ 1385942 w 1446902"/>
                  <a:gd name="connsiteY3-48" fmla="*/ 182880 h 182880"/>
                  <a:gd name="connsiteX4-49" fmla="*/ 21962 w 1446902"/>
                  <a:gd name="connsiteY4-50" fmla="*/ 167640 h 182880"/>
                  <a:gd name="connsiteX0-51" fmla="*/ 21962 w 1446902"/>
                  <a:gd name="connsiteY0-52" fmla="*/ 167640 h 182880"/>
                  <a:gd name="connsiteX1-53" fmla="*/ 90542 w 1446902"/>
                  <a:gd name="connsiteY1-54" fmla="*/ 0 h 182880"/>
                  <a:gd name="connsiteX2-55" fmla="*/ 1446902 w 1446902"/>
                  <a:gd name="connsiteY2-56" fmla="*/ 0 h 182880"/>
                  <a:gd name="connsiteX3-57" fmla="*/ 1385942 w 1446902"/>
                  <a:gd name="connsiteY3-58" fmla="*/ 182880 h 182880"/>
                  <a:gd name="connsiteX4-59" fmla="*/ 21962 w 1446902"/>
                  <a:gd name="connsiteY4-60" fmla="*/ 167640 h 182880"/>
                  <a:gd name="connsiteX0-61" fmla="*/ 21962 w 1446902"/>
                  <a:gd name="connsiteY0-62" fmla="*/ 167640 h 182880"/>
                  <a:gd name="connsiteX1-63" fmla="*/ 90542 w 1446902"/>
                  <a:gd name="connsiteY1-64" fmla="*/ 0 h 182880"/>
                  <a:gd name="connsiteX2-65" fmla="*/ 1446902 w 1446902"/>
                  <a:gd name="connsiteY2-66" fmla="*/ 0 h 182880"/>
                  <a:gd name="connsiteX3-67" fmla="*/ 1385942 w 1446902"/>
                  <a:gd name="connsiteY3-68" fmla="*/ 182880 h 182880"/>
                  <a:gd name="connsiteX4-69" fmla="*/ 21962 w 1446902"/>
                  <a:gd name="connsiteY4-70" fmla="*/ 167640 h 182880"/>
                  <a:gd name="connsiteX0-71" fmla="*/ 21962 w 1446902"/>
                  <a:gd name="connsiteY0-72" fmla="*/ 167640 h 182880"/>
                  <a:gd name="connsiteX1-73" fmla="*/ 90542 w 1446902"/>
                  <a:gd name="connsiteY1-74" fmla="*/ 0 h 182880"/>
                  <a:gd name="connsiteX2-75" fmla="*/ 1446902 w 1446902"/>
                  <a:gd name="connsiteY2-76" fmla="*/ 0 h 182880"/>
                  <a:gd name="connsiteX3-77" fmla="*/ 1385942 w 1446902"/>
                  <a:gd name="connsiteY3-78" fmla="*/ 182880 h 182880"/>
                  <a:gd name="connsiteX4-79" fmla="*/ 21962 w 1446902"/>
                  <a:gd name="connsiteY4-80" fmla="*/ 167640 h 182880"/>
                  <a:gd name="connsiteX0-81" fmla="*/ 21962 w 1446902"/>
                  <a:gd name="connsiteY0-82" fmla="*/ 167640 h 182880"/>
                  <a:gd name="connsiteX1-83" fmla="*/ 90542 w 1446902"/>
                  <a:gd name="connsiteY1-84" fmla="*/ 0 h 182880"/>
                  <a:gd name="connsiteX2-85" fmla="*/ 1446902 w 1446902"/>
                  <a:gd name="connsiteY2-86" fmla="*/ 0 h 182880"/>
                  <a:gd name="connsiteX3-87" fmla="*/ 1385942 w 1446902"/>
                  <a:gd name="connsiteY3-88" fmla="*/ 182880 h 182880"/>
                  <a:gd name="connsiteX4-89" fmla="*/ 21962 w 1446902"/>
                  <a:gd name="connsiteY4-90" fmla="*/ 167640 h 182880"/>
                  <a:gd name="connsiteX0-91" fmla="*/ 21962 w 1446902"/>
                  <a:gd name="connsiteY0-92" fmla="*/ 167640 h 182880"/>
                  <a:gd name="connsiteX1-93" fmla="*/ 90542 w 1446902"/>
                  <a:gd name="connsiteY1-94" fmla="*/ 0 h 182880"/>
                  <a:gd name="connsiteX2-95" fmla="*/ 1446902 w 1446902"/>
                  <a:gd name="connsiteY2-96" fmla="*/ 0 h 182880"/>
                  <a:gd name="connsiteX3-97" fmla="*/ 1385942 w 1446902"/>
                  <a:gd name="connsiteY3-98" fmla="*/ 182880 h 182880"/>
                  <a:gd name="connsiteX4-99" fmla="*/ 21962 w 1446902"/>
                  <a:gd name="connsiteY4-100" fmla="*/ 167640 h 182880"/>
                  <a:gd name="connsiteX0-101" fmla="*/ 21962 w 1446902"/>
                  <a:gd name="connsiteY0-102" fmla="*/ 167640 h 182880"/>
                  <a:gd name="connsiteX1-103" fmla="*/ 90542 w 1446902"/>
                  <a:gd name="connsiteY1-104" fmla="*/ 0 h 182880"/>
                  <a:gd name="connsiteX2-105" fmla="*/ 1446902 w 1446902"/>
                  <a:gd name="connsiteY2-106" fmla="*/ 0 h 182880"/>
                  <a:gd name="connsiteX3-107" fmla="*/ 1385942 w 1446902"/>
                  <a:gd name="connsiteY3-108" fmla="*/ 182880 h 182880"/>
                  <a:gd name="connsiteX4-109" fmla="*/ 21962 w 1446902"/>
                  <a:gd name="connsiteY4-110" fmla="*/ 167640 h 182880"/>
                  <a:gd name="connsiteX0-111" fmla="*/ 23922 w 1448862"/>
                  <a:gd name="connsiteY0-112" fmla="*/ 167640 h 182880"/>
                  <a:gd name="connsiteX1-113" fmla="*/ 92502 w 1448862"/>
                  <a:gd name="connsiteY1-114" fmla="*/ 0 h 182880"/>
                  <a:gd name="connsiteX2-115" fmla="*/ 1448862 w 1448862"/>
                  <a:gd name="connsiteY2-116" fmla="*/ 0 h 182880"/>
                  <a:gd name="connsiteX3-117" fmla="*/ 1387902 w 1448862"/>
                  <a:gd name="connsiteY3-118" fmla="*/ 182880 h 182880"/>
                  <a:gd name="connsiteX4-119" fmla="*/ 23922 w 1448862"/>
                  <a:gd name="connsiteY4-120" fmla="*/ 167640 h 182880"/>
                  <a:gd name="connsiteX0-121" fmla="*/ 23922 w 1448862"/>
                  <a:gd name="connsiteY0-122" fmla="*/ 167640 h 182880"/>
                  <a:gd name="connsiteX1-123" fmla="*/ 149652 w 1448862"/>
                  <a:gd name="connsiteY1-124" fmla="*/ 0 h 182880"/>
                  <a:gd name="connsiteX2-125" fmla="*/ 1448862 w 1448862"/>
                  <a:gd name="connsiteY2-126" fmla="*/ 0 h 182880"/>
                  <a:gd name="connsiteX3-127" fmla="*/ 1387902 w 1448862"/>
                  <a:gd name="connsiteY3-128" fmla="*/ 182880 h 182880"/>
                  <a:gd name="connsiteX4-129" fmla="*/ 23922 w 1448862"/>
                  <a:gd name="connsiteY4-130" fmla="*/ 167640 h 182880"/>
                  <a:gd name="connsiteX0-131" fmla="*/ 0 w 1424940"/>
                  <a:gd name="connsiteY0-132" fmla="*/ 167640 h 182880"/>
                  <a:gd name="connsiteX1-133" fmla="*/ 125730 w 1424940"/>
                  <a:gd name="connsiteY1-134" fmla="*/ 0 h 182880"/>
                  <a:gd name="connsiteX2-135" fmla="*/ 1424940 w 1424940"/>
                  <a:gd name="connsiteY2-136" fmla="*/ 0 h 182880"/>
                  <a:gd name="connsiteX3-137" fmla="*/ 1363980 w 1424940"/>
                  <a:gd name="connsiteY3-138" fmla="*/ 182880 h 182880"/>
                  <a:gd name="connsiteX4-139" fmla="*/ 0 w 1424940"/>
                  <a:gd name="connsiteY4-140" fmla="*/ 167640 h 182880"/>
                  <a:gd name="connsiteX0-141" fmla="*/ 0 w 1424940"/>
                  <a:gd name="connsiteY0-142" fmla="*/ 167640 h 182880"/>
                  <a:gd name="connsiteX1-143" fmla="*/ 125730 w 1424940"/>
                  <a:gd name="connsiteY1-144" fmla="*/ 0 h 182880"/>
                  <a:gd name="connsiteX2-145" fmla="*/ 1424940 w 1424940"/>
                  <a:gd name="connsiteY2-146" fmla="*/ 0 h 182880"/>
                  <a:gd name="connsiteX3-147" fmla="*/ 1373505 w 1424940"/>
                  <a:gd name="connsiteY3-148" fmla="*/ 182880 h 182880"/>
                  <a:gd name="connsiteX4-149" fmla="*/ 0 w 1424940"/>
                  <a:gd name="connsiteY4-150" fmla="*/ 167640 h 182880"/>
                  <a:gd name="connsiteX0-151" fmla="*/ 0 w 1467803"/>
                  <a:gd name="connsiteY0-152" fmla="*/ 167640 h 182880"/>
                  <a:gd name="connsiteX1-153" fmla="*/ 125730 w 1467803"/>
                  <a:gd name="connsiteY1-154" fmla="*/ 0 h 182880"/>
                  <a:gd name="connsiteX2-155" fmla="*/ 1467803 w 1467803"/>
                  <a:gd name="connsiteY2-156" fmla="*/ 4763 h 182880"/>
                  <a:gd name="connsiteX3-157" fmla="*/ 1373505 w 1467803"/>
                  <a:gd name="connsiteY3-158" fmla="*/ 182880 h 182880"/>
                  <a:gd name="connsiteX4-159" fmla="*/ 0 w 1467803"/>
                  <a:gd name="connsiteY4-160" fmla="*/ 167640 h 182880"/>
                  <a:gd name="connsiteX0-161" fmla="*/ 0 w 1451134"/>
                  <a:gd name="connsiteY0-162" fmla="*/ 191452 h 191452"/>
                  <a:gd name="connsiteX1-163" fmla="*/ 109061 w 1451134"/>
                  <a:gd name="connsiteY1-164" fmla="*/ 0 h 191452"/>
                  <a:gd name="connsiteX2-165" fmla="*/ 1451134 w 1451134"/>
                  <a:gd name="connsiteY2-166" fmla="*/ 4763 h 191452"/>
                  <a:gd name="connsiteX3-167" fmla="*/ 1356836 w 1451134"/>
                  <a:gd name="connsiteY3-168" fmla="*/ 182880 h 191452"/>
                  <a:gd name="connsiteX4-169" fmla="*/ 0 w 1451134"/>
                  <a:gd name="connsiteY4-170" fmla="*/ 191452 h 191452"/>
                  <a:gd name="connsiteX0-171" fmla="*/ 0 w 1451134"/>
                  <a:gd name="connsiteY0-172" fmla="*/ 117633 h 182880"/>
                  <a:gd name="connsiteX1-173" fmla="*/ 109061 w 1451134"/>
                  <a:gd name="connsiteY1-174" fmla="*/ 0 h 182880"/>
                  <a:gd name="connsiteX2-175" fmla="*/ 1451134 w 1451134"/>
                  <a:gd name="connsiteY2-176" fmla="*/ 4763 h 182880"/>
                  <a:gd name="connsiteX3-177" fmla="*/ 1356836 w 1451134"/>
                  <a:gd name="connsiteY3-178" fmla="*/ 182880 h 182880"/>
                  <a:gd name="connsiteX4-179" fmla="*/ 0 w 1451134"/>
                  <a:gd name="connsiteY4-180" fmla="*/ 117633 h 182880"/>
                  <a:gd name="connsiteX0-181" fmla="*/ 0 w 1455897"/>
                  <a:gd name="connsiteY0-182" fmla="*/ 167639 h 182880"/>
                  <a:gd name="connsiteX1-183" fmla="*/ 113824 w 1455897"/>
                  <a:gd name="connsiteY1-184" fmla="*/ 0 h 182880"/>
                  <a:gd name="connsiteX2-185" fmla="*/ 1455897 w 1455897"/>
                  <a:gd name="connsiteY2-186" fmla="*/ 4763 h 182880"/>
                  <a:gd name="connsiteX3-187" fmla="*/ 1361599 w 1455897"/>
                  <a:gd name="connsiteY3-188" fmla="*/ 182880 h 182880"/>
                  <a:gd name="connsiteX4-189" fmla="*/ 0 w 1455897"/>
                  <a:gd name="connsiteY4-190" fmla="*/ 167639 h 182880"/>
                  <a:gd name="connsiteX0-191" fmla="*/ 0 w 1466752"/>
                  <a:gd name="connsiteY0-192" fmla="*/ 167639 h 167639"/>
                  <a:gd name="connsiteX1-193" fmla="*/ 113824 w 1466752"/>
                  <a:gd name="connsiteY1-194" fmla="*/ 0 h 167639"/>
                  <a:gd name="connsiteX2-195" fmla="*/ 1455897 w 1466752"/>
                  <a:gd name="connsiteY2-196" fmla="*/ 4763 h 167639"/>
                  <a:gd name="connsiteX3-197" fmla="*/ 1459230 w 1466752"/>
                  <a:gd name="connsiteY3-198" fmla="*/ 163830 h 167639"/>
                  <a:gd name="connsiteX4-199" fmla="*/ 0 w 1466752"/>
                  <a:gd name="connsiteY4-200" fmla="*/ 167639 h 167639"/>
                  <a:gd name="connsiteX0-201" fmla="*/ 0 w 1464371"/>
                  <a:gd name="connsiteY0-202" fmla="*/ 167639 h 175736"/>
                  <a:gd name="connsiteX1-203" fmla="*/ 113824 w 1464371"/>
                  <a:gd name="connsiteY1-204" fmla="*/ 0 h 175736"/>
                  <a:gd name="connsiteX2-205" fmla="*/ 1455897 w 1464371"/>
                  <a:gd name="connsiteY2-206" fmla="*/ 4763 h 175736"/>
                  <a:gd name="connsiteX3-207" fmla="*/ 1456849 w 1464371"/>
                  <a:gd name="connsiteY3-208" fmla="*/ 175736 h 175736"/>
                  <a:gd name="connsiteX4-209" fmla="*/ 0 w 1464371"/>
                  <a:gd name="connsiteY4-210" fmla="*/ 167639 h 175736"/>
                  <a:gd name="connsiteX0-211" fmla="*/ 0 w 1456849"/>
                  <a:gd name="connsiteY0-212" fmla="*/ 167639 h 175736"/>
                  <a:gd name="connsiteX1-213" fmla="*/ 113824 w 1456849"/>
                  <a:gd name="connsiteY1-214" fmla="*/ 0 h 175736"/>
                  <a:gd name="connsiteX2-215" fmla="*/ 1455897 w 1456849"/>
                  <a:gd name="connsiteY2-216" fmla="*/ 4763 h 175736"/>
                  <a:gd name="connsiteX3-217" fmla="*/ 1456849 w 1456849"/>
                  <a:gd name="connsiteY3-218" fmla="*/ 175736 h 175736"/>
                  <a:gd name="connsiteX4-219" fmla="*/ 0 w 1456849"/>
                  <a:gd name="connsiteY4-220" fmla="*/ 167639 h 175736"/>
                  <a:gd name="connsiteX0-221" fmla="*/ 0 w 1456849"/>
                  <a:gd name="connsiteY0-222" fmla="*/ 167639 h 175736"/>
                  <a:gd name="connsiteX1-223" fmla="*/ 113824 w 1456849"/>
                  <a:gd name="connsiteY1-224" fmla="*/ 0 h 175736"/>
                  <a:gd name="connsiteX2-225" fmla="*/ 1455897 w 1456849"/>
                  <a:gd name="connsiteY2-226" fmla="*/ 4763 h 175736"/>
                  <a:gd name="connsiteX3-227" fmla="*/ 1456849 w 1456849"/>
                  <a:gd name="connsiteY3-228" fmla="*/ 175736 h 175736"/>
                  <a:gd name="connsiteX4-229" fmla="*/ 0 w 1456849"/>
                  <a:gd name="connsiteY4-230" fmla="*/ 167639 h 175736"/>
                  <a:gd name="connsiteX0-231" fmla="*/ 0 w 1456849"/>
                  <a:gd name="connsiteY0-232" fmla="*/ 167639 h 175736"/>
                  <a:gd name="connsiteX1-233" fmla="*/ 113824 w 1456849"/>
                  <a:gd name="connsiteY1-234" fmla="*/ 0 h 175736"/>
                  <a:gd name="connsiteX2-235" fmla="*/ 1455897 w 1456849"/>
                  <a:gd name="connsiteY2-236" fmla="*/ 4763 h 175736"/>
                  <a:gd name="connsiteX3-237" fmla="*/ 1456849 w 1456849"/>
                  <a:gd name="connsiteY3-238" fmla="*/ 175736 h 175736"/>
                  <a:gd name="connsiteX4-239" fmla="*/ 0 w 1456849"/>
                  <a:gd name="connsiteY4-240" fmla="*/ 167639 h 175736"/>
                  <a:gd name="connsiteX0-241" fmla="*/ 8776 w 1465625"/>
                  <a:gd name="connsiteY0-242" fmla="*/ 165257 h 173354"/>
                  <a:gd name="connsiteX1-243" fmla="*/ 79737 w 1465625"/>
                  <a:gd name="connsiteY1-244" fmla="*/ 0 h 173354"/>
                  <a:gd name="connsiteX2-245" fmla="*/ 1464673 w 1465625"/>
                  <a:gd name="connsiteY2-246" fmla="*/ 2381 h 173354"/>
                  <a:gd name="connsiteX3-247" fmla="*/ 1465625 w 1465625"/>
                  <a:gd name="connsiteY3-248" fmla="*/ 173354 h 173354"/>
                  <a:gd name="connsiteX4-249" fmla="*/ 8776 w 1465625"/>
                  <a:gd name="connsiteY4-250" fmla="*/ 165257 h 173354"/>
                  <a:gd name="connsiteX0-251" fmla="*/ 8776 w 1465625"/>
                  <a:gd name="connsiteY0-252" fmla="*/ 165257 h 173354"/>
                  <a:gd name="connsiteX1-253" fmla="*/ 79737 w 1465625"/>
                  <a:gd name="connsiteY1-254" fmla="*/ 0 h 173354"/>
                  <a:gd name="connsiteX2-255" fmla="*/ 1464673 w 1465625"/>
                  <a:gd name="connsiteY2-256" fmla="*/ 2381 h 173354"/>
                  <a:gd name="connsiteX3-257" fmla="*/ 1465625 w 1465625"/>
                  <a:gd name="connsiteY3-258" fmla="*/ 173354 h 173354"/>
                  <a:gd name="connsiteX4-259" fmla="*/ 8776 w 1465625"/>
                  <a:gd name="connsiteY4-260" fmla="*/ 165257 h 173354"/>
                  <a:gd name="connsiteX0-261" fmla="*/ 8776 w 1465625"/>
                  <a:gd name="connsiteY0-262" fmla="*/ 165257 h 187642"/>
                  <a:gd name="connsiteX1-263" fmla="*/ 79737 w 1465625"/>
                  <a:gd name="connsiteY1-264" fmla="*/ 0 h 187642"/>
                  <a:gd name="connsiteX2-265" fmla="*/ 1464673 w 1465625"/>
                  <a:gd name="connsiteY2-266" fmla="*/ 2381 h 187642"/>
                  <a:gd name="connsiteX3-267" fmla="*/ 1465625 w 1465625"/>
                  <a:gd name="connsiteY3-268" fmla="*/ 187642 h 187642"/>
                  <a:gd name="connsiteX4-269" fmla="*/ 8776 w 1465625"/>
                  <a:gd name="connsiteY4-270" fmla="*/ 165257 h 187642"/>
                  <a:gd name="connsiteX0-271" fmla="*/ 8776 w 1465625"/>
                  <a:gd name="connsiteY0-272" fmla="*/ 189069 h 189069"/>
                  <a:gd name="connsiteX1-273" fmla="*/ 79737 w 1465625"/>
                  <a:gd name="connsiteY1-274" fmla="*/ 0 h 189069"/>
                  <a:gd name="connsiteX2-275" fmla="*/ 1464673 w 1465625"/>
                  <a:gd name="connsiteY2-276" fmla="*/ 2381 h 189069"/>
                  <a:gd name="connsiteX3-277" fmla="*/ 1465625 w 1465625"/>
                  <a:gd name="connsiteY3-278" fmla="*/ 187642 h 189069"/>
                  <a:gd name="connsiteX4-279" fmla="*/ 8776 w 1465625"/>
                  <a:gd name="connsiteY4-280" fmla="*/ 189069 h 189069"/>
                  <a:gd name="connsiteX0-281" fmla="*/ 110 w 1456959"/>
                  <a:gd name="connsiteY0-282" fmla="*/ 189069 h 189069"/>
                  <a:gd name="connsiteX1-283" fmla="*/ 71071 w 1456959"/>
                  <a:gd name="connsiteY1-284" fmla="*/ 0 h 189069"/>
                  <a:gd name="connsiteX2-285" fmla="*/ 1456007 w 1456959"/>
                  <a:gd name="connsiteY2-286" fmla="*/ 2381 h 189069"/>
                  <a:gd name="connsiteX3-287" fmla="*/ 1456959 w 1456959"/>
                  <a:gd name="connsiteY3-288" fmla="*/ 187642 h 189069"/>
                  <a:gd name="connsiteX4-289" fmla="*/ 110 w 1456959"/>
                  <a:gd name="connsiteY4-290" fmla="*/ 189069 h 189069"/>
                  <a:gd name="connsiteX0-291" fmla="*/ 8776 w 1465625"/>
                  <a:gd name="connsiteY0-292" fmla="*/ 189069 h 189069"/>
                  <a:gd name="connsiteX1-293" fmla="*/ 79737 w 1465625"/>
                  <a:gd name="connsiteY1-294" fmla="*/ 0 h 189069"/>
                  <a:gd name="connsiteX2-295" fmla="*/ 1464673 w 1465625"/>
                  <a:gd name="connsiteY2-296" fmla="*/ 2381 h 189069"/>
                  <a:gd name="connsiteX3-297" fmla="*/ 1465625 w 1465625"/>
                  <a:gd name="connsiteY3-298" fmla="*/ 187642 h 189069"/>
                  <a:gd name="connsiteX4-299" fmla="*/ 8776 w 1465625"/>
                  <a:gd name="connsiteY4-300" fmla="*/ 189069 h 189069"/>
                  <a:gd name="connsiteX0-301" fmla="*/ 8776 w 1465625"/>
                  <a:gd name="connsiteY0-302" fmla="*/ 189069 h 189069"/>
                  <a:gd name="connsiteX1-303" fmla="*/ 79737 w 1465625"/>
                  <a:gd name="connsiteY1-304" fmla="*/ 0 h 189069"/>
                  <a:gd name="connsiteX2-305" fmla="*/ 1464673 w 1465625"/>
                  <a:gd name="connsiteY2-306" fmla="*/ 2381 h 189069"/>
                  <a:gd name="connsiteX3-307" fmla="*/ 1465625 w 1465625"/>
                  <a:gd name="connsiteY3-308" fmla="*/ 187642 h 189069"/>
                  <a:gd name="connsiteX4-309" fmla="*/ 8776 w 1465625"/>
                  <a:gd name="connsiteY4-310" fmla="*/ 189069 h 189069"/>
                  <a:gd name="connsiteX0-311" fmla="*/ 8776 w 1505043"/>
                  <a:gd name="connsiteY0-312" fmla="*/ 189069 h 189069"/>
                  <a:gd name="connsiteX1-313" fmla="*/ 79737 w 1505043"/>
                  <a:gd name="connsiteY1-314" fmla="*/ 0 h 189069"/>
                  <a:gd name="connsiteX2-315" fmla="*/ 1505043 w 1505043"/>
                  <a:gd name="connsiteY2-316" fmla="*/ 0 h 189069"/>
                  <a:gd name="connsiteX3-317" fmla="*/ 1465625 w 1505043"/>
                  <a:gd name="connsiteY3-318" fmla="*/ 187642 h 189069"/>
                  <a:gd name="connsiteX4-319" fmla="*/ 8776 w 1505043"/>
                  <a:gd name="connsiteY4-320" fmla="*/ 189069 h 189069"/>
                  <a:gd name="connsiteX0-321" fmla="*/ 8776 w 1505043"/>
                  <a:gd name="connsiteY0-322" fmla="*/ 189069 h 189069"/>
                  <a:gd name="connsiteX1-323" fmla="*/ 79737 w 1505043"/>
                  <a:gd name="connsiteY1-324" fmla="*/ 0 h 189069"/>
                  <a:gd name="connsiteX2-325" fmla="*/ 1505043 w 1505043"/>
                  <a:gd name="connsiteY2-326" fmla="*/ 0 h 189069"/>
                  <a:gd name="connsiteX3-327" fmla="*/ 1465625 w 1505043"/>
                  <a:gd name="connsiteY3-328" fmla="*/ 187642 h 189069"/>
                  <a:gd name="connsiteX4-329" fmla="*/ 8776 w 1505043"/>
                  <a:gd name="connsiteY4-330" fmla="*/ 189069 h 189069"/>
                  <a:gd name="connsiteX0-331" fmla="*/ 8776 w 1495544"/>
                  <a:gd name="connsiteY0-332" fmla="*/ 189069 h 189069"/>
                  <a:gd name="connsiteX1-333" fmla="*/ 79737 w 1495544"/>
                  <a:gd name="connsiteY1-334" fmla="*/ 0 h 189069"/>
                  <a:gd name="connsiteX2-335" fmla="*/ 1495544 w 1495544"/>
                  <a:gd name="connsiteY2-336" fmla="*/ 4762 h 189069"/>
                  <a:gd name="connsiteX3-337" fmla="*/ 1465625 w 1495544"/>
                  <a:gd name="connsiteY3-338" fmla="*/ 187642 h 189069"/>
                  <a:gd name="connsiteX4-339" fmla="*/ 8776 w 1495544"/>
                  <a:gd name="connsiteY4-340" fmla="*/ 189069 h 189069"/>
                  <a:gd name="connsiteX0-341" fmla="*/ 8776 w 1495544"/>
                  <a:gd name="connsiteY0-342" fmla="*/ 189069 h 189069"/>
                  <a:gd name="connsiteX1-343" fmla="*/ 79737 w 1495544"/>
                  <a:gd name="connsiteY1-344" fmla="*/ 0 h 189069"/>
                  <a:gd name="connsiteX2-345" fmla="*/ 1495544 w 1495544"/>
                  <a:gd name="connsiteY2-346" fmla="*/ 59531 h 189069"/>
                  <a:gd name="connsiteX3-347" fmla="*/ 1465625 w 1495544"/>
                  <a:gd name="connsiteY3-348" fmla="*/ 187642 h 189069"/>
                  <a:gd name="connsiteX4-349" fmla="*/ 8776 w 1495544"/>
                  <a:gd name="connsiteY4-350" fmla="*/ 189069 h 189069"/>
                  <a:gd name="connsiteX0-351" fmla="*/ 8776 w 1497918"/>
                  <a:gd name="connsiteY0-352" fmla="*/ 189069 h 189069"/>
                  <a:gd name="connsiteX1-353" fmla="*/ 79737 w 1497918"/>
                  <a:gd name="connsiteY1-354" fmla="*/ 0 h 189069"/>
                  <a:gd name="connsiteX2-355" fmla="*/ 1497918 w 1497918"/>
                  <a:gd name="connsiteY2-356" fmla="*/ 0 h 189069"/>
                  <a:gd name="connsiteX3-357" fmla="*/ 1465625 w 1497918"/>
                  <a:gd name="connsiteY3-358" fmla="*/ 187642 h 189069"/>
                  <a:gd name="connsiteX4-359" fmla="*/ 8776 w 1497918"/>
                  <a:gd name="connsiteY4-360" fmla="*/ 189069 h 189069"/>
                  <a:gd name="connsiteX0-361" fmla="*/ 8776 w 1497918"/>
                  <a:gd name="connsiteY0-362" fmla="*/ 189069 h 192404"/>
                  <a:gd name="connsiteX1-363" fmla="*/ 79737 w 1497918"/>
                  <a:gd name="connsiteY1-364" fmla="*/ 0 h 192404"/>
                  <a:gd name="connsiteX2-365" fmla="*/ 1497918 w 1497918"/>
                  <a:gd name="connsiteY2-366" fmla="*/ 0 h 192404"/>
                  <a:gd name="connsiteX3-367" fmla="*/ 1446627 w 1497918"/>
                  <a:gd name="connsiteY3-368" fmla="*/ 192404 h 192404"/>
                  <a:gd name="connsiteX4-369" fmla="*/ 8776 w 1497918"/>
                  <a:gd name="connsiteY4-370" fmla="*/ 189069 h 192404"/>
                  <a:gd name="connsiteX0-371" fmla="*/ 8776 w 1497918"/>
                  <a:gd name="connsiteY0-372" fmla="*/ 189069 h 192404"/>
                  <a:gd name="connsiteX1-373" fmla="*/ 79737 w 1497918"/>
                  <a:gd name="connsiteY1-374" fmla="*/ 0 h 192404"/>
                  <a:gd name="connsiteX2-375" fmla="*/ 1497918 w 1497918"/>
                  <a:gd name="connsiteY2-376" fmla="*/ 0 h 192404"/>
                  <a:gd name="connsiteX3-377" fmla="*/ 1468000 w 1497918"/>
                  <a:gd name="connsiteY3-378" fmla="*/ 192404 h 192404"/>
                  <a:gd name="connsiteX4-379" fmla="*/ 8776 w 1497918"/>
                  <a:gd name="connsiteY4-380" fmla="*/ 189069 h 192404"/>
                  <a:gd name="connsiteX0-381" fmla="*/ 8776 w 1497918"/>
                  <a:gd name="connsiteY0-382" fmla="*/ 189069 h 192404"/>
                  <a:gd name="connsiteX1-383" fmla="*/ 79737 w 1497918"/>
                  <a:gd name="connsiteY1-384" fmla="*/ 0 h 192404"/>
                  <a:gd name="connsiteX2-385" fmla="*/ 1497918 w 1497918"/>
                  <a:gd name="connsiteY2-386" fmla="*/ 0 h 192404"/>
                  <a:gd name="connsiteX3-387" fmla="*/ 1468000 w 1497918"/>
                  <a:gd name="connsiteY3-388" fmla="*/ 192404 h 192404"/>
                  <a:gd name="connsiteX4-389" fmla="*/ 8776 w 1497918"/>
                  <a:gd name="connsiteY4-390" fmla="*/ 189069 h 192404"/>
                  <a:gd name="connsiteX0-391" fmla="*/ 8776 w 1538288"/>
                  <a:gd name="connsiteY0-392" fmla="*/ 189069 h 192404"/>
                  <a:gd name="connsiteX1-393" fmla="*/ 79737 w 1538288"/>
                  <a:gd name="connsiteY1-394" fmla="*/ 0 h 192404"/>
                  <a:gd name="connsiteX2-395" fmla="*/ 1538288 w 1538288"/>
                  <a:gd name="connsiteY2-396" fmla="*/ 2381 h 192404"/>
                  <a:gd name="connsiteX3-397" fmla="*/ 1468000 w 1538288"/>
                  <a:gd name="connsiteY3-398" fmla="*/ 192404 h 192404"/>
                  <a:gd name="connsiteX4-399" fmla="*/ 8776 w 1538288"/>
                  <a:gd name="connsiteY4-400" fmla="*/ 189069 h 192404"/>
                  <a:gd name="connsiteX0-401" fmla="*/ 8776 w 1538288"/>
                  <a:gd name="connsiteY0-402" fmla="*/ 189069 h 192404"/>
                  <a:gd name="connsiteX1-403" fmla="*/ 79737 w 1538288"/>
                  <a:gd name="connsiteY1-404" fmla="*/ 0 h 192404"/>
                  <a:gd name="connsiteX2-405" fmla="*/ 1538288 w 1538288"/>
                  <a:gd name="connsiteY2-406" fmla="*/ 2381 h 192404"/>
                  <a:gd name="connsiteX3-407" fmla="*/ 1468000 w 1538288"/>
                  <a:gd name="connsiteY3-408" fmla="*/ 192404 h 192404"/>
                  <a:gd name="connsiteX4-409" fmla="*/ 8776 w 1538288"/>
                  <a:gd name="connsiteY4-410" fmla="*/ 189069 h 192404"/>
                  <a:gd name="connsiteX0-411" fmla="*/ 96778 w 1538288"/>
                  <a:gd name="connsiteY0-412" fmla="*/ 160494 h 192404"/>
                  <a:gd name="connsiteX1-413" fmla="*/ 79737 w 1538288"/>
                  <a:gd name="connsiteY1-414" fmla="*/ 0 h 192404"/>
                  <a:gd name="connsiteX2-415" fmla="*/ 1538288 w 1538288"/>
                  <a:gd name="connsiteY2-416" fmla="*/ 2381 h 192404"/>
                  <a:gd name="connsiteX3-417" fmla="*/ 1468000 w 1538288"/>
                  <a:gd name="connsiteY3-418" fmla="*/ 192404 h 192404"/>
                  <a:gd name="connsiteX4-419" fmla="*/ 96778 w 1538288"/>
                  <a:gd name="connsiteY4-420" fmla="*/ 160494 h 192404"/>
                  <a:gd name="connsiteX0-421" fmla="*/ 13535 w 1538288"/>
                  <a:gd name="connsiteY0-422" fmla="*/ 174781 h 192404"/>
                  <a:gd name="connsiteX1-423" fmla="*/ 79737 w 1538288"/>
                  <a:gd name="connsiteY1-424" fmla="*/ 0 h 192404"/>
                  <a:gd name="connsiteX2-425" fmla="*/ 1538288 w 1538288"/>
                  <a:gd name="connsiteY2-426" fmla="*/ 2381 h 192404"/>
                  <a:gd name="connsiteX3-427" fmla="*/ 1468000 w 1538288"/>
                  <a:gd name="connsiteY3-428" fmla="*/ 192404 h 192404"/>
                  <a:gd name="connsiteX4-429" fmla="*/ 13535 w 1538288"/>
                  <a:gd name="connsiteY4-430" fmla="*/ 174781 h 192404"/>
                  <a:gd name="connsiteX0-431" fmla="*/ 13535 w 1538288"/>
                  <a:gd name="connsiteY0-432" fmla="*/ 189069 h 192404"/>
                  <a:gd name="connsiteX1-433" fmla="*/ 79737 w 1538288"/>
                  <a:gd name="connsiteY1-434" fmla="*/ 0 h 192404"/>
                  <a:gd name="connsiteX2-435" fmla="*/ 1538288 w 1538288"/>
                  <a:gd name="connsiteY2-436" fmla="*/ 2381 h 192404"/>
                  <a:gd name="connsiteX3-437" fmla="*/ 1468000 w 1538288"/>
                  <a:gd name="connsiteY3-438" fmla="*/ 192404 h 192404"/>
                  <a:gd name="connsiteX4-439" fmla="*/ 13535 w 1538288"/>
                  <a:gd name="connsiteY4-440" fmla="*/ 189069 h 19240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38288" h="192404">
                    <a:moveTo>
                      <a:pt x="13535" y="189069"/>
                    </a:moveTo>
                    <a:cubicBezTo>
                      <a:pt x="15787" y="98314"/>
                      <a:pt x="0" y="9669"/>
                      <a:pt x="79737" y="0"/>
                    </a:cubicBezTo>
                    <a:lnTo>
                      <a:pt x="1538288" y="2381"/>
                    </a:lnTo>
                    <a:cubicBezTo>
                      <a:pt x="1496164" y="13014"/>
                      <a:pt x="1458685" y="53904"/>
                      <a:pt x="1468000" y="192404"/>
                    </a:cubicBezTo>
                    <a:lnTo>
                      <a:pt x="13535" y="18906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1545431" y="2330451"/>
                <a:ext cx="1457325" cy="295778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58" name="TextBox 157"/>
            <p:cNvSpPr txBox="1"/>
            <p:nvPr/>
          </p:nvSpPr>
          <p:spPr>
            <a:xfrm>
              <a:off x="7120415" y="2400515"/>
              <a:ext cx="1488637" cy="305428"/>
            </a:xfrm>
            <a:prstGeom prst="rect">
              <a:avLst/>
            </a:prstGeom>
            <a:noFill/>
          </p:spPr>
          <p:txBody>
            <a:bodyPr lIns="91426" tIns="45712" rIns="91426" bIns="45712">
              <a:spAutoFit/>
            </a:bodyPr>
            <a:lstStyle/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400" b="1" kern="1200" cap="none" spc="0" normalizeH="0" baseline="0" noProof="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CV（简历简称）</a:t>
              </a:r>
              <a:endParaRPr kumimoji="0" lang="en-US" altLang="ko-KR" sz="1400" b="1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>
            <a:xfrm>
              <a:off x="7268009" y="2279868"/>
              <a:ext cx="1193449" cy="0"/>
            </a:xfrm>
            <a:prstGeom prst="line">
              <a:avLst/>
            </a:prstGeom>
            <a:ln w="12700">
              <a:solidFill>
                <a:srgbClr val="3BCAD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7098197" y="2789445"/>
              <a:ext cx="1534661" cy="1382366"/>
            </a:xfrm>
            <a:prstGeom prst="rect">
              <a:avLst/>
            </a:prstGeom>
            <a:noFill/>
          </p:spPr>
          <p:txBody>
            <a:bodyPr lIns="91426" tIns="45712" rIns="91426" bIns="45712">
              <a:spAutoFit/>
            </a:bodyPr>
            <a:lstStyle/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1、个人简历版面必须有条理</a:t>
              </a:r>
              <a:endParaRPr kumimoji="0" lang="en-US" altLang="ko-KR" sz="1200" kern="1200" cap="none" spc="0" normalizeH="0" baseline="0" noProof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2、个人简历不要以附件形式发电邮简历</a:t>
              </a:r>
              <a:endParaRPr kumimoji="0" lang="en-US" altLang="ko-KR" sz="1200" kern="1200" cap="none" spc="0" normalizeH="0" baseline="0" noProof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3、个人简历制作必须有针对性</a:t>
              </a:r>
              <a:endParaRPr kumimoji="0" lang="en-US" altLang="ko-KR" sz="1200" kern="1200" cap="none" spc="0" normalizeH="0" baseline="0" noProof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70" name="순서도: 지연 69"/>
            <p:cNvSpPr/>
            <p:nvPr/>
          </p:nvSpPr>
          <p:spPr>
            <a:xfrm rot="5400000">
              <a:off x="7428411" y="5179333"/>
              <a:ext cx="899800" cy="1540628"/>
            </a:xfrm>
            <a:prstGeom prst="flowChartDelay">
              <a:avLst/>
            </a:prstGeom>
            <a:gradFill>
              <a:gsLst>
                <a:gs pos="7000">
                  <a:schemeClr val="bg1">
                    <a:alpha val="29000"/>
                  </a:schemeClr>
                </a:gs>
                <a:gs pos="69000">
                  <a:schemeClr val="bg1">
                    <a:alpha val="0"/>
                  </a:schemeClr>
                </a:gs>
              </a:gsLst>
              <a:lin ang="10200000" scaled="0"/>
            </a:gradFill>
            <a:ln w="85725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5" name="이등변 삼각형 164"/>
            <p:cNvSpPr/>
            <p:nvPr/>
          </p:nvSpPr>
          <p:spPr>
            <a:xfrm rot="10800000">
              <a:off x="7785736" y="5761192"/>
              <a:ext cx="158514" cy="179784"/>
            </a:xfrm>
            <a:prstGeom prst="triangle">
              <a:avLst/>
            </a:prstGeom>
            <a:solidFill>
              <a:srgbClr val="3BCAD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3" name="그룹 73"/>
          <p:cNvGrpSpPr/>
          <p:nvPr/>
        </p:nvGrpSpPr>
        <p:grpSpPr>
          <a:xfrm>
            <a:off x="4713288" y="2151063"/>
            <a:ext cx="1922462" cy="3292475"/>
            <a:chOff x="4714046" y="2167156"/>
            <a:chExt cx="1921894" cy="3292585"/>
          </a:xfrm>
        </p:grpSpPr>
        <p:sp>
          <p:nvSpPr>
            <p:cNvPr id="176" name="자유형 175"/>
            <p:cNvSpPr/>
            <p:nvPr/>
          </p:nvSpPr>
          <p:spPr>
            <a:xfrm>
              <a:off x="4714046" y="2173506"/>
              <a:ext cx="1726690" cy="193681"/>
            </a:xfrm>
            <a:custGeom>
              <a:avLst/>
              <a:gdLst>
                <a:gd name="connsiteX0" fmla="*/ 0 w 1424940"/>
                <a:gd name="connsiteY0" fmla="*/ 167640 h 182880"/>
                <a:gd name="connsiteX1" fmla="*/ 68580 w 1424940"/>
                <a:gd name="connsiteY1" fmla="*/ 0 h 182880"/>
                <a:gd name="connsiteX2" fmla="*/ 1424940 w 1424940"/>
                <a:gd name="connsiteY2" fmla="*/ 0 h 182880"/>
                <a:gd name="connsiteX3" fmla="*/ 1363980 w 1424940"/>
                <a:gd name="connsiteY3" fmla="*/ 182880 h 182880"/>
                <a:gd name="connsiteX4" fmla="*/ 0 w 1424940"/>
                <a:gd name="connsiteY4" fmla="*/ 167640 h 182880"/>
                <a:gd name="connsiteX0-1" fmla="*/ 21962 w 1446902"/>
                <a:gd name="connsiteY0-2" fmla="*/ 167640 h 182880"/>
                <a:gd name="connsiteX1-3" fmla="*/ 90542 w 1446902"/>
                <a:gd name="connsiteY1-4" fmla="*/ 0 h 182880"/>
                <a:gd name="connsiteX2-5" fmla="*/ 1446902 w 1446902"/>
                <a:gd name="connsiteY2-6" fmla="*/ 0 h 182880"/>
                <a:gd name="connsiteX3-7" fmla="*/ 1385942 w 1446902"/>
                <a:gd name="connsiteY3-8" fmla="*/ 182880 h 182880"/>
                <a:gd name="connsiteX4-9" fmla="*/ 21962 w 1446902"/>
                <a:gd name="connsiteY4-10" fmla="*/ 167640 h 182880"/>
                <a:gd name="connsiteX0-11" fmla="*/ 21962 w 1446902"/>
                <a:gd name="connsiteY0-12" fmla="*/ 167640 h 182880"/>
                <a:gd name="connsiteX1-13" fmla="*/ 90542 w 1446902"/>
                <a:gd name="connsiteY1-14" fmla="*/ 0 h 182880"/>
                <a:gd name="connsiteX2-15" fmla="*/ 1446902 w 1446902"/>
                <a:gd name="connsiteY2-16" fmla="*/ 0 h 182880"/>
                <a:gd name="connsiteX3-17" fmla="*/ 1385942 w 1446902"/>
                <a:gd name="connsiteY3-18" fmla="*/ 182880 h 182880"/>
                <a:gd name="connsiteX4-19" fmla="*/ 21962 w 1446902"/>
                <a:gd name="connsiteY4-20" fmla="*/ 167640 h 182880"/>
                <a:gd name="connsiteX0-21" fmla="*/ 21962 w 1446902"/>
                <a:gd name="connsiteY0-22" fmla="*/ 167640 h 182880"/>
                <a:gd name="connsiteX1-23" fmla="*/ 90542 w 1446902"/>
                <a:gd name="connsiteY1-24" fmla="*/ 0 h 182880"/>
                <a:gd name="connsiteX2-25" fmla="*/ 1446902 w 1446902"/>
                <a:gd name="connsiteY2-26" fmla="*/ 0 h 182880"/>
                <a:gd name="connsiteX3-27" fmla="*/ 1385942 w 1446902"/>
                <a:gd name="connsiteY3-28" fmla="*/ 182880 h 182880"/>
                <a:gd name="connsiteX4-29" fmla="*/ 21962 w 1446902"/>
                <a:gd name="connsiteY4-30" fmla="*/ 167640 h 182880"/>
                <a:gd name="connsiteX0-31" fmla="*/ 21962 w 1446902"/>
                <a:gd name="connsiteY0-32" fmla="*/ 167640 h 182880"/>
                <a:gd name="connsiteX1-33" fmla="*/ 90542 w 1446902"/>
                <a:gd name="connsiteY1-34" fmla="*/ 0 h 182880"/>
                <a:gd name="connsiteX2-35" fmla="*/ 1446902 w 1446902"/>
                <a:gd name="connsiteY2-36" fmla="*/ 0 h 182880"/>
                <a:gd name="connsiteX3-37" fmla="*/ 1385942 w 1446902"/>
                <a:gd name="connsiteY3-38" fmla="*/ 182880 h 182880"/>
                <a:gd name="connsiteX4-39" fmla="*/ 21962 w 1446902"/>
                <a:gd name="connsiteY4-40" fmla="*/ 167640 h 182880"/>
                <a:gd name="connsiteX0-41" fmla="*/ 21962 w 1446902"/>
                <a:gd name="connsiteY0-42" fmla="*/ 167640 h 182880"/>
                <a:gd name="connsiteX1-43" fmla="*/ 90542 w 1446902"/>
                <a:gd name="connsiteY1-44" fmla="*/ 0 h 182880"/>
                <a:gd name="connsiteX2-45" fmla="*/ 1446902 w 1446902"/>
                <a:gd name="connsiteY2-46" fmla="*/ 0 h 182880"/>
                <a:gd name="connsiteX3-47" fmla="*/ 1385942 w 1446902"/>
                <a:gd name="connsiteY3-48" fmla="*/ 182880 h 182880"/>
                <a:gd name="connsiteX4-49" fmla="*/ 21962 w 1446902"/>
                <a:gd name="connsiteY4-50" fmla="*/ 167640 h 182880"/>
                <a:gd name="connsiteX0-51" fmla="*/ 21962 w 1446902"/>
                <a:gd name="connsiteY0-52" fmla="*/ 167640 h 182880"/>
                <a:gd name="connsiteX1-53" fmla="*/ 90542 w 1446902"/>
                <a:gd name="connsiteY1-54" fmla="*/ 0 h 182880"/>
                <a:gd name="connsiteX2-55" fmla="*/ 1446902 w 1446902"/>
                <a:gd name="connsiteY2-56" fmla="*/ 0 h 182880"/>
                <a:gd name="connsiteX3-57" fmla="*/ 1385942 w 1446902"/>
                <a:gd name="connsiteY3-58" fmla="*/ 182880 h 182880"/>
                <a:gd name="connsiteX4-59" fmla="*/ 21962 w 1446902"/>
                <a:gd name="connsiteY4-60" fmla="*/ 167640 h 182880"/>
                <a:gd name="connsiteX0-61" fmla="*/ 21962 w 1446902"/>
                <a:gd name="connsiteY0-62" fmla="*/ 167640 h 182880"/>
                <a:gd name="connsiteX1-63" fmla="*/ 90542 w 1446902"/>
                <a:gd name="connsiteY1-64" fmla="*/ 0 h 182880"/>
                <a:gd name="connsiteX2-65" fmla="*/ 1446902 w 1446902"/>
                <a:gd name="connsiteY2-66" fmla="*/ 0 h 182880"/>
                <a:gd name="connsiteX3-67" fmla="*/ 1385942 w 1446902"/>
                <a:gd name="connsiteY3-68" fmla="*/ 182880 h 182880"/>
                <a:gd name="connsiteX4-69" fmla="*/ 21962 w 1446902"/>
                <a:gd name="connsiteY4-70" fmla="*/ 167640 h 182880"/>
                <a:gd name="connsiteX0-71" fmla="*/ 21962 w 1446902"/>
                <a:gd name="connsiteY0-72" fmla="*/ 167640 h 182880"/>
                <a:gd name="connsiteX1-73" fmla="*/ 90542 w 1446902"/>
                <a:gd name="connsiteY1-74" fmla="*/ 0 h 182880"/>
                <a:gd name="connsiteX2-75" fmla="*/ 1446902 w 1446902"/>
                <a:gd name="connsiteY2-76" fmla="*/ 0 h 182880"/>
                <a:gd name="connsiteX3-77" fmla="*/ 1385942 w 1446902"/>
                <a:gd name="connsiteY3-78" fmla="*/ 182880 h 182880"/>
                <a:gd name="connsiteX4-79" fmla="*/ 21962 w 1446902"/>
                <a:gd name="connsiteY4-80" fmla="*/ 167640 h 182880"/>
                <a:gd name="connsiteX0-81" fmla="*/ 21962 w 1446902"/>
                <a:gd name="connsiteY0-82" fmla="*/ 167640 h 182880"/>
                <a:gd name="connsiteX1-83" fmla="*/ 90542 w 1446902"/>
                <a:gd name="connsiteY1-84" fmla="*/ 0 h 182880"/>
                <a:gd name="connsiteX2-85" fmla="*/ 1446902 w 1446902"/>
                <a:gd name="connsiteY2-86" fmla="*/ 0 h 182880"/>
                <a:gd name="connsiteX3-87" fmla="*/ 1385942 w 1446902"/>
                <a:gd name="connsiteY3-88" fmla="*/ 182880 h 182880"/>
                <a:gd name="connsiteX4-89" fmla="*/ 21962 w 1446902"/>
                <a:gd name="connsiteY4-90" fmla="*/ 167640 h 182880"/>
                <a:gd name="connsiteX0-91" fmla="*/ 21962 w 1446902"/>
                <a:gd name="connsiteY0-92" fmla="*/ 167640 h 182880"/>
                <a:gd name="connsiteX1-93" fmla="*/ 90542 w 1446902"/>
                <a:gd name="connsiteY1-94" fmla="*/ 0 h 182880"/>
                <a:gd name="connsiteX2-95" fmla="*/ 1446902 w 1446902"/>
                <a:gd name="connsiteY2-96" fmla="*/ 0 h 182880"/>
                <a:gd name="connsiteX3-97" fmla="*/ 1385942 w 1446902"/>
                <a:gd name="connsiteY3-98" fmla="*/ 182880 h 182880"/>
                <a:gd name="connsiteX4-99" fmla="*/ 21962 w 1446902"/>
                <a:gd name="connsiteY4-100" fmla="*/ 167640 h 182880"/>
                <a:gd name="connsiteX0-101" fmla="*/ 21962 w 1446902"/>
                <a:gd name="connsiteY0-102" fmla="*/ 167640 h 182880"/>
                <a:gd name="connsiteX1-103" fmla="*/ 90542 w 1446902"/>
                <a:gd name="connsiteY1-104" fmla="*/ 0 h 182880"/>
                <a:gd name="connsiteX2-105" fmla="*/ 1446902 w 1446902"/>
                <a:gd name="connsiteY2-106" fmla="*/ 0 h 182880"/>
                <a:gd name="connsiteX3-107" fmla="*/ 1385942 w 1446902"/>
                <a:gd name="connsiteY3-108" fmla="*/ 182880 h 182880"/>
                <a:gd name="connsiteX4-109" fmla="*/ 21962 w 1446902"/>
                <a:gd name="connsiteY4-110" fmla="*/ 167640 h 182880"/>
                <a:gd name="connsiteX0-111" fmla="*/ 23922 w 1448862"/>
                <a:gd name="connsiteY0-112" fmla="*/ 167640 h 182880"/>
                <a:gd name="connsiteX1-113" fmla="*/ 92502 w 1448862"/>
                <a:gd name="connsiteY1-114" fmla="*/ 0 h 182880"/>
                <a:gd name="connsiteX2-115" fmla="*/ 1448862 w 1448862"/>
                <a:gd name="connsiteY2-116" fmla="*/ 0 h 182880"/>
                <a:gd name="connsiteX3-117" fmla="*/ 1387902 w 1448862"/>
                <a:gd name="connsiteY3-118" fmla="*/ 182880 h 182880"/>
                <a:gd name="connsiteX4-119" fmla="*/ 23922 w 1448862"/>
                <a:gd name="connsiteY4-120" fmla="*/ 167640 h 182880"/>
                <a:gd name="connsiteX0-121" fmla="*/ 23922 w 1448862"/>
                <a:gd name="connsiteY0-122" fmla="*/ 167640 h 182880"/>
                <a:gd name="connsiteX1-123" fmla="*/ 149652 w 1448862"/>
                <a:gd name="connsiteY1-124" fmla="*/ 0 h 182880"/>
                <a:gd name="connsiteX2-125" fmla="*/ 1448862 w 1448862"/>
                <a:gd name="connsiteY2-126" fmla="*/ 0 h 182880"/>
                <a:gd name="connsiteX3-127" fmla="*/ 1387902 w 1448862"/>
                <a:gd name="connsiteY3-128" fmla="*/ 182880 h 182880"/>
                <a:gd name="connsiteX4-129" fmla="*/ 23922 w 1448862"/>
                <a:gd name="connsiteY4-130" fmla="*/ 167640 h 182880"/>
                <a:gd name="connsiteX0-131" fmla="*/ 0 w 1424940"/>
                <a:gd name="connsiteY0-132" fmla="*/ 167640 h 182880"/>
                <a:gd name="connsiteX1-133" fmla="*/ 125730 w 1424940"/>
                <a:gd name="connsiteY1-134" fmla="*/ 0 h 182880"/>
                <a:gd name="connsiteX2-135" fmla="*/ 1424940 w 1424940"/>
                <a:gd name="connsiteY2-136" fmla="*/ 0 h 182880"/>
                <a:gd name="connsiteX3-137" fmla="*/ 1363980 w 1424940"/>
                <a:gd name="connsiteY3-138" fmla="*/ 182880 h 182880"/>
                <a:gd name="connsiteX4-139" fmla="*/ 0 w 1424940"/>
                <a:gd name="connsiteY4-140" fmla="*/ 167640 h 182880"/>
                <a:gd name="connsiteX0-141" fmla="*/ 0 w 1424940"/>
                <a:gd name="connsiteY0-142" fmla="*/ 167640 h 182880"/>
                <a:gd name="connsiteX1-143" fmla="*/ 125730 w 1424940"/>
                <a:gd name="connsiteY1-144" fmla="*/ 0 h 182880"/>
                <a:gd name="connsiteX2-145" fmla="*/ 1424940 w 1424940"/>
                <a:gd name="connsiteY2-146" fmla="*/ 0 h 182880"/>
                <a:gd name="connsiteX3-147" fmla="*/ 1373505 w 1424940"/>
                <a:gd name="connsiteY3-148" fmla="*/ 182880 h 182880"/>
                <a:gd name="connsiteX4-149" fmla="*/ 0 w 1424940"/>
                <a:gd name="connsiteY4-150" fmla="*/ 167640 h 182880"/>
                <a:gd name="connsiteX0-151" fmla="*/ 0 w 1467803"/>
                <a:gd name="connsiteY0-152" fmla="*/ 167640 h 182880"/>
                <a:gd name="connsiteX1-153" fmla="*/ 125730 w 1467803"/>
                <a:gd name="connsiteY1-154" fmla="*/ 0 h 182880"/>
                <a:gd name="connsiteX2-155" fmla="*/ 1467803 w 1467803"/>
                <a:gd name="connsiteY2-156" fmla="*/ 4763 h 182880"/>
                <a:gd name="connsiteX3-157" fmla="*/ 1373505 w 1467803"/>
                <a:gd name="connsiteY3-158" fmla="*/ 182880 h 182880"/>
                <a:gd name="connsiteX4-159" fmla="*/ 0 w 1467803"/>
                <a:gd name="connsiteY4-160" fmla="*/ 167640 h 182880"/>
                <a:gd name="connsiteX0-161" fmla="*/ 0 w 1503522"/>
                <a:gd name="connsiteY0-162" fmla="*/ 167640 h 182880"/>
                <a:gd name="connsiteX1-163" fmla="*/ 125730 w 1503522"/>
                <a:gd name="connsiteY1-164" fmla="*/ 0 h 182880"/>
                <a:gd name="connsiteX2-165" fmla="*/ 1503522 w 1503522"/>
                <a:gd name="connsiteY2-166" fmla="*/ 0 h 182880"/>
                <a:gd name="connsiteX3-167" fmla="*/ 1373505 w 1503522"/>
                <a:gd name="connsiteY3-168" fmla="*/ 182880 h 182880"/>
                <a:gd name="connsiteX4-169" fmla="*/ 0 w 1503522"/>
                <a:gd name="connsiteY4-170" fmla="*/ 167640 h 182880"/>
                <a:gd name="connsiteX0-171" fmla="*/ 0 w 1503522"/>
                <a:gd name="connsiteY0-172" fmla="*/ 167640 h 167640"/>
                <a:gd name="connsiteX1-173" fmla="*/ 125730 w 1503522"/>
                <a:gd name="connsiteY1-174" fmla="*/ 0 h 167640"/>
                <a:gd name="connsiteX2-175" fmla="*/ 1503522 w 1503522"/>
                <a:gd name="connsiteY2-176" fmla="*/ 0 h 167640"/>
                <a:gd name="connsiteX3-177" fmla="*/ 1375886 w 1503522"/>
                <a:gd name="connsiteY3-178" fmla="*/ 161448 h 167640"/>
                <a:gd name="connsiteX4-179" fmla="*/ 0 w 1503522"/>
                <a:gd name="connsiteY4-180" fmla="*/ 167640 h 167640"/>
                <a:gd name="connsiteX0-181" fmla="*/ 0 w 1498759"/>
                <a:gd name="connsiteY0-182" fmla="*/ 189071 h 189071"/>
                <a:gd name="connsiteX1-183" fmla="*/ 120967 w 1498759"/>
                <a:gd name="connsiteY1-184" fmla="*/ 0 h 189071"/>
                <a:gd name="connsiteX2-185" fmla="*/ 1498759 w 1498759"/>
                <a:gd name="connsiteY2-186" fmla="*/ 0 h 189071"/>
                <a:gd name="connsiteX3-187" fmla="*/ 1371123 w 1498759"/>
                <a:gd name="connsiteY3-188" fmla="*/ 161448 h 189071"/>
                <a:gd name="connsiteX4-189" fmla="*/ 0 w 1498759"/>
                <a:gd name="connsiteY4-190" fmla="*/ 189071 h 189071"/>
                <a:gd name="connsiteX0-191" fmla="*/ 0 w 1498759"/>
                <a:gd name="connsiteY0-192" fmla="*/ 184309 h 184309"/>
                <a:gd name="connsiteX1-193" fmla="*/ 120967 w 1498759"/>
                <a:gd name="connsiteY1-194" fmla="*/ 0 h 184309"/>
                <a:gd name="connsiteX2-195" fmla="*/ 1498759 w 1498759"/>
                <a:gd name="connsiteY2-196" fmla="*/ 0 h 184309"/>
                <a:gd name="connsiteX3-197" fmla="*/ 1371123 w 1498759"/>
                <a:gd name="connsiteY3-198" fmla="*/ 161448 h 184309"/>
                <a:gd name="connsiteX4-199" fmla="*/ 0 w 1498759"/>
                <a:gd name="connsiteY4-200" fmla="*/ 184309 h 184309"/>
                <a:gd name="connsiteX0-201" fmla="*/ 0 w 1508284"/>
                <a:gd name="connsiteY0-202" fmla="*/ 203359 h 203359"/>
                <a:gd name="connsiteX1-203" fmla="*/ 130492 w 1508284"/>
                <a:gd name="connsiteY1-204" fmla="*/ 0 h 203359"/>
                <a:gd name="connsiteX2-205" fmla="*/ 1508284 w 1508284"/>
                <a:gd name="connsiteY2-206" fmla="*/ 0 h 203359"/>
                <a:gd name="connsiteX3-207" fmla="*/ 1380648 w 1508284"/>
                <a:gd name="connsiteY3-208" fmla="*/ 161448 h 203359"/>
                <a:gd name="connsiteX4-209" fmla="*/ 0 w 1508284"/>
                <a:gd name="connsiteY4-210" fmla="*/ 203359 h 203359"/>
                <a:gd name="connsiteX0-211" fmla="*/ 0 w 1508284"/>
                <a:gd name="connsiteY0-212" fmla="*/ 203359 h 203359"/>
                <a:gd name="connsiteX1-213" fmla="*/ 130492 w 1508284"/>
                <a:gd name="connsiteY1-214" fmla="*/ 0 h 203359"/>
                <a:gd name="connsiteX2-215" fmla="*/ 1508284 w 1508284"/>
                <a:gd name="connsiteY2-216" fmla="*/ 0 h 203359"/>
                <a:gd name="connsiteX3-217" fmla="*/ 1378267 w 1508284"/>
                <a:gd name="connsiteY3-218" fmla="*/ 199548 h 203359"/>
                <a:gd name="connsiteX4-219" fmla="*/ 0 w 1508284"/>
                <a:gd name="connsiteY4-220" fmla="*/ 203359 h 203359"/>
                <a:gd name="connsiteX0-221" fmla="*/ 0 w 1508284"/>
                <a:gd name="connsiteY0-222" fmla="*/ 203359 h 203359"/>
                <a:gd name="connsiteX1-223" fmla="*/ 130492 w 1508284"/>
                <a:gd name="connsiteY1-224" fmla="*/ 0 h 203359"/>
                <a:gd name="connsiteX2-225" fmla="*/ 1508284 w 1508284"/>
                <a:gd name="connsiteY2-226" fmla="*/ 0 h 203359"/>
                <a:gd name="connsiteX3-227" fmla="*/ 1373504 w 1508284"/>
                <a:gd name="connsiteY3-228" fmla="*/ 190023 h 203359"/>
                <a:gd name="connsiteX4-229" fmla="*/ 0 w 1508284"/>
                <a:gd name="connsiteY4-230" fmla="*/ 203359 h 203359"/>
                <a:gd name="connsiteX0-231" fmla="*/ 0 w 1508284"/>
                <a:gd name="connsiteY0-232" fmla="*/ 203359 h 203359"/>
                <a:gd name="connsiteX1-233" fmla="*/ 130492 w 1508284"/>
                <a:gd name="connsiteY1-234" fmla="*/ 0 h 203359"/>
                <a:gd name="connsiteX2-235" fmla="*/ 1508284 w 1508284"/>
                <a:gd name="connsiteY2-236" fmla="*/ 0 h 203359"/>
                <a:gd name="connsiteX3-237" fmla="*/ 1363979 w 1508284"/>
                <a:gd name="connsiteY3-238" fmla="*/ 170973 h 203359"/>
                <a:gd name="connsiteX4-239" fmla="*/ 0 w 1508284"/>
                <a:gd name="connsiteY4-240" fmla="*/ 203359 h 203359"/>
                <a:gd name="connsiteX0-241" fmla="*/ 0 w 1508284"/>
                <a:gd name="connsiteY0-242" fmla="*/ 191453 h 191453"/>
                <a:gd name="connsiteX1-243" fmla="*/ 130492 w 1508284"/>
                <a:gd name="connsiteY1-244" fmla="*/ 0 h 191453"/>
                <a:gd name="connsiteX2-245" fmla="*/ 1508284 w 1508284"/>
                <a:gd name="connsiteY2-246" fmla="*/ 0 h 191453"/>
                <a:gd name="connsiteX3-247" fmla="*/ 1363979 w 1508284"/>
                <a:gd name="connsiteY3-248" fmla="*/ 170973 h 191453"/>
                <a:gd name="connsiteX4-249" fmla="*/ 0 w 1508284"/>
                <a:gd name="connsiteY4-250" fmla="*/ 191453 h 191453"/>
                <a:gd name="connsiteX0-251" fmla="*/ 4014 w 1457529"/>
                <a:gd name="connsiteY0-252" fmla="*/ 193834 h 193834"/>
                <a:gd name="connsiteX1-253" fmla="*/ 79737 w 1457529"/>
                <a:gd name="connsiteY1-254" fmla="*/ 0 h 193834"/>
                <a:gd name="connsiteX2-255" fmla="*/ 1457529 w 1457529"/>
                <a:gd name="connsiteY2-256" fmla="*/ 0 h 193834"/>
                <a:gd name="connsiteX3-257" fmla="*/ 1313224 w 1457529"/>
                <a:gd name="connsiteY3-258" fmla="*/ 170973 h 193834"/>
                <a:gd name="connsiteX4-259" fmla="*/ 4014 w 1457529"/>
                <a:gd name="connsiteY4-260" fmla="*/ 193834 h 193834"/>
                <a:gd name="connsiteX0-261" fmla="*/ 4014 w 1457529"/>
                <a:gd name="connsiteY0-262" fmla="*/ 193834 h 193834"/>
                <a:gd name="connsiteX1-263" fmla="*/ 79737 w 1457529"/>
                <a:gd name="connsiteY1-264" fmla="*/ 0 h 193834"/>
                <a:gd name="connsiteX2-265" fmla="*/ 1457529 w 1457529"/>
                <a:gd name="connsiteY2-266" fmla="*/ 0 h 193834"/>
                <a:gd name="connsiteX3-267" fmla="*/ 1313224 w 1457529"/>
                <a:gd name="connsiteY3-268" fmla="*/ 170973 h 193834"/>
                <a:gd name="connsiteX4-269" fmla="*/ 4014 w 1457529"/>
                <a:gd name="connsiteY4-270" fmla="*/ 193834 h 193834"/>
                <a:gd name="connsiteX0-271" fmla="*/ 4014 w 1457529"/>
                <a:gd name="connsiteY0-272" fmla="*/ 193834 h 194786"/>
                <a:gd name="connsiteX1-273" fmla="*/ 79737 w 1457529"/>
                <a:gd name="connsiteY1-274" fmla="*/ 0 h 194786"/>
                <a:gd name="connsiteX2-275" fmla="*/ 1457529 w 1457529"/>
                <a:gd name="connsiteY2-276" fmla="*/ 0 h 194786"/>
                <a:gd name="connsiteX3-277" fmla="*/ 1317986 w 1457529"/>
                <a:gd name="connsiteY3-278" fmla="*/ 194786 h 194786"/>
                <a:gd name="connsiteX4-279" fmla="*/ 4014 w 1457529"/>
                <a:gd name="connsiteY4-280" fmla="*/ 193834 h 194786"/>
                <a:gd name="connsiteX0-281" fmla="*/ 4014 w 1448004"/>
                <a:gd name="connsiteY0-282" fmla="*/ 193834 h 194786"/>
                <a:gd name="connsiteX1-283" fmla="*/ 79737 w 1448004"/>
                <a:gd name="connsiteY1-284" fmla="*/ 0 h 194786"/>
                <a:gd name="connsiteX2-285" fmla="*/ 1448004 w 1448004"/>
                <a:gd name="connsiteY2-286" fmla="*/ 4763 h 194786"/>
                <a:gd name="connsiteX3-287" fmla="*/ 1317986 w 1448004"/>
                <a:gd name="connsiteY3-288" fmla="*/ 194786 h 194786"/>
                <a:gd name="connsiteX4-289" fmla="*/ 4014 w 1448004"/>
                <a:gd name="connsiteY4-290" fmla="*/ 193834 h 194786"/>
                <a:gd name="connsiteX0-291" fmla="*/ 1632 w 1445622"/>
                <a:gd name="connsiteY0-292" fmla="*/ 189071 h 190023"/>
                <a:gd name="connsiteX1-293" fmla="*/ 79737 w 1445622"/>
                <a:gd name="connsiteY1-294" fmla="*/ 9525 h 190023"/>
                <a:gd name="connsiteX2-295" fmla="*/ 1445622 w 1445622"/>
                <a:gd name="connsiteY2-296" fmla="*/ 0 h 190023"/>
                <a:gd name="connsiteX3-297" fmla="*/ 1315604 w 1445622"/>
                <a:gd name="connsiteY3-298" fmla="*/ 190023 h 190023"/>
                <a:gd name="connsiteX4-299" fmla="*/ 1632 w 1445622"/>
                <a:gd name="connsiteY4-300" fmla="*/ 189071 h 190023"/>
                <a:gd name="connsiteX0-301" fmla="*/ 4014 w 1448004"/>
                <a:gd name="connsiteY0-302" fmla="*/ 191452 h 192404"/>
                <a:gd name="connsiteX1-303" fmla="*/ 79737 w 1448004"/>
                <a:gd name="connsiteY1-304" fmla="*/ 0 h 192404"/>
                <a:gd name="connsiteX2-305" fmla="*/ 1448004 w 1448004"/>
                <a:gd name="connsiteY2-306" fmla="*/ 2381 h 192404"/>
                <a:gd name="connsiteX3-307" fmla="*/ 1317986 w 1448004"/>
                <a:gd name="connsiteY3-308" fmla="*/ 192404 h 192404"/>
                <a:gd name="connsiteX4-309" fmla="*/ 4014 w 1448004"/>
                <a:gd name="connsiteY4-310" fmla="*/ 191452 h 192404"/>
                <a:gd name="connsiteX0-311" fmla="*/ 6396 w 1450386"/>
                <a:gd name="connsiteY0-312" fmla="*/ 189071 h 190023"/>
                <a:gd name="connsiteX1-313" fmla="*/ 79737 w 1450386"/>
                <a:gd name="connsiteY1-314" fmla="*/ 30957 h 190023"/>
                <a:gd name="connsiteX2-315" fmla="*/ 1450386 w 1450386"/>
                <a:gd name="connsiteY2-316" fmla="*/ 0 h 190023"/>
                <a:gd name="connsiteX3-317" fmla="*/ 1320368 w 1450386"/>
                <a:gd name="connsiteY3-318" fmla="*/ 190023 h 190023"/>
                <a:gd name="connsiteX4-319" fmla="*/ 6396 w 1450386"/>
                <a:gd name="connsiteY4-320" fmla="*/ 189071 h 190023"/>
                <a:gd name="connsiteX0-321" fmla="*/ 13539 w 1457529"/>
                <a:gd name="connsiteY0-322" fmla="*/ 191452 h 192404"/>
                <a:gd name="connsiteX1-323" fmla="*/ 79737 w 1457529"/>
                <a:gd name="connsiteY1-324" fmla="*/ 0 h 192404"/>
                <a:gd name="connsiteX2-325" fmla="*/ 1457529 w 1457529"/>
                <a:gd name="connsiteY2-326" fmla="*/ 2381 h 192404"/>
                <a:gd name="connsiteX3-327" fmla="*/ 1327511 w 1457529"/>
                <a:gd name="connsiteY3-328" fmla="*/ 192404 h 192404"/>
                <a:gd name="connsiteX4-329" fmla="*/ 13539 w 1457529"/>
                <a:gd name="connsiteY4-330" fmla="*/ 191452 h 19240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529" h="192404">
                  <a:moveTo>
                    <a:pt x="13539" y="191452"/>
                  </a:moveTo>
                  <a:cubicBezTo>
                    <a:pt x="20573" y="112604"/>
                    <a:pt x="0" y="45388"/>
                    <a:pt x="79737" y="0"/>
                  </a:cubicBezTo>
                  <a:lnTo>
                    <a:pt x="1457529" y="2381"/>
                  </a:lnTo>
                  <a:cubicBezTo>
                    <a:pt x="1365399" y="84451"/>
                    <a:pt x="1335033" y="115817"/>
                    <a:pt x="1327511" y="192404"/>
                  </a:cubicBezTo>
                  <a:lnTo>
                    <a:pt x="13539" y="19145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4" name="그룹 176"/>
            <p:cNvGrpSpPr/>
            <p:nvPr/>
          </p:nvGrpSpPr>
          <p:grpSpPr>
            <a:xfrm>
              <a:off x="4811557" y="2169738"/>
              <a:ext cx="1824383" cy="3290003"/>
              <a:chOff x="1474539" y="2155222"/>
              <a:chExt cx="1540123" cy="3290002"/>
            </a:xfrm>
            <a:solidFill>
              <a:srgbClr val="31BDB6"/>
            </a:solidFill>
            <a:effectLst>
              <a:outerShdw blurRad="215900" dist="1143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178" name="순서도: 지연 177"/>
              <p:cNvSpPr/>
              <p:nvPr/>
            </p:nvSpPr>
            <p:spPr>
              <a:xfrm rot="5400000">
                <a:off x="1770927" y="4212601"/>
                <a:ext cx="1008112" cy="1457134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9" name="자유형 178"/>
              <p:cNvSpPr/>
              <p:nvPr/>
            </p:nvSpPr>
            <p:spPr>
              <a:xfrm flipH="1">
                <a:off x="1474539" y="2155222"/>
                <a:ext cx="1540123" cy="192404"/>
              </a:xfrm>
              <a:custGeom>
                <a:avLst/>
                <a:gdLst>
                  <a:gd name="connsiteX0" fmla="*/ 0 w 1424940"/>
                  <a:gd name="connsiteY0" fmla="*/ 167640 h 182880"/>
                  <a:gd name="connsiteX1" fmla="*/ 68580 w 1424940"/>
                  <a:gd name="connsiteY1" fmla="*/ 0 h 182880"/>
                  <a:gd name="connsiteX2" fmla="*/ 1424940 w 1424940"/>
                  <a:gd name="connsiteY2" fmla="*/ 0 h 182880"/>
                  <a:gd name="connsiteX3" fmla="*/ 1363980 w 1424940"/>
                  <a:gd name="connsiteY3" fmla="*/ 182880 h 182880"/>
                  <a:gd name="connsiteX4" fmla="*/ 0 w 1424940"/>
                  <a:gd name="connsiteY4" fmla="*/ 167640 h 182880"/>
                  <a:gd name="connsiteX0-1" fmla="*/ 21962 w 1446902"/>
                  <a:gd name="connsiteY0-2" fmla="*/ 167640 h 182880"/>
                  <a:gd name="connsiteX1-3" fmla="*/ 90542 w 1446902"/>
                  <a:gd name="connsiteY1-4" fmla="*/ 0 h 182880"/>
                  <a:gd name="connsiteX2-5" fmla="*/ 1446902 w 1446902"/>
                  <a:gd name="connsiteY2-6" fmla="*/ 0 h 182880"/>
                  <a:gd name="connsiteX3-7" fmla="*/ 1385942 w 1446902"/>
                  <a:gd name="connsiteY3-8" fmla="*/ 182880 h 182880"/>
                  <a:gd name="connsiteX4-9" fmla="*/ 21962 w 1446902"/>
                  <a:gd name="connsiteY4-10" fmla="*/ 167640 h 182880"/>
                  <a:gd name="connsiteX0-11" fmla="*/ 21962 w 1446902"/>
                  <a:gd name="connsiteY0-12" fmla="*/ 167640 h 182880"/>
                  <a:gd name="connsiteX1-13" fmla="*/ 90542 w 1446902"/>
                  <a:gd name="connsiteY1-14" fmla="*/ 0 h 182880"/>
                  <a:gd name="connsiteX2-15" fmla="*/ 1446902 w 1446902"/>
                  <a:gd name="connsiteY2-16" fmla="*/ 0 h 182880"/>
                  <a:gd name="connsiteX3-17" fmla="*/ 1385942 w 1446902"/>
                  <a:gd name="connsiteY3-18" fmla="*/ 182880 h 182880"/>
                  <a:gd name="connsiteX4-19" fmla="*/ 21962 w 1446902"/>
                  <a:gd name="connsiteY4-20" fmla="*/ 167640 h 182880"/>
                  <a:gd name="connsiteX0-21" fmla="*/ 21962 w 1446902"/>
                  <a:gd name="connsiteY0-22" fmla="*/ 167640 h 182880"/>
                  <a:gd name="connsiteX1-23" fmla="*/ 90542 w 1446902"/>
                  <a:gd name="connsiteY1-24" fmla="*/ 0 h 182880"/>
                  <a:gd name="connsiteX2-25" fmla="*/ 1446902 w 1446902"/>
                  <a:gd name="connsiteY2-26" fmla="*/ 0 h 182880"/>
                  <a:gd name="connsiteX3-27" fmla="*/ 1385942 w 1446902"/>
                  <a:gd name="connsiteY3-28" fmla="*/ 182880 h 182880"/>
                  <a:gd name="connsiteX4-29" fmla="*/ 21962 w 1446902"/>
                  <a:gd name="connsiteY4-30" fmla="*/ 167640 h 182880"/>
                  <a:gd name="connsiteX0-31" fmla="*/ 21962 w 1446902"/>
                  <a:gd name="connsiteY0-32" fmla="*/ 167640 h 182880"/>
                  <a:gd name="connsiteX1-33" fmla="*/ 90542 w 1446902"/>
                  <a:gd name="connsiteY1-34" fmla="*/ 0 h 182880"/>
                  <a:gd name="connsiteX2-35" fmla="*/ 1446902 w 1446902"/>
                  <a:gd name="connsiteY2-36" fmla="*/ 0 h 182880"/>
                  <a:gd name="connsiteX3-37" fmla="*/ 1385942 w 1446902"/>
                  <a:gd name="connsiteY3-38" fmla="*/ 182880 h 182880"/>
                  <a:gd name="connsiteX4-39" fmla="*/ 21962 w 1446902"/>
                  <a:gd name="connsiteY4-40" fmla="*/ 167640 h 182880"/>
                  <a:gd name="connsiteX0-41" fmla="*/ 21962 w 1446902"/>
                  <a:gd name="connsiteY0-42" fmla="*/ 167640 h 182880"/>
                  <a:gd name="connsiteX1-43" fmla="*/ 90542 w 1446902"/>
                  <a:gd name="connsiteY1-44" fmla="*/ 0 h 182880"/>
                  <a:gd name="connsiteX2-45" fmla="*/ 1446902 w 1446902"/>
                  <a:gd name="connsiteY2-46" fmla="*/ 0 h 182880"/>
                  <a:gd name="connsiteX3-47" fmla="*/ 1385942 w 1446902"/>
                  <a:gd name="connsiteY3-48" fmla="*/ 182880 h 182880"/>
                  <a:gd name="connsiteX4-49" fmla="*/ 21962 w 1446902"/>
                  <a:gd name="connsiteY4-50" fmla="*/ 167640 h 182880"/>
                  <a:gd name="connsiteX0-51" fmla="*/ 21962 w 1446902"/>
                  <a:gd name="connsiteY0-52" fmla="*/ 167640 h 182880"/>
                  <a:gd name="connsiteX1-53" fmla="*/ 90542 w 1446902"/>
                  <a:gd name="connsiteY1-54" fmla="*/ 0 h 182880"/>
                  <a:gd name="connsiteX2-55" fmla="*/ 1446902 w 1446902"/>
                  <a:gd name="connsiteY2-56" fmla="*/ 0 h 182880"/>
                  <a:gd name="connsiteX3-57" fmla="*/ 1385942 w 1446902"/>
                  <a:gd name="connsiteY3-58" fmla="*/ 182880 h 182880"/>
                  <a:gd name="connsiteX4-59" fmla="*/ 21962 w 1446902"/>
                  <a:gd name="connsiteY4-60" fmla="*/ 167640 h 182880"/>
                  <a:gd name="connsiteX0-61" fmla="*/ 21962 w 1446902"/>
                  <a:gd name="connsiteY0-62" fmla="*/ 167640 h 182880"/>
                  <a:gd name="connsiteX1-63" fmla="*/ 90542 w 1446902"/>
                  <a:gd name="connsiteY1-64" fmla="*/ 0 h 182880"/>
                  <a:gd name="connsiteX2-65" fmla="*/ 1446902 w 1446902"/>
                  <a:gd name="connsiteY2-66" fmla="*/ 0 h 182880"/>
                  <a:gd name="connsiteX3-67" fmla="*/ 1385942 w 1446902"/>
                  <a:gd name="connsiteY3-68" fmla="*/ 182880 h 182880"/>
                  <a:gd name="connsiteX4-69" fmla="*/ 21962 w 1446902"/>
                  <a:gd name="connsiteY4-70" fmla="*/ 167640 h 182880"/>
                  <a:gd name="connsiteX0-71" fmla="*/ 21962 w 1446902"/>
                  <a:gd name="connsiteY0-72" fmla="*/ 167640 h 182880"/>
                  <a:gd name="connsiteX1-73" fmla="*/ 90542 w 1446902"/>
                  <a:gd name="connsiteY1-74" fmla="*/ 0 h 182880"/>
                  <a:gd name="connsiteX2-75" fmla="*/ 1446902 w 1446902"/>
                  <a:gd name="connsiteY2-76" fmla="*/ 0 h 182880"/>
                  <a:gd name="connsiteX3-77" fmla="*/ 1385942 w 1446902"/>
                  <a:gd name="connsiteY3-78" fmla="*/ 182880 h 182880"/>
                  <a:gd name="connsiteX4-79" fmla="*/ 21962 w 1446902"/>
                  <a:gd name="connsiteY4-80" fmla="*/ 167640 h 182880"/>
                  <a:gd name="connsiteX0-81" fmla="*/ 21962 w 1446902"/>
                  <a:gd name="connsiteY0-82" fmla="*/ 167640 h 182880"/>
                  <a:gd name="connsiteX1-83" fmla="*/ 90542 w 1446902"/>
                  <a:gd name="connsiteY1-84" fmla="*/ 0 h 182880"/>
                  <a:gd name="connsiteX2-85" fmla="*/ 1446902 w 1446902"/>
                  <a:gd name="connsiteY2-86" fmla="*/ 0 h 182880"/>
                  <a:gd name="connsiteX3-87" fmla="*/ 1385942 w 1446902"/>
                  <a:gd name="connsiteY3-88" fmla="*/ 182880 h 182880"/>
                  <a:gd name="connsiteX4-89" fmla="*/ 21962 w 1446902"/>
                  <a:gd name="connsiteY4-90" fmla="*/ 167640 h 182880"/>
                  <a:gd name="connsiteX0-91" fmla="*/ 21962 w 1446902"/>
                  <a:gd name="connsiteY0-92" fmla="*/ 167640 h 182880"/>
                  <a:gd name="connsiteX1-93" fmla="*/ 90542 w 1446902"/>
                  <a:gd name="connsiteY1-94" fmla="*/ 0 h 182880"/>
                  <a:gd name="connsiteX2-95" fmla="*/ 1446902 w 1446902"/>
                  <a:gd name="connsiteY2-96" fmla="*/ 0 h 182880"/>
                  <a:gd name="connsiteX3-97" fmla="*/ 1385942 w 1446902"/>
                  <a:gd name="connsiteY3-98" fmla="*/ 182880 h 182880"/>
                  <a:gd name="connsiteX4-99" fmla="*/ 21962 w 1446902"/>
                  <a:gd name="connsiteY4-100" fmla="*/ 167640 h 182880"/>
                  <a:gd name="connsiteX0-101" fmla="*/ 21962 w 1446902"/>
                  <a:gd name="connsiteY0-102" fmla="*/ 167640 h 182880"/>
                  <a:gd name="connsiteX1-103" fmla="*/ 90542 w 1446902"/>
                  <a:gd name="connsiteY1-104" fmla="*/ 0 h 182880"/>
                  <a:gd name="connsiteX2-105" fmla="*/ 1446902 w 1446902"/>
                  <a:gd name="connsiteY2-106" fmla="*/ 0 h 182880"/>
                  <a:gd name="connsiteX3-107" fmla="*/ 1385942 w 1446902"/>
                  <a:gd name="connsiteY3-108" fmla="*/ 182880 h 182880"/>
                  <a:gd name="connsiteX4-109" fmla="*/ 21962 w 1446902"/>
                  <a:gd name="connsiteY4-110" fmla="*/ 167640 h 182880"/>
                  <a:gd name="connsiteX0-111" fmla="*/ 23922 w 1448862"/>
                  <a:gd name="connsiteY0-112" fmla="*/ 167640 h 182880"/>
                  <a:gd name="connsiteX1-113" fmla="*/ 92502 w 1448862"/>
                  <a:gd name="connsiteY1-114" fmla="*/ 0 h 182880"/>
                  <a:gd name="connsiteX2-115" fmla="*/ 1448862 w 1448862"/>
                  <a:gd name="connsiteY2-116" fmla="*/ 0 h 182880"/>
                  <a:gd name="connsiteX3-117" fmla="*/ 1387902 w 1448862"/>
                  <a:gd name="connsiteY3-118" fmla="*/ 182880 h 182880"/>
                  <a:gd name="connsiteX4-119" fmla="*/ 23922 w 1448862"/>
                  <a:gd name="connsiteY4-120" fmla="*/ 167640 h 182880"/>
                  <a:gd name="connsiteX0-121" fmla="*/ 23922 w 1448862"/>
                  <a:gd name="connsiteY0-122" fmla="*/ 167640 h 182880"/>
                  <a:gd name="connsiteX1-123" fmla="*/ 149652 w 1448862"/>
                  <a:gd name="connsiteY1-124" fmla="*/ 0 h 182880"/>
                  <a:gd name="connsiteX2-125" fmla="*/ 1448862 w 1448862"/>
                  <a:gd name="connsiteY2-126" fmla="*/ 0 h 182880"/>
                  <a:gd name="connsiteX3-127" fmla="*/ 1387902 w 1448862"/>
                  <a:gd name="connsiteY3-128" fmla="*/ 182880 h 182880"/>
                  <a:gd name="connsiteX4-129" fmla="*/ 23922 w 1448862"/>
                  <a:gd name="connsiteY4-130" fmla="*/ 167640 h 182880"/>
                  <a:gd name="connsiteX0-131" fmla="*/ 0 w 1424940"/>
                  <a:gd name="connsiteY0-132" fmla="*/ 167640 h 182880"/>
                  <a:gd name="connsiteX1-133" fmla="*/ 125730 w 1424940"/>
                  <a:gd name="connsiteY1-134" fmla="*/ 0 h 182880"/>
                  <a:gd name="connsiteX2-135" fmla="*/ 1424940 w 1424940"/>
                  <a:gd name="connsiteY2-136" fmla="*/ 0 h 182880"/>
                  <a:gd name="connsiteX3-137" fmla="*/ 1363980 w 1424940"/>
                  <a:gd name="connsiteY3-138" fmla="*/ 182880 h 182880"/>
                  <a:gd name="connsiteX4-139" fmla="*/ 0 w 1424940"/>
                  <a:gd name="connsiteY4-140" fmla="*/ 167640 h 182880"/>
                  <a:gd name="connsiteX0-141" fmla="*/ 0 w 1424940"/>
                  <a:gd name="connsiteY0-142" fmla="*/ 167640 h 182880"/>
                  <a:gd name="connsiteX1-143" fmla="*/ 125730 w 1424940"/>
                  <a:gd name="connsiteY1-144" fmla="*/ 0 h 182880"/>
                  <a:gd name="connsiteX2-145" fmla="*/ 1424940 w 1424940"/>
                  <a:gd name="connsiteY2-146" fmla="*/ 0 h 182880"/>
                  <a:gd name="connsiteX3-147" fmla="*/ 1373505 w 1424940"/>
                  <a:gd name="connsiteY3-148" fmla="*/ 182880 h 182880"/>
                  <a:gd name="connsiteX4-149" fmla="*/ 0 w 1424940"/>
                  <a:gd name="connsiteY4-150" fmla="*/ 167640 h 182880"/>
                  <a:gd name="connsiteX0-151" fmla="*/ 0 w 1467803"/>
                  <a:gd name="connsiteY0-152" fmla="*/ 167640 h 182880"/>
                  <a:gd name="connsiteX1-153" fmla="*/ 125730 w 1467803"/>
                  <a:gd name="connsiteY1-154" fmla="*/ 0 h 182880"/>
                  <a:gd name="connsiteX2-155" fmla="*/ 1467803 w 1467803"/>
                  <a:gd name="connsiteY2-156" fmla="*/ 4763 h 182880"/>
                  <a:gd name="connsiteX3-157" fmla="*/ 1373505 w 1467803"/>
                  <a:gd name="connsiteY3-158" fmla="*/ 182880 h 182880"/>
                  <a:gd name="connsiteX4-159" fmla="*/ 0 w 1467803"/>
                  <a:gd name="connsiteY4-160" fmla="*/ 167640 h 182880"/>
                  <a:gd name="connsiteX0-161" fmla="*/ 0 w 1451134"/>
                  <a:gd name="connsiteY0-162" fmla="*/ 191452 h 191452"/>
                  <a:gd name="connsiteX1-163" fmla="*/ 109061 w 1451134"/>
                  <a:gd name="connsiteY1-164" fmla="*/ 0 h 191452"/>
                  <a:gd name="connsiteX2-165" fmla="*/ 1451134 w 1451134"/>
                  <a:gd name="connsiteY2-166" fmla="*/ 4763 h 191452"/>
                  <a:gd name="connsiteX3-167" fmla="*/ 1356836 w 1451134"/>
                  <a:gd name="connsiteY3-168" fmla="*/ 182880 h 191452"/>
                  <a:gd name="connsiteX4-169" fmla="*/ 0 w 1451134"/>
                  <a:gd name="connsiteY4-170" fmla="*/ 191452 h 191452"/>
                  <a:gd name="connsiteX0-171" fmla="*/ 0 w 1451134"/>
                  <a:gd name="connsiteY0-172" fmla="*/ 117633 h 182880"/>
                  <a:gd name="connsiteX1-173" fmla="*/ 109061 w 1451134"/>
                  <a:gd name="connsiteY1-174" fmla="*/ 0 h 182880"/>
                  <a:gd name="connsiteX2-175" fmla="*/ 1451134 w 1451134"/>
                  <a:gd name="connsiteY2-176" fmla="*/ 4763 h 182880"/>
                  <a:gd name="connsiteX3-177" fmla="*/ 1356836 w 1451134"/>
                  <a:gd name="connsiteY3-178" fmla="*/ 182880 h 182880"/>
                  <a:gd name="connsiteX4-179" fmla="*/ 0 w 1451134"/>
                  <a:gd name="connsiteY4-180" fmla="*/ 117633 h 182880"/>
                  <a:gd name="connsiteX0-181" fmla="*/ 0 w 1455897"/>
                  <a:gd name="connsiteY0-182" fmla="*/ 167639 h 182880"/>
                  <a:gd name="connsiteX1-183" fmla="*/ 113824 w 1455897"/>
                  <a:gd name="connsiteY1-184" fmla="*/ 0 h 182880"/>
                  <a:gd name="connsiteX2-185" fmla="*/ 1455897 w 1455897"/>
                  <a:gd name="connsiteY2-186" fmla="*/ 4763 h 182880"/>
                  <a:gd name="connsiteX3-187" fmla="*/ 1361599 w 1455897"/>
                  <a:gd name="connsiteY3-188" fmla="*/ 182880 h 182880"/>
                  <a:gd name="connsiteX4-189" fmla="*/ 0 w 1455897"/>
                  <a:gd name="connsiteY4-190" fmla="*/ 167639 h 182880"/>
                  <a:gd name="connsiteX0-191" fmla="*/ 0 w 1466752"/>
                  <a:gd name="connsiteY0-192" fmla="*/ 167639 h 167639"/>
                  <a:gd name="connsiteX1-193" fmla="*/ 113824 w 1466752"/>
                  <a:gd name="connsiteY1-194" fmla="*/ 0 h 167639"/>
                  <a:gd name="connsiteX2-195" fmla="*/ 1455897 w 1466752"/>
                  <a:gd name="connsiteY2-196" fmla="*/ 4763 h 167639"/>
                  <a:gd name="connsiteX3-197" fmla="*/ 1459230 w 1466752"/>
                  <a:gd name="connsiteY3-198" fmla="*/ 163830 h 167639"/>
                  <a:gd name="connsiteX4-199" fmla="*/ 0 w 1466752"/>
                  <a:gd name="connsiteY4-200" fmla="*/ 167639 h 167639"/>
                  <a:gd name="connsiteX0-201" fmla="*/ 0 w 1464371"/>
                  <a:gd name="connsiteY0-202" fmla="*/ 167639 h 175736"/>
                  <a:gd name="connsiteX1-203" fmla="*/ 113824 w 1464371"/>
                  <a:gd name="connsiteY1-204" fmla="*/ 0 h 175736"/>
                  <a:gd name="connsiteX2-205" fmla="*/ 1455897 w 1464371"/>
                  <a:gd name="connsiteY2-206" fmla="*/ 4763 h 175736"/>
                  <a:gd name="connsiteX3-207" fmla="*/ 1456849 w 1464371"/>
                  <a:gd name="connsiteY3-208" fmla="*/ 175736 h 175736"/>
                  <a:gd name="connsiteX4-209" fmla="*/ 0 w 1464371"/>
                  <a:gd name="connsiteY4-210" fmla="*/ 167639 h 175736"/>
                  <a:gd name="connsiteX0-211" fmla="*/ 0 w 1456849"/>
                  <a:gd name="connsiteY0-212" fmla="*/ 167639 h 175736"/>
                  <a:gd name="connsiteX1-213" fmla="*/ 113824 w 1456849"/>
                  <a:gd name="connsiteY1-214" fmla="*/ 0 h 175736"/>
                  <a:gd name="connsiteX2-215" fmla="*/ 1455897 w 1456849"/>
                  <a:gd name="connsiteY2-216" fmla="*/ 4763 h 175736"/>
                  <a:gd name="connsiteX3-217" fmla="*/ 1456849 w 1456849"/>
                  <a:gd name="connsiteY3-218" fmla="*/ 175736 h 175736"/>
                  <a:gd name="connsiteX4-219" fmla="*/ 0 w 1456849"/>
                  <a:gd name="connsiteY4-220" fmla="*/ 167639 h 175736"/>
                  <a:gd name="connsiteX0-221" fmla="*/ 0 w 1456849"/>
                  <a:gd name="connsiteY0-222" fmla="*/ 167639 h 175736"/>
                  <a:gd name="connsiteX1-223" fmla="*/ 113824 w 1456849"/>
                  <a:gd name="connsiteY1-224" fmla="*/ 0 h 175736"/>
                  <a:gd name="connsiteX2-225" fmla="*/ 1455897 w 1456849"/>
                  <a:gd name="connsiteY2-226" fmla="*/ 4763 h 175736"/>
                  <a:gd name="connsiteX3-227" fmla="*/ 1456849 w 1456849"/>
                  <a:gd name="connsiteY3-228" fmla="*/ 175736 h 175736"/>
                  <a:gd name="connsiteX4-229" fmla="*/ 0 w 1456849"/>
                  <a:gd name="connsiteY4-230" fmla="*/ 167639 h 175736"/>
                  <a:gd name="connsiteX0-231" fmla="*/ 0 w 1456849"/>
                  <a:gd name="connsiteY0-232" fmla="*/ 167639 h 175736"/>
                  <a:gd name="connsiteX1-233" fmla="*/ 113824 w 1456849"/>
                  <a:gd name="connsiteY1-234" fmla="*/ 0 h 175736"/>
                  <a:gd name="connsiteX2-235" fmla="*/ 1455897 w 1456849"/>
                  <a:gd name="connsiteY2-236" fmla="*/ 4763 h 175736"/>
                  <a:gd name="connsiteX3-237" fmla="*/ 1456849 w 1456849"/>
                  <a:gd name="connsiteY3-238" fmla="*/ 175736 h 175736"/>
                  <a:gd name="connsiteX4-239" fmla="*/ 0 w 1456849"/>
                  <a:gd name="connsiteY4-240" fmla="*/ 167639 h 175736"/>
                  <a:gd name="connsiteX0-241" fmla="*/ 8776 w 1465625"/>
                  <a:gd name="connsiteY0-242" fmla="*/ 165257 h 173354"/>
                  <a:gd name="connsiteX1-243" fmla="*/ 79737 w 1465625"/>
                  <a:gd name="connsiteY1-244" fmla="*/ 0 h 173354"/>
                  <a:gd name="connsiteX2-245" fmla="*/ 1464673 w 1465625"/>
                  <a:gd name="connsiteY2-246" fmla="*/ 2381 h 173354"/>
                  <a:gd name="connsiteX3-247" fmla="*/ 1465625 w 1465625"/>
                  <a:gd name="connsiteY3-248" fmla="*/ 173354 h 173354"/>
                  <a:gd name="connsiteX4-249" fmla="*/ 8776 w 1465625"/>
                  <a:gd name="connsiteY4-250" fmla="*/ 165257 h 173354"/>
                  <a:gd name="connsiteX0-251" fmla="*/ 8776 w 1465625"/>
                  <a:gd name="connsiteY0-252" fmla="*/ 165257 h 173354"/>
                  <a:gd name="connsiteX1-253" fmla="*/ 79737 w 1465625"/>
                  <a:gd name="connsiteY1-254" fmla="*/ 0 h 173354"/>
                  <a:gd name="connsiteX2-255" fmla="*/ 1464673 w 1465625"/>
                  <a:gd name="connsiteY2-256" fmla="*/ 2381 h 173354"/>
                  <a:gd name="connsiteX3-257" fmla="*/ 1465625 w 1465625"/>
                  <a:gd name="connsiteY3-258" fmla="*/ 173354 h 173354"/>
                  <a:gd name="connsiteX4-259" fmla="*/ 8776 w 1465625"/>
                  <a:gd name="connsiteY4-260" fmla="*/ 165257 h 173354"/>
                  <a:gd name="connsiteX0-261" fmla="*/ 8776 w 1465625"/>
                  <a:gd name="connsiteY0-262" fmla="*/ 165257 h 187642"/>
                  <a:gd name="connsiteX1-263" fmla="*/ 79737 w 1465625"/>
                  <a:gd name="connsiteY1-264" fmla="*/ 0 h 187642"/>
                  <a:gd name="connsiteX2-265" fmla="*/ 1464673 w 1465625"/>
                  <a:gd name="connsiteY2-266" fmla="*/ 2381 h 187642"/>
                  <a:gd name="connsiteX3-267" fmla="*/ 1465625 w 1465625"/>
                  <a:gd name="connsiteY3-268" fmla="*/ 187642 h 187642"/>
                  <a:gd name="connsiteX4-269" fmla="*/ 8776 w 1465625"/>
                  <a:gd name="connsiteY4-270" fmla="*/ 165257 h 187642"/>
                  <a:gd name="connsiteX0-271" fmla="*/ 8776 w 1465625"/>
                  <a:gd name="connsiteY0-272" fmla="*/ 189069 h 189069"/>
                  <a:gd name="connsiteX1-273" fmla="*/ 79737 w 1465625"/>
                  <a:gd name="connsiteY1-274" fmla="*/ 0 h 189069"/>
                  <a:gd name="connsiteX2-275" fmla="*/ 1464673 w 1465625"/>
                  <a:gd name="connsiteY2-276" fmla="*/ 2381 h 189069"/>
                  <a:gd name="connsiteX3-277" fmla="*/ 1465625 w 1465625"/>
                  <a:gd name="connsiteY3-278" fmla="*/ 187642 h 189069"/>
                  <a:gd name="connsiteX4-279" fmla="*/ 8776 w 1465625"/>
                  <a:gd name="connsiteY4-280" fmla="*/ 189069 h 189069"/>
                  <a:gd name="connsiteX0-281" fmla="*/ 110 w 1456959"/>
                  <a:gd name="connsiteY0-282" fmla="*/ 189069 h 189069"/>
                  <a:gd name="connsiteX1-283" fmla="*/ 71071 w 1456959"/>
                  <a:gd name="connsiteY1-284" fmla="*/ 0 h 189069"/>
                  <a:gd name="connsiteX2-285" fmla="*/ 1456007 w 1456959"/>
                  <a:gd name="connsiteY2-286" fmla="*/ 2381 h 189069"/>
                  <a:gd name="connsiteX3-287" fmla="*/ 1456959 w 1456959"/>
                  <a:gd name="connsiteY3-288" fmla="*/ 187642 h 189069"/>
                  <a:gd name="connsiteX4-289" fmla="*/ 110 w 1456959"/>
                  <a:gd name="connsiteY4-290" fmla="*/ 189069 h 189069"/>
                  <a:gd name="connsiteX0-291" fmla="*/ 8776 w 1465625"/>
                  <a:gd name="connsiteY0-292" fmla="*/ 189069 h 189069"/>
                  <a:gd name="connsiteX1-293" fmla="*/ 79737 w 1465625"/>
                  <a:gd name="connsiteY1-294" fmla="*/ 0 h 189069"/>
                  <a:gd name="connsiteX2-295" fmla="*/ 1464673 w 1465625"/>
                  <a:gd name="connsiteY2-296" fmla="*/ 2381 h 189069"/>
                  <a:gd name="connsiteX3-297" fmla="*/ 1465625 w 1465625"/>
                  <a:gd name="connsiteY3-298" fmla="*/ 187642 h 189069"/>
                  <a:gd name="connsiteX4-299" fmla="*/ 8776 w 1465625"/>
                  <a:gd name="connsiteY4-300" fmla="*/ 189069 h 189069"/>
                  <a:gd name="connsiteX0-301" fmla="*/ 8776 w 1465625"/>
                  <a:gd name="connsiteY0-302" fmla="*/ 189069 h 189069"/>
                  <a:gd name="connsiteX1-303" fmla="*/ 79737 w 1465625"/>
                  <a:gd name="connsiteY1-304" fmla="*/ 0 h 189069"/>
                  <a:gd name="connsiteX2-305" fmla="*/ 1464673 w 1465625"/>
                  <a:gd name="connsiteY2-306" fmla="*/ 2381 h 189069"/>
                  <a:gd name="connsiteX3-307" fmla="*/ 1465625 w 1465625"/>
                  <a:gd name="connsiteY3-308" fmla="*/ 187642 h 189069"/>
                  <a:gd name="connsiteX4-309" fmla="*/ 8776 w 1465625"/>
                  <a:gd name="connsiteY4-310" fmla="*/ 189069 h 189069"/>
                  <a:gd name="connsiteX0-311" fmla="*/ 8776 w 1505043"/>
                  <a:gd name="connsiteY0-312" fmla="*/ 189069 h 189069"/>
                  <a:gd name="connsiteX1-313" fmla="*/ 79737 w 1505043"/>
                  <a:gd name="connsiteY1-314" fmla="*/ 0 h 189069"/>
                  <a:gd name="connsiteX2-315" fmla="*/ 1505043 w 1505043"/>
                  <a:gd name="connsiteY2-316" fmla="*/ 0 h 189069"/>
                  <a:gd name="connsiteX3-317" fmla="*/ 1465625 w 1505043"/>
                  <a:gd name="connsiteY3-318" fmla="*/ 187642 h 189069"/>
                  <a:gd name="connsiteX4-319" fmla="*/ 8776 w 1505043"/>
                  <a:gd name="connsiteY4-320" fmla="*/ 189069 h 189069"/>
                  <a:gd name="connsiteX0-321" fmla="*/ 8776 w 1505043"/>
                  <a:gd name="connsiteY0-322" fmla="*/ 189069 h 189069"/>
                  <a:gd name="connsiteX1-323" fmla="*/ 79737 w 1505043"/>
                  <a:gd name="connsiteY1-324" fmla="*/ 0 h 189069"/>
                  <a:gd name="connsiteX2-325" fmla="*/ 1505043 w 1505043"/>
                  <a:gd name="connsiteY2-326" fmla="*/ 0 h 189069"/>
                  <a:gd name="connsiteX3-327" fmla="*/ 1465625 w 1505043"/>
                  <a:gd name="connsiteY3-328" fmla="*/ 187642 h 189069"/>
                  <a:gd name="connsiteX4-329" fmla="*/ 8776 w 1505043"/>
                  <a:gd name="connsiteY4-330" fmla="*/ 189069 h 189069"/>
                  <a:gd name="connsiteX0-331" fmla="*/ 8776 w 1495544"/>
                  <a:gd name="connsiteY0-332" fmla="*/ 189069 h 189069"/>
                  <a:gd name="connsiteX1-333" fmla="*/ 79737 w 1495544"/>
                  <a:gd name="connsiteY1-334" fmla="*/ 0 h 189069"/>
                  <a:gd name="connsiteX2-335" fmla="*/ 1495544 w 1495544"/>
                  <a:gd name="connsiteY2-336" fmla="*/ 4762 h 189069"/>
                  <a:gd name="connsiteX3-337" fmla="*/ 1465625 w 1495544"/>
                  <a:gd name="connsiteY3-338" fmla="*/ 187642 h 189069"/>
                  <a:gd name="connsiteX4-339" fmla="*/ 8776 w 1495544"/>
                  <a:gd name="connsiteY4-340" fmla="*/ 189069 h 189069"/>
                  <a:gd name="connsiteX0-341" fmla="*/ 8776 w 1495544"/>
                  <a:gd name="connsiteY0-342" fmla="*/ 189069 h 189069"/>
                  <a:gd name="connsiteX1-343" fmla="*/ 79737 w 1495544"/>
                  <a:gd name="connsiteY1-344" fmla="*/ 0 h 189069"/>
                  <a:gd name="connsiteX2-345" fmla="*/ 1495544 w 1495544"/>
                  <a:gd name="connsiteY2-346" fmla="*/ 59531 h 189069"/>
                  <a:gd name="connsiteX3-347" fmla="*/ 1465625 w 1495544"/>
                  <a:gd name="connsiteY3-348" fmla="*/ 187642 h 189069"/>
                  <a:gd name="connsiteX4-349" fmla="*/ 8776 w 1495544"/>
                  <a:gd name="connsiteY4-350" fmla="*/ 189069 h 189069"/>
                  <a:gd name="connsiteX0-351" fmla="*/ 8776 w 1497918"/>
                  <a:gd name="connsiteY0-352" fmla="*/ 189069 h 189069"/>
                  <a:gd name="connsiteX1-353" fmla="*/ 79737 w 1497918"/>
                  <a:gd name="connsiteY1-354" fmla="*/ 0 h 189069"/>
                  <a:gd name="connsiteX2-355" fmla="*/ 1497918 w 1497918"/>
                  <a:gd name="connsiteY2-356" fmla="*/ 0 h 189069"/>
                  <a:gd name="connsiteX3-357" fmla="*/ 1465625 w 1497918"/>
                  <a:gd name="connsiteY3-358" fmla="*/ 187642 h 189069"/>
                  <a:gd name="connsiteX4-359" fmla="*/ 8776 w 1497918"/>
                  <a:gd name="connsiteY4-360" fmla="*/ 189069 h 189069"/>
                  <a:gd name="connsiteX0-361" fmla="*/ 8776 w 1497918"/>
                  <a:gd name="connsiteY0-362" fmla="*/ 189069 h 192404"/>
                  <a:gd name="connsiteX1-363" fmla="*/ 79737 w 1497918"/>
                  <a:gd name="connsiteY1-364" fmla="*/ 0 h 192404"/>
                  <a:gd name="connsiteX2-365" fmla="*/ 1497918 w 1497918"/>
                  <a:gd name="connsiteY2-366" fmla="*/ 0 h 192404"/>
                  <a:gd name="connsiteX3-367" fmla="*/ 1446627 w 1497918"/>
                  <a:gd name="connsiteY3-368" fmla="*/ 192404 h 192404"/>
                  <a:gd name="connsiteX4-369" fmla="*/ 8776 w 1497918"/>
                  <a:gd name="connsiteY4-370" fmla="*/ 189069 h 192404"/>
                  <a:gd name="connsiteX0-371" fmla="*/ 8776 w 1497918"/>
                  <a:gd name="connsiteY0-372" fmla="*/ 189069 h 192404"/>
                  <a:gd name="connsiteX1-373" fmla="*/ 79737 w 1497918"/>
                  <a:gd name="connsiteY1-374" fmla="*/ 0 h 192404"/>
                  <a:gd name="connsiteX2-375" fmla="*/ 1497918 w 1497918"/>
                  <a:gd name="connsiteY2-376" fmla="*/ 0 h 192404"/>
                  <a:gd name="connsiteX3-377" fmla="*/ 1468000 w 1497918"/>
                  <a:gd name="connsiteY3-378" fmla="*/ 192404 h 192404"/>
                  <a:gd name="connsiteX4-379" fmla="*/ 8776 w 1497918"/>
                  <a:gd name="connsiteY4-380" fmla="*/ 189069 h 192404"/>
                  <a:gd name="connsiteX0-381" fmla="*/ 8776 w 1497918"/>
                  <a:gd name="connsiteY0-382" fmla="*/ 189069 h 192404"/>
                  <a:gd name="connsiteX1-383" fmla="*/ 79737 w 1497918"/>
                  <a:gd name="connsiteY1-384" fmla="*/ 0 h 192404"/>
                  <a:gd name="connsiteX2-385" fmla="*/ 1497918 w 1497918"/>
                  <a:gd name="connsiteY2-386" fmla="*/ 0 h 192404"/>
                  <a:gd name="connsiteX3-387" fmla="*/ 1468000 w 1497918"/>
                  <a:gd name="connsiteY3-388" fmla="*/ 192404 h 192404"/>
                  <a:gd name="connsiteX4-389" fmla="*/ 8776 w 1497918"/>
                  <a:gd name="connsiteY4-390" fmla="*/ 189069 h 192404"/>
                  <a:gd name="connsiteX0-391" fmla="*/ 8776 w 1538288"/>
                  <a:gd name="connsiteY0-392" fmla="*/ 189069 h 192404"/>
                  <a:gd name="connsiteX1-393" fmla="*/ 79737 w 1538288"/>
                  <a:gd name="connsiteY1-394" fmla="*/ 0 h 192404"/>
                  <a:gd name="connsiteX2-395" fmla="*/ 1538288 w 1538288"/>
                  <a:gd name="connsiteY2-396" fmla="*/ 2381 h 192404"/>
                  <a:gd name="connsiteX3-397" fmla="*/ 1468000 w 1538288"/>
                  <a:gd name="connsiteY3-398" fmla="*/ 192404 h 192404"/>
                  <a:gd name="connsiteX4-399" fmla="*/ 8776 w 1538288"/>
                  <a:gd name="connsiteY4-400" fmla="*/ 189069 h 192404"/>
                  <a:gd name="connsiteX0-401" fmla="*/ 8776 w 1538288"/>
                  <a:gd name="connsiteY0-402" fmla="*/ 189069 h 192404"/>
                  <a:gd name="connsiteX1-403" fmla="*/ 79737 w 1538288"/>
                  <a:gd name="connsiteY1-404" fmla="*/ 0 h 192404"/>
                  <a:gd name="connsiteX2-405" fmla="*/ 1538288 w 1538288"/>
                  <a:gd name="connsiteY2-406" fmla="*/ 2381 h 192404"/>
                  <a:gd name="connsiteX3-407" fmla="*/ 1468000 w 1538288"/>
                  <a:gd name="connsiteY3-408" fmla="*/ 192404 h 192404"/>
                  <a:gd name="connsiteX4-409" fmla="*/ 8776 w 1538288"/>
                  <a:gd name="connsiteY4-410" fmla="*/ 189069 h 192404"/>
                  <a:gd name="connsiteX0-411" fmla="*/ 96778 w 1538288"/>
                  <a:gd name="connsiteY0-412" fmla="*/ 160494 h 192404"/>
                  <a:gd name="connsiteX1-413" fmla="*/ 79737 w 1538288"/>
                  <a:gd name="connsiteY1-414" fmla="*/ 0 h 192404"/>
                  <a:gd name="connsiteX2-415" fmla="*/ 1538288 w 1538288"/>
                  <a:gd name="connsiteY2-416" fmla="*/ 2381 h 192404"/>
                  <a:gd name="connsiteX3-417" fmla="*/ 1468000 w 1538288"/>
                  <a:gd name="connsiteY3-418" fmla="*/ 192404 h 192404"/>
                  <a:gd name="connsiteX4-419" fmla="*/ 96778 w 1538288"/>
                  <a:gd name="connsiteY4-420" fmla="*/ 160494 h 192404"/>
                  <a:gd name="connsiteX0-421" fmla="*/ 13535 w 1538288"/>
                  <a:gd name="connsiteY0-422" fmla="*/ 174781 h 192404"/>
                  <a:gd name="connsiteX1-423" fmla="*/ 79737 w 1538288"/>
                  <a:gd name="connsiteY1-424" fmla="*/ 0 h 192404"/>
                  <a:gd name="connsiteX2-425" fmla="*/ 1538288 w 1538288"/>
                  <a:gd name="connsiteY2-426" fmla="*/ 2381 h 192404"/>
                  <a:gd name="connsiteX3-427" fmla="*/ 1468000 w 1538288"/>
                  <a:gd name="connsiteY3-428" fmla="*/ 192404 h 192404"/>
                  <a:gd name="connsiteX4-429" fmla="*/ 13535 w 1538288"/>
                  <a:gd name="connsiteY4-430" fmla="*/ 174781 h 192404"/>
                  <a:gd name="connsiteX0-431" fmla="*/ 13535 w 1538288"/>
                  <a:gd name="connsiteY0-432" fmla="*/ 189069 h 192404"/>
                  <a:gd name="connsiteX1-433" fmla="*/ 79737 w 1538288"/>
                  <a:gd name="connsiteY1-434" fmla="*/ 0 h 192404"/>
                  <a:gd name="connsiteX2-435" fmla="*/ 1538288 w 1538288"/>
                  <a:gd name="connsiteY2-436" fmla="*/ 2381 h 192404"/>
                  <a:gd name="connsiteX3-437" fmla="*/ 1468000 w 1538288"/>
                  <a:gd name="connsiteY3-438" fmla="*/ 192404 h 192404"/>
                  <a:gd name="connsiteX4-439" fmla="*/ 13535 w 1538288"/>
                  <a:gd name="connsiteY4-440" fmla="*/ 189069 h 19240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38288" h="192404">
                    <a:moveTo>
                      <a:pt x="13535" y="189069"/>
                    </a:moveTo>
                    <a:cubicBezTo>
                      <a:pt x="15787" y="98314"/>
                      <a:pt x="0" y="9669"/>
                      <a:pt x="79737" y="0"/>
                    </a:cubicBezTo>
                    <a:lnTo>
                      <a:pt x="1538288" y="2381"/>
                    </a:lnTo>
                    <a:cubicBezTo>
                      <a:pt x="1496164" y="13014"/>
                      <a:pt x="1458685" y="53904"/>
                      <a:pt x="1468000" y="192404"/>
                    </a:cubicBezTo>
                    <a:lnTo>
                      <a:pt x="13535" y="18906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1545431" y="2330450"/>
                <a:ext cx="1457325" cy="210666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그룹 180"/>
            <p:cNvGrpSpPr/>
            <p:nvPr/>
          </p:nvGrpSpPr>
          <p:grpSpPr>
            <a:xfrm>
              <a:off x="4861652" y="2167156"/>
              <a:ext cx="1720950" cy="2924368"/>
              <a:chOff x="1474539" y="2155222"/>
              <a:chExt cx="1540123" cy="3100131"/>
            </a:xfrm>
            <a:solidFill>
              <a:schemeClr val="bg1"/>
            </a:solidFill>
            <a:effectLst/>
          </p:grpSpPr>
          <p:sp>
            <p:nvSpPr>
              <p:cNvPr id="182" name="순서도: 지연 181"/>
              <p:cNvSpPr/>
              <p:nvPr/>
            </p:nvSpPr>
            <p:spPr>
              <a:xfrm rot="5400000">
                <a:off x="1770927" y="4022730"/>
                <a:ext cx="1008112" cy="1457134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3" name="자유형 182"/>
              <p:cNvSpPr/>
              <p:nvPr/>
            </p:nvSpPr>
            <p:spPr>
              <a:xfrm flipH="1">
                <a:off x="1474539" y="2155222"/>
                <a:ext cx="1540123" cy="192404"/>
              </a:xfrm>
              <a:custGeom>
                <a:avLst/>
                <a:gdLst>
                  <a:gd name="connsiteX0" fmla="*/ 0 w 1424940"/>
                  <a:gd name="connsiteY0" fmla="*/ 167640 h 182880"/>
                  <a:gd name="connsiteX1" fmla="*/ 68580 w 1424940"/>
                  <a:gd name="connsiteY1" fmla="*/ 0 h 182880"/>
                  <a:gd name="connsiteX2" fmla="*/ 1424940 w 1424940"/>
                  <a:gd name="connsiteY2" fmla="*/ 0 h 182880"/>
                  <a:gd name="connsiteX3" fmla="*/ 1363980 w 1424940"/>
                  <a:gd name="connsiteY3" fmla="*/ 182880 h 182880"/>
                  <a:gd name="connsiteX4" fmla="*/ 0 w 1424940"/>
                  <a:gd name="connsiteY4" fmla="*/ 167640 h 182880"/>
                  <a:gd name="connsiteX0-1" fmla="*/ 21962 w 1446902"/>
                  <a:gd name="connsiteY0-2" fmla="*/ 167640 h 182880"/>
                  <a:gd name="connsiteX1-3" fmla="*/ 90542 w 1446902"/>
                  <a:gd name="connsiteY1-4" fmla="*/ 0 h 182880"/>
                  <a:gd name="connsiteX2-5" fmla="*/ 1446902 w 1446902"/>
                  <a:gd name="connsiteY2-6" fmla="*/ 0 h 182880"/>
                  <a:gd name="connsiteX3-7" fmla="*/ 1385942 w 1446902"/>
                  <a:gd name="connsiteY3-8" fmla="*/ 182880 h 182880"/>
                  <a:gd name="connsiteX4-9" fmla="*/ 21962 w 1446902"/>
                  <a:gd name="connsiteY4-10" fmla="*/ 167640 h 182880"/>
                  <a:gd name="connsiteX0-11" fmla="*/ 21962 w 1446902"/>
                  <a:gd name="connsiteY0-12" fmla="*/ 167640 h 182880"/>
                  <a:gd name="connsiteX1-13" fmla="*/ 90542 w 1446902"/>
                  <a:gd name="connsiteY1-14" fmla="*/ 0 h 182880"/>
                  <a:gd name="connsiteX2-15" fmla="*/ 1446902 w 1446902"/>
                  <a:gd name="connsiteY2-16" fmla="*/ 0 h 182880"/>
                  <a:gd name="connsiteX3-17" fmla="*/ 1385942 w 1446902"/>
                  <a:gd name="connsiteY3-18" fmla="*/ 182880 h 182880"/>
                  <a:gd name="connsiteX4-19" fmla="*/ 21962 w 1446902"/>
                  <a:gd name="connsiteY4-20" fmla="*/ 167640 h 182880"/>
                  <a:gd name="connsiteX0-21" fmla="*/ 21962 w 1446902"/>
                  <a:gd name="connsiteY0-22" fmla="*/ 167640 h 182880"/>
                  <a:gd name="connsiteX1-23" fmla="*/ 90542 w 1446902"/>
                  <a:gd name="connsiteY1-24" fmla="*/ 0 h 182880"/>
                  <a:gd name="connsiteX2-25" fmla="*/ 1446902 w 1446902"/>
                  <a:gd name="connsiteY2-26" fmla="*/ 0 h 182880"/>
                  <a:gd name="connsiteX3-27" fmla="*/ 1385942 w 1446902"/>
                  <a:gd name="connsiteY3-28" fmla="*/ 182880 h 182880"/>
                  <a:gd name="connsiteX4-29" fmla="*/ 21962 w 1446902"/>
                  <a:gd name="connsiteY4-30" fmla="*/ 167640 h 182880"/>
                  <a:gd name="connsiteX0-31" fmla="*/ 21962 w 1446902"/>
                  <a:gd name="connsiteY0-32" fmla="*/ 167640 h 182880"/>
                  <a:gd name="connsiteX1-33" fmla="*/ 90542 w 1446902"/>
                  <a:gd name="connsiteY1-34" fmla="*/ 0 h 182880"/>
                  <a:gd name="connsiteX2-35" fmla="*/ 1446902 w 1446902"/>
                  <a:gd name="connsiteY2-36" fmla="*/ 0 h 182880"/>
                  <a:gd name="connsiteX3-37" fmla="*/ 1385942 w 1446902"/>
                  <a:gd name="connsiteY3-38" fmla="*/ 182880 h 182880"/>
                  <a:gd name="connsiteX4-39" fmla="*/ 21962 w 1446902"/>
                  <a:gd name="connsiteY4-40" fmla="*/ 167640 h 182880"/>
                  <a:gd name="connsiteX0-41" fmla="*/ 21962 w 1446902"/>
                  <a:gd name="connsiteY0-42" fmla="*/ 167640 h 182880"/>
                  <a:gd name="connsiteX1-43" fmla="*/ 90542 w 1446902"/>
                  <a:gd name="connsiteY1-44" fmla="*/ 0 h 182880"/>
                  <a:gd name="connsiteX2-45" fmla="*/ 1446902 w 1446902"/>
                  <a:gd name="connsiteY2-46" fmla="*/ 0 h 182880"/>
                  <a:gd name="connsiteX3-47" fmla="*/ 1385942 w 1446902"/>
                  <a:gd name="connsiteY3-48" fmla="*/ 182880 h 182880"/>
                  <a:gd name="connsiteX4-49" fmla="*/ 21962 w 1446902"/>
                  <a:gd name="connsiteY4-50" fmla="*/ 167640 h 182880"/>
                  <a:gd name="connsiteX0-51" fmla="*/ 21962 w 1446902"/>
                  <a:gd name="connsiteY0-52" fmla="*/ 167640 h 182880"/>
                  <a:gd name="connsiteX1-53" fmla="*/ 90542 w 1446902"/>
                  <a:gd name="connsiteY1-54" fmla="*/ 0 h 182880"/>
                  <a:gd name="connsiteX2-55" fmla="*/ 1446902 w 1446902"/>
                  <a:gd name="connsiteY2-56" fmla="*/ 0 h 182880"/>
                  <a:gd name="connsiteX3-57" fmla="*/ 1385942 w 1446902"/>
                  <a:gd name="connsiteY3-58" fmla="*/ 182880 h 182880"/>
                  <a:gd name="connsiteX4-59" fmla="*/ 21962 w 1446902"/>
                  <a:gd name="connsiteY4-60" fmla="*/ 167640 h 182880"/>
                  <a:gd name="connsiteX0-61" fmla="*/ 21962 w 1446902"/>
                  <a:gd name="connsiteY0-62" fmla="*/ 167640 h 182880"/>
                  <a:gd name="connsiteX1-63" fmla="*/ 90542 w 1446902"/>
                  <a:gd name="connsiteY1-64" fmla="*/ 0 h 182880"/>
                  <a:gd name="connsiteX2-65" fmla="*/ 1446902 w 1446902"/>
                  <a:gd name="connsiteY2-66" fmla="*/ 0 h 182880"/>
                  <a:gd name="connsiteX3-67" fmla="*/ 1385942 w 1446902"/>
                  <a:gd name="connsiteY3-68" fmla="*/ 182880 h 182880"/>
                  <a:gd name="connsiteX4-69" fmla="*/ 21962 w 1446902"/>
                  <a:gd name="connsiteY4-70" fmla="*/ 167640 h 182880"/>
                  <a:gd name="connsiteX0-71" fmla="*/ 21962 w 1446902"/>
                  <a:gd name="connsiteY0-72" fmla="*/ 167640 h 182880"/>
                  <a:gd name="connsiteX1-73" fmla="*/ 90542 w 1446902"/>
                  <a:gd name="connsiteY1-74" fmla="*/ 0 h 182880"/>
                  <a:gd name="connsiteX2-75" fmla="*/ 1446902 w 1446902"/>
                  <a:gd name="connsiteY2-76" fmla="*/ 0 h 182880"/>
                  <a:gd name="connsiteX3-77" fmla="*/ 1385942 w 1446902"/>
                  <a:gd name="connsiteY3-78" fmla="*/ 182880 h 182880"/>
                  <a:gd name="connsiteX4-79" fmla="*/ 21962 w 1446902"/>
                  <a:gd name="connsiteY4-80" fmla="*/ 167640 h 182880"/>
                  <a:gd name="connsiteX0-81" fmla="*/ 21962 w 1446902"/>
                  <a:gd name="connsiteY0-82" fmla="*/ 167640 h 182880"/>
                  <a:gd name="connsiteX1-83" fmla="*/ 90542 w 1446902"/>
                  <a:gd name="connsiteY1-84" fmla="*/ 0 h 182880"/>
                  <a:gd name="connsiteX2-85" fmla="*/ 1446902 w 1446902"/>
                  <a:gd name="connsiteY2-86" fmla="*/ 0 h 182880"/>
                  <a:gd name="connsiteX3-87" fmla="*/ 1385942 w 1446902"/>
                  <a:gd name="connsiteY3-88" fmla="*/ 182880 h 182880"/>
                  <a:gd name="connsiteX4-89" fmla="*/ 21962 w 1446902"/>
                  <a:gd name="connsiteY4-90" fmla="*/ 167640 h 182880"/>
                  <a:gd name="connsiteX0-91" fmla="*/ 21962 w 1446902"/>
                  <a:gd name="connsiteY0-92" fmla="*/ 167640 h 182880"/>
                  <a:gd name="connsiteX1-93" fmla="*/ 90542 w 1446902"/>
                  <a:gd name="connsiteY1-94" fmla="*/ 0 h 182880"/>
                  <a:gd name="connsiteX2-95" fmla="*/ 1446902 w 1446902"/>
                  <a:gd name="connsiteY2-96" fmla="*/ 0 h 182880"/>
                  <a:gd name="connsiteX3-97" fmla="*/ 1385942 w 1446902"/>
                  <a:gd name="connsiteY3-98" fmla="*/ 182880 h 182880"/>
                  <a:gd name="connsiteX4-99" fmla="*/ 21962 w 1446902"/>
                  <a:gd name="connsiteY4-100" fmla="*/ 167640 h 182880"/>
                  <a:gd name="connsiteX0-101" fmla="*/ 21962 w 1446902"/>
                  <a:gd name="connsiteY0-102" fmla="*/ 167640 h 182880"/>
                  <a:gd name="connsiteX1-103" fmla="*/ 90542 w 1446902"/>
                  <a:gd name="connsiteY1-104" fmla="*/ 0 h 182880"/>
                  <a:gd name="connsiteX2-105" fmla="*/ 1446902 w 1446902"/>
                  <a:gd name="connsiteY2-106" fmla="*/ 0 h 182880"/>
                  <a:gd name="connsiteX3-107" fmla="*/ 1385942 w 1446902"/>
                  <a:gd name="connsiteY3-108" fmla="*/ 182880 h 182880"/>
                  <a:gd name="connsiteX4-109" fmla="*/ 21962 w 1446902"/>
                  <a:gd name="connsiteY4-110" fmla="*/ 167640 h 182880"/>
                  <a:gd name="connsiteX0-111" fmla="*/ 23922 w 1448862"/>
                  <a:gd name="connsiteY0-112" fmla="*/ 167640 h 182880"/>
                  <a:gd name="connsiteX1-113" fmla="*/ 92502 w 1448862"/>
                  <a:gd name="connsiteY1-114" fmla="*/ 0 h 182880"/>
                  <a:gd name="connsiteX2-115" fmla="*/ 1448862 w 1448862"/>
                  <a:gd name="connsiteY2-116" fmla="*/ 0 h 182880"/>
                  <a:gd name="connsiteX3-117" fmla="*/ 1387902 w 1448862"/>
                  <a:gd name="connsiteY3-118" fmla="*/ 182880 h 182880"/>
                  <a:gd name="connsiteX4-119" fmla="*/ 23922 w 1448862"/>
                  <a:gd name="connsiteY4-120" fmla="*/ 167640 h 182880"/>
                  <a:gd name="connsiteX0-121" fmla="*/ 23922 w 1448862"/>
                  <a:gd name="connsiteY0-122" fmla="*/ 167640 h 182880"/>
                  <a:gd name="connsiteX1-123" fmla="*/ 149652 w 1448862"/>
                  <a:gd name="connsiteY1-124" fmla="*/ 0 h 182880"/>
                  <a:gd name="connsiteX2-125" fmla="*/ 1448862 w 1448862"/>
                  <a:gd name="connsiteY2-126" fmla="*/ 0 h 182880"/>
                  <a:gd name="connsiteX3-127" fmla="*/ 1387902 w 1448862"/>
                  <a:gd name="connsiteY3-128" fmla="*/ 182880 h 182880"/>
                  <a:gd name="connsiteX4-129" fmla="*/ 23922 w 1448862"/>
                  <a:gd name="connsiteY4-130" fmla="*/ 167640 h 182880"/>
                  <a:gd name="connsiteX0-131" fmla="*/ 0 w 1424940"/>
                  <a:gd name="connsiteY0-132" fmla="*/ 167640 h 182880"/>
                  <a:gd name="connsiteX1-133" fmla="*/ 125730 w 1424940"/>
                  <a:gd name="connsiteY1-134" fmla="*/ 0 h 182880"/>
                  <a:gd name="connsiteX2-135" fmla="*/ 1424940 w 1424940"/>
                  <a:gd name="connsiteY2-136" fmla="*/ 0 h 182880"/>
                  <a:gd name="connsiteX3-137" fmla="*/ 1363980 w 1424940"/>
                  <a:gd name="connsiteY3-138" fmla="*/ 182880 h 182880"/>
                  <a:gd name="connsiteX4-139" fmla="*/ 0 w 1424940"/>
                  <a:gd name="connsiteY4-140" fmla="*/ 167640 h 182880"/>
                  <a:gd name="connsiteX0-141" fmla="*/ 0 w 1424940"/>
                  <a:gd name="connsiteY0-142" fmla="*/ 167640 h 182880"/>
                  <a:gd name="connsiteX1-143" fmla="*/ 125730 w 1424940"/>
                  <a:gd name="connsiteY1-144" fmla="*/ 0 h 182880"/>
                  <a:gd name="connsiteX2-145" fmla="*/ 1424940 w 1424940"/>
                  <a:gd name="connsiteY2-146" fmla="*/ 0 h 182880"/>
                  <a:gd name="connsiteX3-147" fmla="*/ 1373505 w 1424940"/>
                  <a:gd name="connsiteY3-148" fmla="*/ 182880 h 182880"/>
                  <a:gd name="connsiteX4-149" fmla="*/ 0 w 1424940"/>
                  <a:gd name="connsiteY4-150" fmla="*/ 167640 h 182880"/>
                  <a:gd name="connsiteX0-151" fmla="*/ 0 w 1467803"/>
                  <a:gd name="connsiteY0-152" fmla="*/ 167640 h 182880"/>
                  <a:gd name="connsiteX1-153" fmla="*/ 125730 w 1467803"/>
                  <a:gd name="connsiteY1-154" fmla="*/ 0 h 182880"/>
                  <a:gd name="connsiteX2-155" fmla="*/ 1467803 w 1467803"/>
                  <a:gd name="connsiteY2-156" fmla="*/ 4763 h 182880"/>
                  <a:gd name="connsiteX3-157" fmla="*/ 1373505 w 1467803"/>
                  <a:gd name="connsiteY3-158" fmla="*/ 182880 h 182880"/>
                  <a:gd name="connsiteX4-159" fmla="*/ 0 w 1467803"/>
                  <a:gd name="connsiteY4-160" fmla="*/ 167640 h 182880"/>
                  <a:gd name="connsiteX0-161" fmla="*/ 0 w 1451134"/>
                  <a:gd name="connsiteY0-162" fmla="*/ 191452 h 191452"/>
                  <a:gd name="connsiteX1-163" fmla="*/ 109061 w 1451134"/>
                  <a:gd name="connsiteY1-164" fmla="*/ 0 h 191452"/>
                  <a:gd name="connsiteX2-165" fmla="*/ 1451134 w 1451134"/>
                  <a:gd name="connsiteY2-166" fmla="*/ 4763 h 191452"/>
                  <a:gd name="connsiteX3-167" fmla="*/ 1356836 w 1451134"/>
                  <a:gd name="connsiteY3-168" fmla="*/ 182880 h 191452"/>
                  <a:gd name="connsiteX4-169" fmla="*/ 0 w 1451134"/>
                  <a:gd name="connsiteY4-170" fmla="*/ 191452 h 191452"/>
                  <a:gd name="connsiteX0-171" fmla="*/ 0 w 1451134"/>
                  <a:gd name="connsiteY0-172" fmla="*/ 117633 h 182880"/>
                  <a:gd name="connsiteX1-173" fmla="*/ 109061 w 1451134"/>
                  <a:gd name="connsiteY1-174" fmla="*/ 0 h 182880"/>
                  <a:gd name="connsiteX2-175" fmla="*/ 1451134 w 1451134"/>
                  <a:gd name="connsiteY2-176" fmla="*/ 4763 h 182880"/>
                  <a:gd name="connsiteX3-177" fmla="*/ 1356836 w 1451134"/>
                  <a:gd name="connsiteY3-178" fmla="*/ 182880 h 182880"/>
                  <a:gd name="connsiteX4-179" fmla="*/ 0 w 1451134"/>
                  <a:gd name="connsiteY4-180" fmla="*/ 117633 h 182880"/>
                  <a:gd name="connsiteX0-181" fmla="*/ 0 w 1455897"/>
                  <a:gd name="connsiteY0-182" fmla="*/ 167639 h 182880"/>
                  <a:gd name="connsiteX1-183" fmla="*/ 113824 w 1455897"/>
                  <a:gd name="connsiteY1-184" fmla="*/ 0 h 182880"/>
                  <a:gd name="connsiteX2-185" fmla="*/ 1455897 w 1455897"/>
                  <a:gd name="connsiteY2-186" fmla="*/ 4763 h 182880"/>
                  <a:gd name="connsiteX3-187" fmla="*/ 1361599 w 1455897"/>
                  <a:gd name="connsiteY3-188" fmla="*/ 182880 h 182880"/>
                  <a:gd name="connsiteX4-189" fmla="*/ 0 w 1455897"/>
                  <a:gd name="connsiteY4-190" fmla="*/ 167639 h 182880"/>
                  <a:gd name="connsiteX0-191" fmla="*/ 0 w 1466752"/>
                  <a:gd name="connsiteY0-192" fmla="*/ 167639 h 167639"/>
                  <a:gd name="connsiteX1-193" fmla="*/ 113824 w 1466752"/>
                  <a:gd name="connsiteY1-194" fmla="*/ 0 h 167639"/>
                  <a:gd name="connsiteX2-195" fmla="*/ 1455897 w 1466752"/>
                  <a:gd name="connsiteY2-196" fmla="*/ 4763 h 167639"/>
                  <a:gd name="connsiteX3-197" fmla="*/ 1459230 w 1466752"/>
                  <a:gd name="connsiteY3-198" fmla="*/ 163830 h 167639"/>
                  <a:gd name="connsiteX4-199" fmla="*/ 0 w 1466752"/>
                  <a:gd name="connsiteY4-200" fmla="*/ 167639 h 167639"/>
                  <a:gd name="connsiteX0-201" fmla="*/ 0 w 1464371"/>
                  <a:gd name="connsiteY0-202" fmla="*/ 167639 h 175736"/>
                  <a:gd name="connsiteX1-203" fmla="*/ 113824 w 1464371"/>
                  <a:gd name="connsiteY1-204" fmla="*/ 0 h 175736"/>
                  <a:gd name="connsiteX2-205" fmla="*/ 1455897 w 1464371"/>
                  <a:gd name="connsiteY2-206" fmla="*/ 4763 h 175736"/>
                  <a:gd name="connsiteX3-207" fmla="*/ 1456849 w 1464371"/>
                  <a:gd name="connsiteY3-208" fmla="*/ 175736 h 175736"/>
                  <a:gd name="connsiteX4-209" fmla="*/ 0 w 1464371"/>
                  <a:gd name="connsiteY4-210" fmla="*/ 167639 h 175736"/>
                  <a:gd name="connsiteX0-211" fmla="*/ 0 w 1456849"/>
                  <a:gd name="connsiteY0-212" fmla="*/ 167639 h 175736"/>
                  <a:gd name="connsiteX1-213" fmla="*/ 113824 w 1456849"/>
                  <a:gd name="connsiteY1-214" fmla="*/ 0 h 175736"/>
                  <a:gd name="connsiteX2-215" fmla="*/ 1455897 w 1456849"/>
                  <a:gd name="connsiteY2-216" fmla="*/ 4763 h 175736"/>
                  <a:gd name="connsiteX3-217" fmla="*/ 1456849 w 1456849"/>
                  <a:gd name="connsiteY3-218" fmla="*/ 175736 h 175736"/>
                  <a:gd name="connsiteX4-219" fmla="*/ 0 w 1456849"/>
                  <a:gd name="connsiteY4-220" fmla="*/ 167639 h 175736"/>
                  <a:gd name="connsiteX0-221" fmla="*/ 0 w 1456849"/>
                  <a:gd name="connsiteY0-222" fmla="*/ 167639 h 175736"/>
                  <a:gd name="connsiteX1-223" fmla="*/ 113824 w 1456849"/>
                  <a:gd name="connsiteY1-224" fmla="*/ 0 h 175736"/>
                  <a:gd name="connsiteX2-225" fmla="*/ 1455897 w 1456849"/>
                  <a:gd name="connsiteY2-226" fmla="*/ 4763 h 175736"/>
                  <a:gd name="connsiteX3-227" fmla="*/ 1456849 w 1456849"/>
                  <a:gd name="connsiteY3-228" fmla="*/ 175736 h 175736"/>
                  <a:gd name="connsiteX4-229" fmla="*/ 0 w 1456849"/>
                  <a:gd name="connsiteY4-230" fmla="*/ 167639 h 175736"/>
                  <a:gd name="connsiteX0-231" fmla="*/ 0 w 1456849"/>
                  <a:gd name="connsiteY0-232" fmla="*/ 167639 h 175736"/>
                  <a:gd name="connsiteX1-233" fmla="*/ 113824 w 1456849"/>
                  <a:gd name="connsiteY1-234" fmla="*/ 0 h 175736"/>
                  <a:gd name="connsiteX2-235" fmla="*/ 1455897 w 1456849"/>
                  <a:gd name="connsiteY2-236" fmla="*/ 4763 h 175736"/>
                  <a:gd name="connsiteX3-237" fmla="*/ 1456849 w 1456849"/>
                  <a:gd name="connsiteY3-238" fmla="*/ 175736 h 175736"/>
                  <a:gd name="connsiteX4-239" fmla="*/ 0 w 1456849"/>
                  <a:gd name="connsiteY4-240" fmla="*/ 167639 h 175736"/>
                  <a:gd name="connsiteX0-241" fmla="*/ 8776 w 1465625"/>
                  <a:gd name="connsiteY0-242" fmla="*/ 165257 h 173354"/>
                  <a:gd name="connsiteX1-243" fmla="*/ 79737 w 1465625"/>
                  <a:gd name="connsiteY1-244" fmla="*/ 0 h 173354"/>
                  <a:gd name="connsiteX2-245" fmla="*/ 1464673 w 1465625"/>
                  <a:gd name="connsiteY2-246" fmla="*/ 2381 h 173354"/>
                  <a:gd name="connsiteX3-247" fmla="*/ 1465625 w 1465625"/>
                  <a:gd name="connsiteY3-248" fmla="*/ 173354 h 173354"/>
                  <a:gd name="connsiteX4-249" fmla="*/ 8776 w 1465625"/>
                  <a:gd name="connsiteY4-250" fmla="*/ 165257 h 173354"/>
                  <a:gd name="connsiteX0-251" fmla="*/ 8776 w 1465625"/>
                  <a:gd name="connsiteY0-252" fmla="*/ 165257 h 173354"/>
                  <a:gd name="connsiteX1-253" fmla="*/ 79737 w 1465625"/>
                  <a:gd name="connsiteY1-254" fmla="*/ 0 h 173354"/>
                  <a:gd name="connsiteX2-255" fmla="*/ 1464673 w 1465625"/>
                  <a:gd name="connsiteY2-256" fmla="*/ 2381 h 173354"/>
                  <a:gd name="connsiteX3-257" fmla="*/ 1465625 w 1465625"/>
                  <a:gd name="connsiteY3-258" fmla="*/ 173354 h 173354"/>
                  <a:gd name="connsiteX4-259" fmla="*/ 8776 w 1465625"/>
                  <a:gd name="connsiteY4-260" fmla="*/ 165257 h 173354"/>
                  <a:gd name="connsiteX0-261" fmla="*/ 8776 w 1465625"/>
                  <a:gd name="connsiteY0-262" fmla="*/ 165257 h 187642"/>
                  <a:gd name="connsiteX1-263" fmla="*/ 79737 w 1465625"/>
                  <a:gd name="connsiteY1-264" fmla="*/ 0 h 187642"/>
                  <a:gd name="connsiteX2-265" fmla="*/ 1464673 w 1465625"/>
                  <a:gd name="connsiteY2-266" fmla="*/ 2381 h 187642"/>
                  <a:gd name="connsiteX3-267" fmla="*/ 1465625 w 1465625"/>
                  <a:gd name="connsiteY3-268" fmla="*/ 187642 h 187642"/>
                  <a:gd name="connsiteX4-269" fmla="*/ 8776 w 1465625"/>
                  <a:gd name="connsiteY4-270" fmla="*/ 165257 h 187642"/>
                  <a:gd name="connsiteX0-271" fmla="*/ 8776 w 1465625"/>
                  <a:gd name="connsiteY0-272" fmla="*/ 189069 h 189069"/>
                  <a:gd name="connsiteX1-273" fmla="*/ 79737 w 1465625"/>
                  <a:gd name="connsiteY1-274" fmla="*/ 0 h 189069"/>
                  <a:gd name="connsiteX2-275" fmla="*/ 1464673 w 1465625"/>
                  <a:gd name="connsiteY2-276" fmla="*/ 2381 h 189069"/>
                  <a:gd name="connsiteX3-277" fmla="*/ 1465625 w 1465625"/>
                  <a:gd name="connsiteY3-278" fmla="*/ 187642 h 189069"/>
                  <a:gd name="connsiteX4-279" fmla="*/ 8776 w 1465625"/>
                  <a:gd name="connsiteY4-280" fmla="*/ 189069 h 189069"/>
                  <a:gd name="connsiteX0-281" fmla="*/ 110 w 1456959"/>
                  <a:gd name="connsiteY0-282" fmla="*/ 189069 h 189069"/>
                  <a:gd name="connsiteX1-283" fmla="*/ 71071 w 1456959"/>
                  <a:gd name="connsiteY1-284" fmla="*/ 0 h 189069"/>
                  <a:gd name="connsiteX2-285" fmla="*/ 1456007 w 1456959"/>
                  <a:gd name="connsiteY2-286" fmla="*/ 2381 h 189069"/>
                  <a:gd name="connsiteX3-287" fmla="*/ 1456959 w 1456959"/>
                  <a:gd name="connsiteY3-288" fmla="*/ 187642 h 189069"/>
                  <a:gd name="connsiteX4-289" fmla="*/ 110 w 1456959"/>
                  <a:gd name="connsiteY4-290" fmla="*/ 189069 h 189069"/>
                  <a:gd name="connsiteX0-291" fmla="*/ 8776 w 1465625"/>
                  <a:gd name="connsiteY0-292" fmla="*/ 189069 h 189069"/>
                  <a:gd name="connsiteX1-293" fmla="*/ 79737 w 1465625"/>
                  <a:gd name="connsiteY1-294" fmla="*/ 0 h 189069"/>
                  <a:gd name="connsiteX2-295" fmla="*/ 1464673 w 1465625"/>
                  <a:gd name="connsiteY2-296" fmla="*/ 2381 h 189069"/>
                  <a:gd name="connsiteX3-297" fmla="*/ 1465625 w 1465625"/>
                  <a:gd name="connsiteY3-298" fmla="*/ 187642 h 189069"/>
                  <a:gd name="connsiteX4-299" fmla="*/ 8776 w 1465625"/>
                  <a:gd name="connsiteY4-300" fmla="*/ 189069 h 189069"/>
                  <a:gd name="connsiteX0-301" fmla="*/ 8776 w 1465625"/>
                  <a:gd name="connsiteY0-302" fmla="*/ 189069 h 189069"/>
                  <a:gd name="connsiteX1-303" fmla="*/ 79737 w 1465625"/>
                  <a:gd name="connsiteY1-304" fmla="*/ 0 h 189069"/>
                  <a:gd name="connsiteX2-305" fmla="*/ 1464673 w 1465625"/>
                  <a:gd name="connsiteY2-306" fmla="*/ 2381 h 189069"/>
                  <a:gd name="connsiteX3-307" fmla="*/ 1465625 w 1465625"/>
                  <a:gd name="connsiteY3-308" fmla="*/ 187642 h 189069"/>
                  <a:gd name="connsiteX4-309" fmla="*/ 8776 w 1465625"/>
                  <a:gd name="connsiteY4-310" fmla="*/ 189069 h 189069"/>
                  <a:gd name="connsiteX0-311" fmla="*/ 8776 w 1505043"/>
                  <a:gd name="connsiteY0-312" fmla="*/ 189069 h 189069"/>
                  <a:gd name="connsiteX1-313" fmla="*/ 79737 w 1505043"/>
                  <a:gd name="connsiteY1-314" fmla="*/ 0 h 189069"/>
                  <a:gd name="connsiteX2-315" fmla="*/ 1505043 w 1505043"/>
                  <a:gd name="connsiteY2-316" fmla="*/ 0 h 189069"/>
                  <a:gd name="connsiteX3-317" fmla="*/ 1465625 w 1505043"/>
                  <a:gd name="connsiteY3-318" fmla="*/ 187642 h 189069"/>
                  <a:gd name="connsiteX4-319" fmla="*/ 8776 w 1505043"/>
                  <a:gd name="connsiteY4-320" fmla="*/ 189069 h 189069"/>
                  <a:gd name="connsiteX0-321" fmla="*/ 8776 w 1505043"/>
                  <a:gd name="connsiteY0-322" fmla="*/ 189069 h 189069"/>
                  <a:gd name="connsiteX1-323" fmla="*/ 79737 w 1505043"/>
                  <a:gd name="connsiteY1-324" fmla="*/ 0 h 189069"/>
                  <a:gd name="connsiteX2-325" fmla="*/ 1505043 w 1505043"/>
                  <a:gd name="connsiteY2-326" fmla="*/ 0 h 189069"/>
                  <a:gd name="connsiteX3-327" fmla="*/ 1465625 w 1505043"/>
                  <a:gd name="connsiteY3-328" fmla="*/ 187642 h 189069"/>
                  <a:gd name="connsiteX4-329" fmla="*/ 8776 w 1505043"/>
                  <a:gd name="connsiteY4-330" fmla="*/ 189069 h 189069"/>
                  <a:gd name="connsiteX0-331" fmla="*/ 8776 w 1495544"/>
                  <a:gd name="connsiteY0-332" fmla="*/ 189069 h 189069"/>
                  <a:gd name="connsiteX1-333" fmla="*/ 79737 w 1495544"/>
                  <a:gd name="connsiteY1-334" fmla="*/ 0 h 189069"/>
                  <a:gd name="connsiteX2-335" fmla="*/ 1495544 w 1495544"/>
                  <a:gd name="connsiteY2-336" fmla="*/ 4762 h 189069"/>
                  <a:gd name="connsiteX3-337" fmla="*/ 1465625 w 1495544"/>
                  <a:gd name="connsiteY3-338" fmla="*/ 187642 h 189069"/>
                  <a:gd name="connsiteX4-339" fmla="*/ 8776 w 1495544"/>
                  <a:gd name="connsiteY4-340" fmla="*/ 189069 h 189069"/>
                  <a:gd name="connsiteX0-341" fmla="*/ 8776 w 1495544"/>
                  <a:gd name="connsiteY0-342" fmla="*/ 189069 h 189069"/>
                  <a:gd name="connsiteX1-343" fmla="*/ 79737 w 1495544"/>
                  <a:gd name="connsiteY1-344" fmla="*/ 0 h 189069"/>
                  <a:gd name="connsiteX2-345" fmla="*/ 1495544 w 1495544"/>
                  <a:gd name="connsiteY2-346" fmla="*/ 59531 h 189069"/>
                  <a:gd name="connsiteX3-347" fmla="*/ 1465625 w 1495544"/>
                  <a:gd name="connsiteY3-348" fmla="*/ 187642 h 189069"/>
                  <a:gd name="connsiteX4-349" fmla="*/ 8776 w 1495544"/>
                  <a:gd name="connsiteY4-350" fmla="*/ 189069 h 189069"/>
                  <a:gd name="connsiteX0-351" fmla="*/ 8776 w 1497918"/>
                  <a:gd name="connsiteY0-352" fmla="*/ 189069 h 189069"/>
                  <a:gd name="connsiteX1-353" fmla="*/ 79737 w 1497918"/>
                  <a:gd name="connsiteY1-354" fmla="*/ 0 h 189069"/>
                  <a:gd name="connsiteX2-355" fmla="*/ 1497918 w 1497918"/>
                  <a:gd name="connsiteY2-356" fmla="*/ 0 h 189069"/>
                  <a:gd name="connsiteX3-357" fmla="*/ 1465625 w 1497918"/>
                  <a:gd name="connsiteY3-358" fmla="*/ 187642 h 189069"/>
                  <a:gd name="connsiteX4-359" fmla="*/ 8776 w 1497918"/>
                  <a:gd name="connsiteY4-360" fmla="*/ 189069 h 189069"/>
                  <a:gd name="connsiteX0-361" fmla="*/ 8776 w 1497918"/>
                  <a:gd name="connsiteY0-362" fmla="*/ 189069 h 192404"/>
                  <a:gd name="connsiteX1-363" fmla="*/ 79737 w 1497918"/>
                  <a:gd name="connsiteY1-364" fmla="*/ 0 h 192404"/>
                  <a:gd name="connsiteX2-365" fmla="*/ 1497918 w 1497918"/>
                  <a:gd name="connsiteY2-366" fmla="*/ 0 h 192404"/>
                  <a:gd name="connsiteX3-367" fmla="*/ 1446627 w 1497918"/>
                  <a:gd name="connsiteY3-368" fmla="*/ 192404 h 192404"/>
                  <a:gd name="connsiteX4-369" fmla="*/ 8776 w 1497918"/>
                  <a:gd name="connsiteY4-370" fmla="*/ 189069 h 192404"/>
                  <a:gd name="connsiteX0-371" fmla="*/ 8776 w 1497918"/>
                  <a:gd name="connsiteY0-372" fmla="*/ 189069 h 192404"/>
                  <a:gd name="connsiteX1-373" fmla="*/ 79737 w 1497918"/>
                  <a:gd name="connsiteY1-374" fmla="*/ 0 h 192404"/>
                  <a:gd name="connsiteX2-375" fmla="*/ 1497918 w 1497918"/>
                  <a:gd name="connsiteY2-376" fmla="*/ 0 h 192404"/>
                  <a:gd name="connsiteX3-377" fmla="*/ 1468000 w 1497918"/>
                  <a:gd name="connsiteY3-378" fmla="*/ 192404 h 192404"/>
                  <a:gd name="connsiteX4-379" fmla="*/ 8776 w 1497918"/>
                  <a:gd name="connsiteY4-380" fmla="*/ 189069 h 192404"/>
                  <a:gd name="connsiteX0-381" fmla="*/ 8776 w 1497918"/>
                  <a:gd name="connsiteY0-382" fmla="*/ 189069 h 192404"/>
                  <a:gd name="connsiteX1-383" fmla="*/ 79737 w 1497918"/>
                  <a:gd name="connsiteY1-384" fmla="*/ 0 h 192404"/>
                  <a:gd name="connsiteX2-385" fmla="*/ 1497918 w 1497918"/>
                  <a:gd name="connsiteY2-386" fmla="*/ 0 h 192404"/>
                  <a:gd name="connsiteX3-387" fmla="*/ 1468000 w 1497918"/>
                  <a:gd name="connsiteY3-388" fmla="*/ 192404 h 192404"/>
                  <a:gd name="connsiteX4-389" fmla="*/ 8776 w 1497918"/>
                  <a:gd name="connsiteY4-390" fmla="*/ 189069 h 192404"/>
                  <a:gd name="connsiteX0-391" fmla="*/ 8776 w 1538288"/>
                  <a:gd name="connsiteY0-392" fmla="*/ 189069 h 192404"/>
                  <a:gd name="connsiteX1-393" fmla="*/ 79737 w 1538288"/>
                  <a:gd name="connsiteY1-394" fmla="*/ 0 h 192404"/>
                  <a:gd name="connsiteX2-395" fmla="*/ 1538288 w 1538288"/>
                  <a:gd name="connsiteY2-396" fmla="*/ 2381 h 192404"/>
                  <a:gd name="connsiteX3-397" fmla="*/ 1468000 w 1538288"/>
                  <a:gd name="connsiteY3-398" fmla="*/ 192404 h 192404"/>
                  <a:gd name="connsiteX4-399" fmla="*/ 8776 w 1538288"/>
                  <a:gd name="connsiteY4-400" fmla="*/ 189069 h 192404"/>
                  <a:gd name="connsiteX0-401" fmla="*/ 8776 w 1538288"/>
                  <a:gd name="connsiteY0-402" fmla="*/ 189069 h 192404"/>
                  <a:gd name="connsiteX1-403" fmla="*/ 79737 w 1538288"/>
                  <a:gd name="connsiteY1-404" fmla="*/ 0 h 192404"/>
                  <a:gd name="connsiteX2-405" fmla="*/ 1538288 w 1538288"/>
                  <a:gd name="connsiteY2-406" fmla="*/ 2381 h 192404"/>
                  <a:gd name="connsiteX3-407" fmla="*/ 1468000 w 1538288"/>
                  <a:gd name="connsiteY3-408" fmla="*/ 192404 h 192404"/>
                  <a:gd name="connsiteX4-409" fmla="*/ 8776 w 1538288"/>
                  <a:gd name="connsiteY4-410" fmla="*/ 189069 h 192404"/>
                  <a:gd name="connsiteX0-411" fmla="*/ 96778 w 1538288"/>
                  <a:gd name="connsiteY0-412" fmla="*/ 160494 h 192404"/>
                  <a:gd name="connsiteX1-413" fmla="*/ 79737 w 1538288"/>
                  <a:gd name="connsiteY1-414" fmla="*/ 0 h 192404"/>
                  <a:gd name="connsiteX2-415" fmla="*/ 1538288 w 1538288"/>
                  <a:gd name="connsiteY2-416" fmla="*/ 2381 h 192404"/>
                  <a:gd name="connsiteX3-417" fmla="*/ 1468000 w 1538288"/>
                  <a:gd name="connsiteY3-418" fmla="*/ 192404 h 192404"/>
                  <a:gd name="connsiteX4-419" fmla="*/ 96778 w 1538288"/>
                  <a:gd name="connsiteY4-420" fmla="*/ 160494 h 192404"/>
                  <a:gd name="connsiteX0-421" fmla="*/ 13535 w 1538288"/>
                  <a:gd name="connsiteY0-422" fmla="*/ 174781 h 192404"/>
                  <a:gd name="connsiteX1-423" fmla="*/ 79737 w 1538288"/>
                  <a:gd name="connsiteY1-424" fmla="*/ 0 h 192404"/>
                  <a:gd name="connsiteX2-425" fmla="*/ 1538288 w 1538288"/>
                  <a:gd name="connsiteY2-426" fmla="*/ 2381 h 192404"/>
                  <a:gd name="connsiteX3-427" fmla="*/ 1468000 w 1538288"/>
                  <a:gd name="connsiteY3-428" fmla="*/ 192404 h 192404"/>
                  <a:gd name="connsiteX4-429" fmla="*/ 13535 w 1538288"/>
                  <a:gd name="connsiteY4-430" fmla="*/ 174781 h 192404"/>
                  <a:gd name="connsiteX0-431" fmla="*/ 13535 w 1538288"/>
                  <a:gd name="connsiteY0-432" fmla="*/ 189069 h 192404"/>
                  <a:gd name="connsiteX1-433" fmla="*/ 79737 w 1538288"/>
                  <a:gd name="connsiteY1-434" fmla="*/ 0 h 192404"/>
                  <a:gd name="connsiteX2-435" fmla="*/ 1538288 w 1538288"/>
                  <a:gd name="connsiteY2-436" fmla="*/ 2381 h 192404"/>
                  <a:gd name="connsiteX3-437" fmla="*/ 1468000 w 1538288"/>
                  <a:gd name="connsiteY3-438" fmla="*/ 192404 h 192404"/>
                  <a:gd name="connsiteX4-439" fmla="*/ 13535 w 1538288"/>
                  <a:gd name="connsiteY4-440" fmla="*/ 189069 h 19240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38288" h="192404">
                    <a:moveTo>
                      <a:pt x="13535" y="189069"/>
                    </a:moveTo>
                    <a:cubicBezTo>
                      <a:pt x="15787" y="98314"/>
                      <a:pt x="0" y="9669"/>
                      <a:pt x="79737" y="0"/>
                    </a:cubicBezTo>
                    <a:lnTo>
                      <a:pt x="1538288" y="2381"/>
                    </a:lnTo>
                    <a:cubicBezTo>
                      <a:pt x="1496164" y="13014"/>
                      <a:pt x="1458685" y="53904"/>
                      <a:pt x="1468000" y="192404"/>
                    </a:cubicBezTo>
                    <a:lnTo>
                      <a:pt x="13535" y="18906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1545431" y="2330451"/>
                <a:ext cx="1457325" cy="22669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4996538" y="2400526"/>
              <a:ext cx="1488635" cy="305445"/>
            </a:xfrm>
            <a:prstGeom prst="rect">
              <a:avLst/>
            </a:prstGeom>
            <a:noFill/>
          </p:spPr>
          <p:txBody>
            <a:bodyPr lIns="91426" tIns="45712" rIns="91426" bIns="45712">
              <a:spAutoFit/>
            </a:bodyPr>
            <a:lstStyle/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400" b="1" kern="1200" cap="none" spc="0" normalizeH="0" baseline="0" noProof="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安卓（移动平台）</a:t>
              </a:r>
              <a:endParaRPr kumimoji="0" lang="en-US" altLang="ko-KR" sz="1400" b="1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187" name="직선 연결선 186"/>
            <p:cNvCxnSpPr/>
            <p:nvPr/>
          </p:nvCxnSpPr>
          <p:spPr>
            <a:xfrm>
              <a:off x="5144131" y="2279872"/>
              <a:ext cx="1195035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4974319" y="2789477"/>
              <a:ext cx="1534658" cy="643912"/>
            </a:xfrm>
            <a:prstGeom prst="rect">
              <a:avLst/>
            </a:prstGeom>
            <a:noFill/>
          </p:spPr>
          <p:txBody>
            <a:bodyPr lIns="91426" tIns="45712" rIns="91426" bIns="45712">
              <a:spAutoFit/>
            </a:bodyPr>
            <a:lstStyle/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①、应用程序</a:t>
              </a:r>
              <a:endParaRPr kumimoji="0" lang="en-US" altLang="ko-KR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②、应用程序框架</a:t>
              </a:r>
              <a:endParaRPr kumimoji="0" lang="en-US" altLang="ko-KR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③、系统运行库</a:t>
              </a:r>
              <a:endParaRPr kumimoji="0" lang="en-US" altLang="ko-KR" sz="1200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9" name="순서도: 지연 68"/>
            <p:cNvSpPr/>
            <p:nvPr/>
          </p:nvSpPr>
          <p:spPr>
            <a:xfrm rot="5400000">
              <a:off x="5294811" y="4207782"/>
              <a:ext cx="899800" cy="1540628"/>
            </a:xfrm>
            <a:prstGeom prst="flowChartDelay">
              <a:avLst/>
            </a:prstGeom>
            <a:gradFill>
              <a:gsLst>
                <a:gs pos="7000">
                  <a:schemeClr val="bg1">
                    <a:alpha val="29000"/>
                  </a:schemeClr>
                </a:gs>
                <a:gs pos="69000">
                  <a:schemeClr val="bg1">
                    <a:alpha val="0"/>
                  </a:schemeClr>
                </a:gs>
              </a:gsLst>
              <a:lin ang="10200000" scaled="0"/>
            </a:gradFill>
            <a:ln w="85725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6" name="이등변 삼각형 185"/>
            <p:cNvSpPr/>
            <p:nvPr/>
          </p:nvSpPr>
          <p:spPr>
            <a:xfrm rot="10800000">
              <a:off x="5662108" y="4792543"/>
              <a:ext cx="158514" cy="17978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1 -1.11111E-6 L -7.77778E-6 -1.11111E-6 " pathEditMode="relative" ptsTypes="AA">
                                      <p:cBhvr>
                                        <p:cTn id="1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3941 3.7037E-6 L 3.05556E-6 3.7037E-6 " pathEditMode="relative" rAng="0" ptsTypes="AA">
                                      <p:cBhvr>
                                        <p:cTn id="22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833 -2.96296E-6 L 3.88889E-6 -2.96296E-6 " pathEditMode="relative" rAng="0" ptsTypes="AA">
                                      <p:cBhvr>
                                        <p:cTn id="2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5 4.07407E-6 L 2.77778E-6 4.07407E-6 " pathEditMode="relative" rAng="0" ptsTypes="AA">
                                      <p:cBhvr>
                                        <p:cTn id="32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bldLvl="0" animBg="1"/>
      <p:bldP spid="189" grpId="0"/>
      <p:bldP spid="190" grpId="0"/>
      <p:bldP spid="1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8066" name="그림 136" descr="63.png"/>
          <p:cNvPicPr>
            <a:picLocks noChangeAspect="1"/>
          </p:cNvPicPr>
          <p:nvPr/>
        </p:nvPicPr>
        <p:blipFill>
          <a:blip r:embed="rId1">
            <a:lum bright="-44000"/>
          </a:blip>
          <a:srcRect t="19611" b="16547"/>
          <a:stretch>
            <a:fillRect/>
          </a:stretch>
        </p:blipFill>
        <p:spPr>
          <a:xfrm>
            <a:off x="0" y="1341438"/>
            <a:ext cx="9144000" cy="2279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8067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116205"/>
            <a:ext cx="7772400" cy="1224915"/>
          </a:xfrm>
        </p:spPr>
        <p:txBody>
          <a:bodyPr vert="horz" wrap="square" lIns="91426" tIns="45712" rIns="91426" bIns="45712" anchor="ctr"/>
          <a:p>
            <a:pPr defTabSz="913130" eaLnBrk="1" hangingPunct="1">
              <a:buClrTx/>
              <a:buSzTx/>
              <a:buFontTx/>
            </a:pPr>
            <a:r>
              <a:rPr lang="en-US" altLang="ko-KR" kern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                     How?</a:t>
            </a:r>
            <a:endParaRPr lang="en-US" altLang="ko-KR" kern="1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4" name="그룹 37"/>
          <p:cNvGrpSpPr/>
          <p:nvPr/>
        </p:nvGrpSpPr>
        <p:grpSpPr>
          <a:xfrm>
            <a:off x="1347788" y="1935163"/>
            <a:ext cx="4030662" cy="4043362"/>
            <a:chOff x="1347437" y="1935956"/>
            <a:chExt cx="4031042" cy="4043164"/>
          </a:xfrm>
        </p:grpSpPr>
        <p:sp>
          <p:nvSpPr>
            <p:cNvPr id="82" name="원형 81"/>
            <p:cNvSpPr/>
            <p:nvPr/>
          </p:nvSpPr>
          <p:spPr>
            <a:xfrm>
              <a:off x="1347437" y="1935956"/>
              <a:ext cx="4031042" cy="4030465"/>
            </a:xfrm>
            <a:prstGeom prst="pie">
              <a:avLst>
                <a:gd name="adj1" fmla="val 17897"/>
                <a:gd name="adj2" fmla="val 602227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1" name="원형 80"/>
            <p:cNvSpPr/>
            <p:nvPr/>
          </p:nvSpPr>
          <p:spPr>
            <a:xfrm>
              <a:off x="1347437" y="1935956"/>
              <a:ext cx="4031042" cy="4030465"/>
            </a:xfrm>
            <a:prstGeom prst="pie">
              <a:avLst>
                <a:gd name="adj1" fmla="val 5996961"/>
                <a:gd name="adj2" fmla="val 10221562"/>
              </a:avLst>
            </a:prstGeom>
            <a:solidFill>
              <a:schemeClr val="bg1">
                <a:lumMod val="50000"/>
                <a:alpha val="9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" name="원형 79"/>
            <p:cNvSpPr/>
            <p:nvPr/>
          </p:nvSpPr>
          <p:spPr>
            <a:xfrm>
              <a:off x="1347437" y="1935956"/>
              <a:ext cx="4031042" cy="4030465"/>
            </a:xfrm>
            <a:prstGeom prst="pie">
              <a:avLst>
                <a:gd name="adj1" fmla="val 10205139"/>
                <a:gd name="adj2" fmla="val 1243896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원형 68"/>
            <p:cNvSpPr/>
            <p:nvPr/>
          </p:nvSpPr>
          <p:spPr>
            <a:xfrm>
              <a:off x="1347437" y="1948655"/>
              <a:ext cx="4031042" cy="4030465"/>
            </a:xfrm>
            <a:prstGeom prst="pie">
              <a:avLst>
                <a:gd name="adj1" fmla="val 12454922"/>
                <a:gd name="adj2" fmla="val 1620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" name="그룹 38"/>
          <p:cNvGrpSpPr/>
          <p:nvPr/>
        </p:nvGrpSpPr>
        <p:grpSpPr>
          <a:xfrm>
            <a:off x="1752600" y="2320925"/>
            <a:ext cx="3394075" cy="3262313"/>
            <a:chOff x="1751845" y="2320179"/>
            <a:chExt cx="3394877" cy="3263225"/>
          </a:xfrm>
        </p:grpSpPr>
        <p:grpSp>
          <p:nvGrpSpPr>
            <p:cNvPr id="88094" name="그룹 66"/>
            <p:cNvGrpSpPr/>
            <p:nvPr/>
          </p:nvGrpSpPr>
          <p:grpSpPr>
            <a:xfrm>
              <a:off x="1751845" y="2320179"/>
              <a:ext cx="3394877" cy="3263225"/>
              <a:chOff x="2653308" y="1870348"/>
              <a:chExt cx="4042986" cy="388620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2653308" y="1870348"/>
                <a:ext cx="3886033" cy="3886200"/>
              </a:xfrm>
              <a:prstGeom prst="ellipse">
                <a:avLst/>
              </a:prstGeom>
              <a:solidFill>
                <a:srgbClr val="3BCAD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이등변 삼각형 65"/>
              <p:cNvSpPr/>
              <p:nvPr/>
            </p:nvSpPr>
            <p:spPr>
              <a:xfrm rot="3126829">
                <a:off x="5760218" y="2106752"/>
                <a:ext cx="1151676" cy="720475"/>
              </a:xfrm>
              <a:prstGeom prst="triangle">
                <a:avLst/>
              </a:prstGeom>
              <a:solidFill>
                <a:srgbClr val="3BCAD1"/>
              </a:solidFill>
              <a:ln>
                <a:noFill/>
              </a:ln>
              <a:effectLst>
                <a:outerShdw blurRad="50800" dist="38100" dir="6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62" name="타원 61"/>
            <p:cNvSpPr/>
            <p:nvPr/>
          </p:nvSpPr>
          <p:spPr>
            <a:xfrm>
              <a:off x="1891578" y="2480562"/>
              <a:ext cx="2942333" cy="29424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" name="타원 91"/>
          <p:cNvSpPr/>
          <p:nvPr/>
        </p:nvSpPr>
        <p:spPr>
          <a:xfrm>
            <a:off x="2384425" y="6067425"/>
            <a:ext cx="1930400" cy="2413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6" name="그림 135" descr="아이콘3.png"/>
          <p:cNvPicPr>
            <a:picLocks noChangeAspect="1"/>
          </p:cNvPicPr>
          <p:nvPr/>
        </p:nvPicPr>
        <p:blipFill>
          <a:blip r:embed="rId2">
            <a:grayscl/>
          </a:blip>
          <a:srcRect l="3349" t="5063" r="87260" b="78645"/>
          <a:stretch>
            <a:fillRect/>
          </a:stretch>
        </p:blipFill>
        <p:spPr>
          <a:xfrm>
            <a:off x="5241290" y="2477770"/>
            <a:ext cx="2386330" cy="310578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" name="그룹 39"/>
          <p:cNvGrpSpPr/>
          <p:nvPr/>
        </p:nvGrpSpPr>
        <p:grpSpPr>
          <a:xfrm>
            <a:off x="2181225" y="2890838"/>
            <a:ext cx="2317750" cy="2013267"/>
            <a:chOff x="2180932" y="2890749"/>
            <a:chExt cx="2318500" cy="2013891"/>
          </a:xfrm>
        </p:grpSpPr>
        <p:sp>
          <p:nvSpPr>
            <p:cNvPr id="135" name="TextBox 134"/>
            <p:cNvSpPr txBox="1"/>
            <p:nvPr/>
          </p:nvSpPr>
          <p:spPr>
            <a:xfrm>
              <a:off x="2180932" y="3336974"/>
              <a:ext cx="2318500" cy="1567666"/>
            </a:xfrm>
            <a:prstGeom prst="rect">
              <a:avLst/>
            </a:prstGeom>
            <a:noFill/>
          </p:spPr>
          <p:txBody>
            <a:bodyPr lIns="91426" tIns="45712" rIns="91426" bIns="45712">
              <a:spAutoFit/>
            </a:bodyPr>
            <a:lstStyle/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Zero-one走的是以比赛为指导方向，实现老带新的制度。对于进入团队的同学们，我们会给予适当的技术等培训，但计算机的学习主要靠自己，我们不是培训机构，我们只提供方向，在计算机技术日新月异的今天，只有不断学习才能跟上时代。</a:t>
              </a:r>
              <a:endParaRPr kumimoji="0" lang="en-US" altLang="ko-KR" sz="1200" kern="1200" cap="none" spc="0" normalizeH="0" baseline="0" noProof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22355" y="2890749"/>
              <a:ext cx="1700762" cy="397633"/>
            </a:xfrm>
            <a:prstGeom prst="rect">
              <a:avLst/>
            </a:prstGeom>
            <a:noFill/>
          </p:spPr>
          <p:txBody>
            <a:bodyPr lIns="91426" tIns="45712" rIns="91426" bIns="45712">
              <a:spAutoFit/>
            </a:bodyPr>
            <a:lstStyle/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000" b="1" kern="1200" cap="none" spc="0" normalizeH="0" baseline="0" noProof="0" dirty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自学</a:t>
              </a:r>
              <a:endParaRPr kumimoji="0" lang="zh-CN" altLang="en-US" sz="2000" b="1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6"/>
          <p:cNvSpPr txBox="1"/>
          <p:nvPr/>
        </p:nvSpPr>
        <p:spPr>
          <a:xfrm>
            <a:off x="2873375" y="2822575"/>
            <a:ext cx="3825875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algn="ct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5400" b="1" kern="1200" cap="none" spc="0" normalizeH="0" baseline="0" noProof="0" dirty="0">
                <a:solidFill>
                  <a:srgbClr val="3BCAD1"/>
                </a:solidFill>
                <a:latin typeface="Arno Pro Smbd Display" pitchFamily="18" charset="0"/>
                <a:ea typeface="+mn-ea"/>
                <a:cs typeface="+mn-cs"/>
              </a:rPr>
              <a:t>T</a:t>
            </a:r>
            <a:r>
              <a:rPr kumimoji="0" lang="en-US" altLang="ko-KR" sz="5400" b="1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Arno Pro Smbd Display" pitchFamily="18" charset="0"/>
                <a:ea typeface="+mn-ea"/>
                <a:cs typeface="+mn-cs"/>
              </a:rPr>
              <a:t>HANK </a:t>
            </a:r>
            <a:r>
              <a:rPr kumimoji="0" lang="en-US" altLang="ko-KR" sz="5400" b="1" kern="1200" cap="none" spc="0" normalizeH="0" baseline="0" noProof="0" dirty="0">
                <a:solidFill>
                  <a:srgbClr val="3BCAD1"/>
                </a:solidFill>
                <a:latin typeface="Arno Pro Smbd Display" pitchFamily="18" charset="0"/>
                <a:ea typeface="+mn-ea"/>
                <a:cs typeface="+mn-cs"/>
              </a:rPr>
              <a:t>Y</a:t>
            </a:r>
            <a:r>
              <a:rPr kumimoji="0" lang="en-US" altLang="ko-KR" sz="5400" b="1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Arno Pro Smbd Display" pitchFamily="18" charset="0"/>
                <a:ea typeface="+mn-ea"/>
                <a:cs typeface="+mn-cs"/>
              </a:rPr>
              <a:t>OU</a:t>
            </a:r>
            <a:endParaRPr kumimoji="0" lang="ko-KR" altLang="en-US" sz="5400" b="1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Arno Pro Smbd Display" pitchFamily="18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39975" y="3644900"/>
            <a:ext cx="4895850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b="1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HY강B" pitchFamily="18" charset="-127"/>
                <a:cs typeface="Arial" panose="020B0604020202020204" pitchFamily="34" charset="0"/>
              </a:rPr>
              <a:t>欢迎大家加入我们团队</a:t>
            </a:r>
            <a:endParaRPr kumimoji="0" lang="zh-CN" altLang="en-US" sz="1400" b="1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HY강B" pitchFamily="18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97810" y="4508500"/>
            <a:ext cx="4098925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algn="ctr" defTabSz="91440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4000" b="1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강B" pitchFamily="18" charset="-127"/>
                <a:cs typeface="Arial" panose="020B0604020202020204" pitchFamily="34" charset="0"/>
              </a:rPr>
              <a:t>QQ</a:t>
            </a:r>
            <a:r>
              <a:rPr kumimoji="0" lang="zh-CN" altLang="en-US" sz="4000" b="1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kumimoji="0" lang="en-US" altLang="ko-KR" sz="4000" b="1" kern="1200" cap="none" spc="0" normalizeH="0" baseline="0" noProof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HY강B" pitchFamily="18" charset="-127"/>
                <a:cs typeface="Arial" panose="020B0604020202020204" pitchFamily="34" charset="0"/>
              </a:rPr>
              <a:t>570416321</a:t>
            </a:r>
            <a:endParaRPr kumimoji="0" lang="en-US" altLang="ko-KR" sz="4000" b="1" kern="1200" cap="none" spc="0" normalizeH="0" baseline="0" noProof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HY강B" pitchFamily="18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1770</Words>
  <Application>WPS 演示</Application>
  <PresentationFormat/>
  <Paragraphs>132</Paragraphs>
  <Slides>9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굴림</vt:lpstr>
      <vt:lpstr>Malgun Gothic</vt:lpstr>
      <vt:lpstr>Arno Pro Smbd Display</vt:lpstr>
      <vt:lpstr>Segoe Print</vt:lpstr>
      <vt:lpstr>HY강B</vt:lpstr>
      <vt:lpstr>HY견고딕</vt:lpstr>
      <vt:lpstr>Meiryo</vt:lpstr>
      <vt:lpstr>Arial Black</vt:lpstr>
      <vt:lpstr>微软雅黑</vt:lpstr>
      <vt:lpstr>Arial Unicode MS</vt:lpstr>
      <vt:lpstr>Yu Gothic</vt:lpstr>
      <vt:lpstr>Office 테마</vt:lpstr>
      <vt:lpstr>PowerPoint 演示文稿</vt:lpstr>
      <vt:lpstr>PowerPoint 演示文稿</vt:lpstr>
      <vt:lpstr>PowerPoint 演示文稿</vt:lpstr>
      <vt:lpstr>PowerPoint 演示文稿</vt:lpstr>
      <vt:lpstr>两个团队</vt:lpstr>
      <vt:lpstr>IT HEARYT</vt:lpstr>
      <vt:lpstr>GeoWind</vt:lpstr>
      <vt:lpstr>                              How?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TITLE SLIDE</dc:title>
  <dc:creator>aram</dc:creator>
  <cp:lastModifiedBy>松鼠</cp:lastModifiedBy>
  <cp:revision>476</cp:revision>
  <dcterms:created xsi:type="dcterms:W3CDTF">2013-05-06T11:53:00Z</dcterms:created>
  <dcterms:modified xsi:type="dcterms:W3CDTF">2019-10-20T04:23:36Z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日蚀_动态_1857861.ppt</vt:lpwstr>
  </property>
  <property fmtid="{D5CDD505-2E9C-101B-9397-08002B2CF9AE}" pid="3" name="fileid">
    <vt:lpwstr>642867</vt:lpwstr>
  </property>
  <property fmtid="{D5CDD505-2E9C-101B-9397-08002B2CF9AE}" pid="4" name="KSOProductBuildVer">
    <vt:lpwstr>2052-11.1.0.9098</vt:lpwstr>
  </property>
</Properties>
</file>