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66" y="5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6634B-5543-AC16-B1CB-6EB1735C1C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ACA5FD-F617-0D52-31A7-3E62FAD86F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33201E-D25C-4CFF-BBA2-41FD24BB5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7869E-7FFF-4D77-974E-5E2047FB0F76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0C7F67-8DAC-58EC-D34F-607BB875A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D46BB6-71A8-BD57-3536-F681F40C8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D01C8-45A8-456C-BFCA-17B5BBBEB3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078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A79A1A-B45B-541A-B7FD-0DDB30590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5F0C7D-AF0F-8F90-4102-A4037DA56B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CD1740-696E-04D3-AB78-5D942752B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7869E-7FFF-4D77-974E-5E2047FB0F76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E7026C-0279-F881-AF78-044A6BCD8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7D3AA6-F8CD-3D88-80B1-E2C502574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D01C8-45A8-456C-BFCA-17B5BBBEB3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720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015C83-59AF-E54E-AB5E-41662E2E4D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6FD09B-BF08-9392-71F9-0F910205FC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B2798B-FD2C-4CB8-606D-9DC8D600A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7869E-7FFF-4D77-974E-5E2047FB0F76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32F13F-C5C3-99A1-1F97-B158363F9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730FF7-4A93-CEC8-34DB-17601153F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D01C8-45A8-456C-BFCA-17B5BBBEB3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297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71E1D3-3237-9018-CE8B-82D30FD51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A020C6-4F16-F917-3461-B38F49343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92FEDF-FAB0-AF7C-7135-B0A53FB1E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7869E-7FFF-4D77-974E-5E2047FB0F76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DFD106-CBEF-1F0E-DC88-87B1A5F16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028C2F-9EAD-C933-DF03-F4E948054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D01C8-45A8-456C-BFCA-17B5BBBEB3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90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8FB41D-CE85-1A86-0E5F-96EB9A424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764890-4DFB-E2F2-5B05-4577F245B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36D7EC-6099-ADAE-98E2-6D1163B49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7869E-7FFF-4D77-974E-5E2047FB0F76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E6317B-DC6E-6E7B-ACA1-E28178929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4BBBB5-6E0B-6803-8C1E-7D72FBB64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D01C8-45A8-456C-BFCA-17B5BBBEB3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171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61250-083C-31A8-20C8-B0C398455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731BCD-ED92-33A6-D065-1ADA7D6AC0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FEA9F3-C553-3C0B-739E-DFB22F5E32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4EBB5E-F45D-F66D-34A1-45FD05AF7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7869E-7FFF-4D77-974E-5E2047FB0F76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741E34-98BF-92B7-1489-74969A7D1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5FA4CC-5F91-D8F3-E941-A2D5101C0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D01C8-45A8-456C-BFCA-17B5BBBEB3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647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926734-3BF2-5D3E-F7FF-910604919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C50ED1-9741-4A39-BC19-4AFBD9BD3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6BABC3-A278-C92B-B377-9E542CDAA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FD7A05-7DE1-A80D-912B-74D6D6E365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D542830-9671-CCF7-1CCC-3DBAFE57A7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88997F-9BF9-9FAE-D1CE-0E328FAC3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7869E-7FFF-4D77-974E-5E2047FB0F76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7607C6-1AF9-3EBF-A1AF-596AC40F0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1AB2EB-ADBA-694E-1214-3602BF541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D01C8-45A8-456C-BFCA-17B5BBBEB3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774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6EF55-F800-FA44-DA30-4D620CFB0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36F9957-C056-49F4-D7FE-527575ECF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7869E-7FFF-4D77-974E-5E2047FB0F76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612815-47A8-C1E4-057F-DF0FBD71B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46E741-8C88-3766-DF94-6191670E3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D01C8-45A8-456C-BFCA-17B5BBBEB3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803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06CCACC-EB4C-A831-C189-CD58E0C1E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7869E-7FFF-4D77-974E-5E2047FB0F76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0FBFD5E-EA49-30C3-0D07-C4AB15037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BF1B02-5DC8-023E-321F-B3CBA6170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D01C8-45A8-456C-BFCA-17B5BBBEB3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454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F2B98-E205-B08F-775A-4887E7179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52CB21-BB82-A2B3-9861-A821EB84D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69286B-91A3-A3F1-6E29-CB763D2E9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5A994B-5973-9348-53CD-71807F4D3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7869E-7FFF-4D77-974E-5E2047FB0F76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10DB70-6C3E-49AF-EFFF-4F87D0618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9FC6EC-A524-2425-0ED2-9211B4D28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D01C8-45A8-456C-BFCA-17B5BBBEB3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237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B12564-EA2A-B196-DFE1-9918B28A8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E4ACE66-CD79-2A4A-685B-1472C84094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7345E4-159C-D461-0A58-C77B1A2FC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3B7EE7-709A-FE20-40DA-300BB80DA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7869E-7FFF-4D77-974E-5E2047FB0F76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92319C-D300-DC5A-E99A-434097091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356B9F-F031-8E6D-403E-F56292C77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D01C8-45A8-456C-BFCA-17B5BBBEB3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162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F3955D7-893C-67FA-F317-4934FDC35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BFBCF9-0D6F-48E8-8910-8D6ED72DE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4E4C63-0BED-2FDF-CAD4-77878DAFB8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7869E-7FFF-4D77-974E-5E2047FB0F76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B9522B-7213-948B-8B54-990A9DD116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B1F9E0-473B-188D-DD79-9F8618EDB9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D01C8-45A8-456C-BFCA-17B5BBBEB3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721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6CA0E15-0B17-8D96-8DF9-A5C2F81EE98E}"/>
              </a:ext>
            </a:extLst>
          </p:cNvPr>
          <p:cNvSpPr txBox="1"/>
          <p:nvPr/>
        </p:nvSpPr>
        <p:spPr>
          <a:xfrm>
            <a:off x="51153" y="1003311"/>
            <a:ext cx="6910085" cy="221599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isometricRightUp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38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0000" endA="300" endPos="50000" dist="60007" dir="5400000" sy="-100000" algn="bl" rotWithShape="0"/>
                </a:effectLs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벽돌깨기</a:t>
            </a:r>
            <a:endParaRPr lang="ko-KR" altLang="en-US" sz="138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0000" endA="300" endPos="50000" dist="60007" dir="5400000" sy="-100000" algn="bl" rotWithShape="0"/>
              </a:effectLst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949C4A2-9C5A-0CD8-1EF8-33E96C6A8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490" y="2508901"/>
            <a:ext cx="5387325" cy="4376259"/>
          </a:xfrm>
          <a:prstGeom prst="rect">
            <a:avLst/>
          </a:prstGeom>
          <a:scene3d>
            <a:camera prst="isometricTopUp"/>
            <a:lightRig rig="threePt" dir="t"/>
          </a:scene3d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25492AF-8526-EF7B-65E3-CC4F508FE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6373" y="3487994"/>
            <a:ext cx="5849822" cy="4557333"/>
          </a:xfrm>
          <a:prstGeom prst="rect">
            <a:avLst/>
          </a:prstGeom>
          <a:scene3d>
            <a:camera prst="isometricTopUp"/>
            <a:lightRig rig="threePt" dir="t"/>
          </a:scene3d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22BE5E8-41AD-4BDE-BDDD-D1CD23F69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5668" y="491721"/>
            <a:ext cx="5035478" cy="4034360"/>
          </a:xfrm>
          <a:prstGeom prst="rect">
            <a:avLst/>
          </a:prstGeom>
          <a:scene3d>
            <a:camera prst="isometricTopUp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832487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6CA0E15-0B17-8D96-8DF9-A5C2F81EE98E}"/>
              </a:ext>
            </a:extLst>
          </p:cNvPr>
          <p:cNvSpPr txBox="1"/>
          <p:nvPr/>
        </p:nvSpPr>
        <p:spPr>
          <a:xfrm>
            <a:off x="51153" y="1003311"/>
            <a:ext cx="7559015" cy="221599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isometricRightUp"/>
            <a:lightRig rig="threePt" dir="t"/>
          </a:scene3d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0000" endA="300" endPos="50000" dist="60007" dir="5400000" sy="-100000" algn="bl" rotWithShape="0"/>
                </a:effectLst>
                <a:uLnTx/>
                <a:uFillTx/>
                <a:latin typeface="210 맨발의청춘 B" panose="02020603020101020101" pitchFamily="18" charset="-127"/>
                <a:ea typeface="210 맨발의청춘 B" panose="02020603020101020101" pitchFamily="18" charset="-127"/>
                <a:cs typeface="+mn-cs"/>
              </a:rPr>
              <a:t>범준 </a:t>
            </a:r>
            <a:r>
              <a:rPr kumimoji="0" lang="ko-KR" altLang="en-US" sz="13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0000" endA="300" endPos="50000" dist="60007" dir="5400000" sy="-100000" algn="bl" rotWithShape="0"/>
                </a:effectLst>
                <a:uLnTx/>
                <a:uFillTx/>
                <a:latin typeface="210 맨발의청춘 B" panose="02020603020101020101" pitchFamily="18" charset="-127"/>
                <a:ea typeface="210 맨발의청춘 B" panose="02020603020101020101" pitchFamily="18" charset="-127"/>
                <a:cs typeface="+mn-cs"/>
              </a:rPr>
              <a:t>걋차</a:t>
            </a:r>
            <a:endParaRPr kumimoji="0" lang="ko-KR" altLang="en-US" sz="13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0000" endA="300" endPos="50000" dist="60007" dir="5400000" sy="-100000" algn="bl" rotWithShape="0"/>
              </a:effectLst>
              <a:uLnTx/>
              <a:uFillTx/>
              <a:latin typeface="210 맨발의청춘 B" panose="02020603020101020101" pitchFamily="18" charset="-127"/>
              <a:ea typeface="210 맨발의청춘 B" panose="02020603020101020101" pitchFamily="18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5AAA67-DEF2-40EA-286E-7DA188E81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7421" y="936943"/>
            <a:ext cx="6811599" cy="6858000"/>
          </a:xfrm>
          <a:prstGeom prst="rect">
            <a:avLst/>
          </a:prstGeom>
          <a:scene3d>
            <a:camera prst="isometricTopUp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22984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</Words>
  <Application>Microsoft Office PowerPoint</Application>
  <PresentationFormat>와이드스크린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210 맨발의청춘 B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임지민</dc:creator>
  <cp:lastModifiedBy>임지민</cp:lastModifiedBy>
  <cp:revision>1</cp:revision>
  <dcterms:created xsi:type="dcterms:W3CDTF">2023-08-27T15:57:00Z</dcterms:created>
  <dcterms:modified xsi:type="dcterms:W3CDTF">2023-08-27T16:07:00Z</dcterms:modified>
</cp:coreProperties>
</file>