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0" r:id="rId5"/>
    <p:sldId id="271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FFD"/>
    <a:srgbClr val="7E99FA"/>
    <a:srgbClr val="3F65F7"/>
    <a:srgbClr val="262626"/>
    <a:srgbClr val="9C9C9C"/>
    <a:srgbClr val="3F64F7"/>
    <a:srgbClr val="32BF61"/>
    <a:srgbClr val="1818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7296D-9BCD-4BC3-86F2-46B900F14A17}" v="6" dt="2022-11-01T18:11:26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1422" y="-6606"/>
      </p:cViewPr>
      <p:guideLst>
        <p:guide orient="horz" pos="3143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지민" userId="64feb10b-5a0f-4652-857a-3d75719dd683" providerId="ADAL" clId="{8C07296D-9BCD-4BC3-86F2-46B900F14A17}"/>
    <pc:docChg chg="custSel modSld">
      <pc:chgData name="임지민" userId="64feb10b-5a0f-4652-857a-3d75719dd683" providerId="ADAL" clId="{8C07296D-9BCD-4BC3-86F2-46B900F14A17}" dt="2022-11-01T18:13:34.188" v="83" actId="1076"/>
      <pc:docMkLst>
        <pc:docMk/>
      </pc:docMkLst>
      <pc:sldChg chg="modSp mod">
        <pc:chgData name="임지민" userId="64feb10b-5a0f-4652-857a-3d75719dd683" providerId="ADAL" clId="{8C07296D-9BCD-4BC3-86F2-46B900F14A17}" dt="2022-11-01T18:06:51.025" v="3" actId="1076"/>
        <pc:sldMkLst>
          <pc:docMk/>
          <pc:sldMk cId="212728096" sldId="256"/>
        </pc:sldMkLst>
        <pc:picChg chg="mod">
          <ac:chgData name="임지민" userId="64feb10b-5a0f-4652-857a-3d75719dd683" providerId="ADAL" clId="{8C07296D-9BCD-4BC3-86F2-46B900F14A17}" dt="2022-11-01T18:06:51.025" v="3" actId="1076"/>
          <ac:picMkLst>
            <pc:docMk/>
            <pc:sldMk cId="212728096" sldId="256"/>
            <ac:picMk id="7" creationId="{C9F94997-A4F2-E37E-0CAD-95C799012C95}"/>
          </ac:picMkLst>
        </pc:picChg>
      </pc:sldChg>
      <pc:sldChg chg="addSp delSp modSp mod">
        <pc:chgData name="임지민" userId="64feb10b-5a0f-4652-857a-3d75719dd683" providerId="ADAL" clId="{8C07296D-9BCD-4BC3-86F2-46B900F14A17}" dt="2022-11-01T18:13:34.188" v="83" actId="1076"/>
        <pc:sldMkLst>
          <pc:docMk/>
          <pc:sldMk cId="3864604596" sldId="257"/>
        </pc:sldMkLst>
        <pc:spChg chg="add mod">
          <ac:chgData name="임지민" userId="64feb10b-5a0f-4652-857a-3d75719dd683" providerId="ADAL" clId="{8C07296D-9BCD-4BC3-86F2-46B900F14A17}" dt="2022-11-01T18:13:11.519" v="79" actId="14100"/>
          <ac:spMkLst>
            <pc:docMk/>
            <pc:sldMk cId="3864604596" sldId="257"/>
            <ac:spMk id="3" creationId="{91A84D59-929E-5B13-C781-7BB6C84D45C2}"/>
          </ac:spMkLst>
        </pc:spChg>
        <pc:spChg chg="add mod">
          <ac:chgData name="임지민" userId="64feb10b-5a0f-4652-857a-3d75719dd683" providerId="ADAL" clId="{8C07296D-9BCD-4BC3-86F2-46B900F14A17}" dt="2022-11-01T18:13:31.555" v="82" actId="14100"/>
          <ac:spMkLst>
            <pc:docMk/>
            <pc:sldMk cId="3864604596" sldId="257"/>
            <ac:spMk id="4" creationId="{FEE7A2B8-8CD2-4544-65E6-A1921FF1F703}"/>
          </ac:spMkLst>
        </pc:spChg>
        <pc:spChg chg="add mod">
          <ac:chgData name="임지민" userId="64feb10b-5a0f-4652-857a-3d75719dd683" providerId="ADAL" clId="{8C07296D-9BCD-4BC3-86F2-46B900F14A17}" dt="2022-11-01T18:13:18.752" v="81" actId="14100"/>
          <ac:spMkLst>
            <pc:docMk/>
            <pc:sldMk cId="3864604596" sldId="257"/>
            <ac:spMk id="6" creationId="{40AFB998-EBFA-F408-084D-023722E938AD}"/>
          </ac:spMkLst>
        </pc:spChg>
        <pc:spChg chg="mod">
          <ac:chgData name="임지민" userId="64feb10b-5a0f-4652-857a-3d75719dd683" providerId="ADAL" clId="{8C07296D-9BCD-4BC3-86F2-46B900F14A17}" dt="2022-11-01T18:09:26.830" v="18" actId="1076"/>
          <ac:spMkLst>
            <pc:docMk/>
            <pc:sldMk cId="3864604596" sldId="257"/>
            <ac:spMk id="21" creationId="{7EE71D6F-DDEE-ACCC-87D2-F95532063959}"/>
          </ac:spMkLst>
        </pc:spChg>
        <pc:spChg chg="mod">
          <ac:chgData name="임지민" userId="64feb10b-5a0f-4652-857a-3d75719dd683" providerId="ADAL" clId="{8C07296D-9BCD-4BC3-86F2-46B900F14A17}" dt="2022-11-01T18:09:24.272" v="17" actId="1076"/>
          <ac:spMkLst>
            <pc:docMk/>
            <pc:sldMk cId="3864604596" sldId="257"/>
            <ac:spMk id="29" creationId="{60D37648-859E-0233-E25B-5C0BD0CF6A64}"/>
          </ac:spMkLst>
        </pc:spChg>
        <pc:spChg chg="del mod">
          <ac:chgData name="임지민" userId="64feb10b-5a0f-4652-857a-3d75719dd683" providerId="ADAL" clId="{8C07296D-9BCD-4BC3-86F2-46B900F14A17}" dt="2022-11-01T18:06:46.985" v="2" actId="478"/>
          <ac:spMkLst>
            <pc:docMk/>
            <pc:sldMk cId="3864604596" sldId="257"/>
            <ac:spMk id="32" creationId="{E6D67553-4079-DBD1-472B-92DA4ADD689A}"/>
          </ac:spMkLst>
        </pc:spChg>
        <pc:spChg chg="mod">
          <ac:chgData name="임지민" userId="64feb10b-5a0f-4652-857a-3d75719dd683" providerId="ADAL" clId="{8C07296D-9BCD-4BC3-86F2-46B900F14A17}" dt="2022-11-01T18:08:32.146" v="9" actId="2711"/>
          <ac:spMkLst>
            <pc:docMk/>
            <pc:sldMk cId="3864604596" sldId="257"/>
            <ac:spMk id="33" creationId="{8F5B323C-A429-46A9-635A-4D972E003F42}"/>
          </ac:spMkLst>
        </pc:spChg>
        <pc:picChg chg="add del mod">
          <ac:chgData name="임지민" userId="64feb10b-5a0f-4652-857a-3d75719dd683" providerId="ADAL" clId="{8C07296D-9BCD-4BC3-86F2-46B900F14A17}" dt="2022-11-01T18:06:54.434" v="5" actId="478"/>
          <ac:picMkLst>
            <pc:docMk/>
            <pc:sldMk cId="3864604596" sldId="257"/>
            <ac:picMk id="2" creationId="{DDB5C2C9-E1A3-C77C-027E-3060E8203A71}"/>
          </ac:picMkLst>
        </pc:picChg>
        <pc:picChg chg="add mod">
          <ac:chgData name="임지민" userId="64feb10b-5a0f-4652-857a-3d75719dd683" providerId="ADAL" clId="{8C07296D-9BCD-4BC3-86F2-46B900F14A17}" dt="2022-11-01T18:13:34.188" v="83" actId="1076"/>
          <ac:picMkLst>
            <pc:docMk/>
            <pc:sldMk cId="3864604596" sldId="257"/>
            <ac:picMk id="5" creationId="{E91143A4-A05B-1BA2-8CF2-357FEB951297}"/>
          </ac:picMkLst>
        </pc:picChg>
        <pc:picChg chg="del">
          <ac:chgData name="임지민" userId="64feb10b-5a0f-4652-857a-3d75719dd683" providerId="ADAL" clId="{8C07296D-9BCD-4BC3-86F2-46B900F14A17}" dt="2022-11-01T18:06:59.016" v="6" actId="478"/>
          <ac:picMkLst>
            <pc:docMk/>
            <pc:sldMk cId="3864604596" sldId="257"/>
            <ac:picMk id="30" creationId="{986D36D0-8573-E66F-3B1C-8B9496F40C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1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6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AA76-BCFB-4F13-8394-9D97EC6D430D}" type="datetimeFigureOut">
              <a:rPr lang="ko-KR" altLang="en-US" smtClean="0"/>
              <a:t>2022-11-12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241D-2824-4788-97DE-9322E3DFB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B32A9EAD-E1E2-CE27-4C50-06C2DD8F6C4F}"/>
              </a:ext>
            </a:extLst>
          </p:cNvPr>
          <p:cNvSpPr/>
          <p:nvPr/>
        </p:nvSpPr>
        <p:spPr>
          <a:xfrm>
            <a:off x="1814856" y="94128"/>
            <a:ext cx="726146" cy="726146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37CDC5-8FDE-D267-ADEE-A2A99176DE8F}"/>
              </a:ext>
            </a:extLst>
          </p:cNvPr>
          <p:cNvSpPr/>
          <p:nvPr/>
        </p:nvSpPr>
        <p:spPr>
          <a:xfrm>
            <a:off x="-174812" y="-510989"/>
            <a:ext cx="1882588" cy="1882588"/>
          </a:xfrm>
          <a:prstGeom prst="ellipse">
            <a:avLst/>
          </a:prstGeom>
          <a:gradFill>
            <a:gsLst>
              <a:gs pos="45000">
                <a:srgbClr val="B1B1B1">
                  <a:alpha val="43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B94CB7-7991-C882-6FF4-B343A8E28225}"/>
              </a:ext>
            </a:extLst>
          </p:cNvPr>
          <p:cNvSpPr/>
          <p:nvPr/>
        </p:nvSpPr>
        <p:spPr>
          <a:xfrm>
            <a:off x="3778624" y="-551325"/>
            <a:ext cx="2743198" cy="2743198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6A4F230-4EF3-85E8-9703-398DC56DA549}"/>
              </a:ext>
            </a:extLst>
          </p:cNvPr>
          <p:cNvSpPr/>
          <p:nvPr/>
        </p:nvSpPr>
        <p:spPr>
          <a:xfrm>
            <a:off x="5795681" y="7893417"/>
            <a:ext cx="1479180" cy="1479180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982AE1-8360-3812-C66D-F1478A6AC50B}"/>
              </a:ext>
            </a:extLst>
          </p:cNvPr>
          <p:cNvSpPr/>
          <p:nvPr/>
        </p:nvSpPr>
        <p:spPr>
          <a:xfrm>
            <a:off x="6199096" y="3255327"/>
            <a:ext cx="1479180" cy="1479180"/>
          </a:xfrm>
          <a:prstGeom prst="ellipse">
            <a:avLst/>
          </a:prstGeom>
          <a:gradFill>
            <a:gsLst>
              <a:gs pos="45000">
                <a:srgbClr val="B1B1B1">
                  <a:alpha val="98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1E8390-3D0F-4C8A-E305-F5C4E19E6FEF}"/>
              </a:ext>
            </a:extLst>
          </p:cNvPr>
          <p:cNvSpPr/>
          <p:nvPr/>
        </p:nvSpPr>
        <p:spPr>
          <a:xfrm>
            <a:off x="6199096" y="2770097"/>
            <a:ext cx="1021976" cy="1021976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69BB734-BB44-66F4-B8B3-DBD321ECD05D}"/>
              </a:ext>
            </a:extLst>
          </p:cNvPr>
          <p:cNvSpPr/>
          <p:nvPr/>
        </p:nvSpPr>
        <p:spPr>
          <a:xfrm>
            <a:off x="6246158" y="7079870"/>
            <a:ext cx="1021976" cy="1021976"/>
          </a:xfrm>
          <a:prstGeom prst="ellipse">
            <a:avLst/>
          </a:prstGeom>
          <a:gradFill>
            <a:gsLst>
              <a:gs pos="45000">
                <a:srgbClr val="B1B1B1">
                  <a:alpha val="84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9C27A09-B65E-E954-C948-75C5BAA261AC}"/>
              </a:ext>
            </a:extLst>
          </p:cNvPr>
          <p:cNvSpPr/>
          <p:nvPr/>
        </p:nvSpPr>
        <p:spPr>
          <a:xfrm>
            <a:off x="1" y="645459"/>
            <a:ext cx="6535270" cy="9260540"/>
          </a:xfrm>
          <a:custGeom>
            <a:avLst/>
            <a:gdLst>
              <a:gd name="connsiteX0" fmla="*/ 0 w 7073153"/>
              <a:gd name="connsiteY0" fmla="*/ 0 h 8615082"/>
              <a:gd name="connsiteX1" fmla="*/ 4666130 w 7073153"/>
              <a:gd name="connsiteY1" fmla="*/ 0 h 8615082"/>
              <a:gd name="connsiteX2" fmla="*/ 4666130 w 7073153"/>
              <a:gd name="connsiteY2" fmla="*/ 1 h 8615082"/>
              <a:gd name="connsiteX3" fmla="*/ 4688488 w 7073153"/>
              <a:gd name="connsiteY3" fmla="*/ 1 h 8615082"/>
              <a:gd name="connsiteX4" fmla="*/ 7073153 w 7073153"/>
              <a:gd name="connsiteY4" fmla="*/ 2384666 h 8615082"/>
              <a:gd name="connsiteX5" fmla="*/ 7073153 w 7073153"/>
              <a:gd name="connsiteY5" fmla="*/ 8615082 h 8615082"/>
              <a:gd name="connsiteX6" fmla="*/ 4666130 w 7073153"/>
              <a:gd name="connsiteY6" fmla="*/ 8615082 h 8615082"/>
              <a:gd name="connsiteX7" fmla="*/ 26895 w 7073153"/>
              <a:gd name="connsiteY7" fmla="*/ 8615082 h 8615082"/>
              <a:gd name="connsiteX8" fmla="*/ 0 w 7073153"/>
              <a:gd name="connsiteY8" fmla="*/ 8615082 h 861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73153" h="8615082">
                <a:moveTo>
                  <a:pt x="0" y="0"/>
                </a:moveTo>
                <a:lnTo>
                  <a:pt x="4666130" y="0"/>
                </a:lnTo>
                <a:lnTo>
                  <a:pt x="4666130" y="1"/>
                </a:lnTo>
                <a:lnTo>
                  <a:pt x="4688488" y="1"/>
                </a:lnTo>
                <a:cubicBezTo>
                  <a:pt x="6005502" y="1"/>
                  <a:pt x="7073153" y="1067652"/>
                  <a:pt x="7073153" y="2384666"/>
                </a:cubicBezTo>
                <a:lnTo>
                  <a:pt x="7073153" y="8615082"/>
                </a:lnTo>
                <a:lnTo>
                  <a:pt x="4666130" y="8615082"/>
                </a:lnTo>
                <a:lnTo>
                  <a:pt x="26895" y="8615082"/>
                </a:lnTo>
                <a:lnTo>
                  <a:pt x="0" y="8615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92.7deg,#32bf61 -1.37%,#3f64f7 90%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E5905A-2B72-8E40-DF46-1ABC13012A2B}"/>
              </a:ext>
            </a:extLst>
          </p:cNvPr>
          <p:cNvSpPr/>
          <p:nvPr/>
        </p:nvSpPr>
        <p:spPr>
          <a:xfrm>
            <a:off x="5983938" y="1218099"/>
            <a:ext cx="726146" cy="726146"/>
          </a:xfrm>
          <a:prstGeom prst="ellipse">
            <a:avLst/>
          </a:prstGeom>
          <a:gradFill>
            <a:gsLst>
              <a:gs pos="45000">
                <a:srgbClr val="B1B1B1">
                  <a:alpha val="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C1AC4-32D4-9496-8D4F-36479F9D840C}"/>
              </a:ext>
            </a:extLst>
          </p:cNvPr>
          <p:cNvSpPr txBox="1"/>
          <p:nvPr/>
        </p:nvSpPr>
        <p:spPr>
          <a:xfrm>
            <a:off x="336178" y="1236780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94053-4B21-456C-FEA9-B977BDEAFD8A}"/>
              </a:ext>
            </a:extLst>
          </p:cNvPr>
          <p:cNvSpPr txBox="1"/>
          <p:nvPr/>
        </p:nvSpPr>
        <p:spPr>
          <a:xfrm>
            <a:off x="336178" y="2111226"/>
            <a:ext cx="5110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Angels Camp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B40F4-AA60-594B-BBFF-47F804EF609E}"/>
              </a:ext>
            </a:extLst>
          </p:cNvPr>
          <p:cNvSpPr txBox="1"/>
          <p:nvPr/>
        </p:nvSpPr>
        <p:spPr>
          <a:xfrm>
            <a:off x="3117133" y="1344502"/>
            <a:ext cx="1457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11.11(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금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-12(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45000">
                      <a:srgbClr val="B1B1B1">
                        <a:alpha val="98000"/>
                      </a:srgbClr>
                    </a:gs>
                    <a:gs pos="0">
                      <a:prstClr val="white">
                        <a:lumMod val="85000"/>
                      </a:prstClr>
                    </a:gs>
                    <a:gs pos="100000">
                      <a:prstClr val="white">
                        <a:lumMod val="50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71D6F-DDEE-ACCC-87D2-F95532063959}"/>
              </a:ext>
            </a:extLst>
          </p:cNvPr>
          <p:cNvSpPr txBox="1"/>
          <p:nvPr/>
        </p:nvSpPr>
        <p:spPr>
          <a:xfrm>
            <a:off x="391081" y="991594"/>
            <a:ext cx="214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ZP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+mn-cs"/>
              </a:rPr>
              <a:t>가 모여 펼치는 코딩 축제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나눔스퀘어OTF_ac Bold" panose="020B0600000101010101" pitchFamily="34" charset="-127"/>
              <a:ea typeface="나눔스퀘어OTF_ac Bold" panose="020B0600000101010101" pitchFamily="34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B323C-A429-46A9-635A-4D972E003F42}"/>
              </a:ext>
            </a:extLst>
          </p:cNvPr>
          <p:cNvSpPr txBox="1"/>
          <p:nvPr/>
        </p:nvSpPr>
        <p:spPr>
          <a:xfrm>
            <a:off x="336178" y="3143143"/>
            <a:ext cx="59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32BF61"/>
                    </a:gs>
                    <a:gs pos="100000">
                      <a:srgbClr val="3F64F7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타이포_쌍문동 B" panose="02020803020101020101" pitchFamily="18" charset="-127"/>
                <a:ea typeface="타이포_쌍문동 B" panose="02020803020101020101" pitchFamily="18" charset="-127"/>
                <a:cs typeface="+mn-cs"/>
              </a:rPr>
              <a:t>Do whatever you want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AFB998-EBFA-F408-084D-023722E938AD}"/>
              </a:ext>
            </a:extLst>
          </p:cNvPr>
          <p:cNvSpPr/>
          <p:nvPr/>
        </p:nvSpPr>
        <p:spPr>
          <a:xfrm>
            <a:off x="391711" y="4021576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Table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68DCCA-2E3E-EEBE-CDCD-1DBCC153CBCF}"/>
              </a:ext>
            </a:extLst>
          </p:cNvPr>
          <p:cNvSpPr/>
          <p:nvPr/>
        </p:nvSpPr>
        <p:spPr>
          <a:xfrm>
            <a:off x="391711" y="7572784"/>
            <a:ext cx="945378" cy="294746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C70C2-0065-A865-B43F-F89B7F116073}"/>
              </a:ext>
            </a:extLst>
          </p:cNvPr>
          <p:cNvSpPr/>
          <p:nvPr/>
        </p:nvSpPr>
        <p:spPr>
          <a:xfrm>
            <a:off x="391711" y="8048138"/>
            <a:ext cx="945379" cy="473246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When &amp;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Where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F3F085-3703-0A3F-7B8A-652857D2B7B9}"/>
              </a:ext>
            </a:extLst>
          </p:cNvPr>
          <p:cNvSpPr/>
          <p:nvPr/>
        </p:nvSpPr>
        <p:spPr>
          <a:xfrm>
            <a:off x="391711" y="8804350"/>
            <a:ext cx="945379" cy="291362"/>
          </a:xfrm>
          <a:prstGeom prst="roundRect">
            <a:avLst>
              <a:gd name="adj" fmla="val 31161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What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DA24-9D13-4E19-696B-896B6948DF0C}"/>
              </a:ext>
            </a:extLst>
          </p:cNvPr>
          <p:cNvSpPr txBox="1"/>
          <p:nvPr/>
        </p:nvSpPr>
        <p:spPr>
          <a:xfrm>
            <a:off x="1692008" y="7572784"/>
            <a:ext cx="37268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ZeroPage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회원이라면 누구나 참석 가능합니다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AE4DA-154F-7408-A0BB-538F21C7C89D}"/>
              </a:ext>
            </a:extLst>
          </p:cNvPr>
          <p:cNvSpPr txBox="1"/>
          <p:nvPr/>
        </p:nvSpPr>
        <p:spPr>
          <a:xfrm>
            <a:off x="1692007" y="7952940"/>
            <a:ext cx="4312103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13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b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마포구 동교로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156-12 2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023190-F35E-D2DF-6D71-8DBE1B65BC80}"/>
              </a:ext>
            </a:extLst>
          </p:cNvPr>
          <p:cNvSpPr txBox="1"/>
          <p:nvPr/>
        </p:nvSpPr>
        <p:spPr>
          <a:xfrm>
            <a:off x="1692007" y="8694410"/>
            <a:ext cx="4124765" cy="66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밤새 진행되는 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해커톤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!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미뤄왔던 프로젝트를 시작해보세요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아이디어실현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팀플경험쌓기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밤샘코딩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D3DB9D-0A82-0707-33E8-C9D510F3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61" y="9136770"/>
            <a:ext cx="640361" cy="6390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2767AC-33E1-635D-0263-8B4DD14B7FB8}"/>
              </a:ext>
            </a:extLst>
          </p:cNvPr>
          <p:cNvSpPr txBox="1"/>
          <p:nvPr/>
        </p:nvSpPr>
        <p:spPr>
          <a:xfrm>
            <a:off x="3682849" y="9511034"/>
            <a:ext cx="2112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문의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I 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ZeroPage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카카오톡 채널</a:t>
            </a:r>
          </a:p>
        </p:txBody>
      </p:sp>
      <p:graphicFrame>
        <p:nvGraphicFramePr>
          <p:cNvPr id="27" name="표 28">
            <a:extLst>
              <a:ext uri="{FF2B5EF4-FFF2-40B4-BE49-F238E27FC236}">
                <a16:creationId xmlns:a16="http://schemas.microsoft.com/office/drawing/2014/main" id="{C38C7132-8DDD-24B3-00A9-1CAB6788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41796"/>
              </p:ext>
            </p:extLst>
          </p:nvPr>
        </p:nvGraphicFramePr>
        <p:xfrm>
          <a:off x="1751035" y="4021576"/>
          <a:ext cx="3033204" cy="3413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집합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71580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20:00 - 20:30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엔젤스캠프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개막 및 회장 인사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25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20:30 - 21:30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아이스브레이킹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056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21:30 - 22:00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Ideate &amp; 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 메이킹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440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22:00 - 23:30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10028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23:30 - 01:30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</a:t>
                      </a:r>
                      <a:r>
                        <a:rPr lang="en-US" altLang="ko-KR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</a:t>
                      </a:r>
                      <a:r>
                        <a:rPr lang="en-US" altLang="ko-KR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 및 야식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304074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01:30 - 03:30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2766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03:30 - 04:00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타임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04:00 - 05:00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05:00 - 06:00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 준비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318998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06:00 - 07:00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10122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07:00 - 07:30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상호 심사 및 시상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026676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07:30 - 08:00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755732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872BEEFC-D176-DA86-CC2D-75300A329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4" b="99065" l="2778" r="96759">
                        <a14:foregroundMark x1="22222" y1="23364" x2="22222" y2="95327"/>
                        <a14:foregroundMark x1="14352" y1="25234" x2="9722" y2="28972"/>
                        <a14:foregroundMark x1="12500" y1="9346" x2="9722" y2="9346"/>
                        <a14:foregroundMark x1="8333" y1="14953" x2="2778" y2="30841"/>
                        <a14:foregroundMark x1="5556" y1="13084" x2="4630" y2="61682"/>
                        <a14:foregroundMark x1="33796" y1="99065" x2="60648" y2="79439"/>
                        <a14:foregroundMark x1="77778" y1="36449" x2="77778" y2="97196"/>
                        <a14:foregroundMark x1="88426" y1="11215" x2="90278" y2="70093"/>
                        <a14:foregroundMark x1="92593" y1="32710" x2="95370" y2="16822"/>
                        <a14:foregroundMark x1="90278" y1="52336" x2="96296" y2="3738"/>
                        <a14:foregroundMark x1="94444" y1="25234" x2="97222" y2="40187"/>
                        <a14:foregroundMark x1="81944" y1="50467" x2="31481" y2="73832"/>
                        <a14:foregroundMark x1="15278" y1="7477" x2="2778" y2="73832"/>
                        <a14:foregroundMark x1="22222" y1="28972" x2="30556" y2="97196"/>
                        <a14:foregroundMark x1="34722" y1="34579" x2="48148" y2="88785"/>
                        <a14:foregroundMark x1="40278" y1="46729" x2="80093" y2="56075"/>
                        <a14:foregroundMark x1="80093" y1="14953" x2="59259" y2="99065"/>
                        <a14:foregroundMark x1="59259" y1="99065" x2="62500" y2="88785"/>
                        <a14:foregroundMark x1="81019" y1="18692" x2="91667" y2="88785"/>
                        <a14:foregroundMark x1="91667" y1="88785" x2="90278" y2="86916"/>
                        <a14:foregroundMark x1="90278" y1="13084" x2="96296" y2="48598"/>
                        <a14:foregroundMark x1="93519" y1="18692" x2="96296" y2="18692"/>
                        <a14:backgroundMark x1="46737" y1="34098" x2="52778" y2="1869"/>
                        <a14:backgroundMark x1="49074" y1="30841" x2="53704" y2="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9071" y="1924022"/>
            <a:ext cx="843558" cy="4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8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F8F6-1A22-F827-ADBB-9CA97383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28">
            <a:extLst>
              <a:ext uri="{FF2B5EF4-FFF2-40B4-BE49-F238E27FC236}">
                <a16:creationId xmlns:a16="http://schemas.microsoft.com/office/drawing/2014/main" id="{DB62F68F-A48F-950E-F3AE-EF3C16AC3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15464"/>
              </p:ext>
            </p:extLst>
          </p:nvPr>
        </p:nvGraphicFramePr>
        <p:xfrm>
          <a:off x="1751035" y="4021576"/>
          <a:ext cx="3033204" cy="1706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3722">
                  <a:extLst>
                    <a:ext uri="{9D8B030D-6E8A-4147-A177-3AD203B41FA5}">
                      <a16:colId xmlns:a16="http://schemas.microsoft.com/office/drawing/2014/main" val="769456633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701231333"/>
                    </a:ext>
                  </a:extLst>
                </a:gridCol>
              </a:tblGrid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533987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04:45 - 05:00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타임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152455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05:00 - 06:00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01094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06:00 - 06:30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 준비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318998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06:30 - 07:00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101223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07:00 - 07:30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상호 심사 및 시상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026676"/>
                  </a:ext>
                </a:extLst>
              </a:tr>
              <a:tr h="2324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07:30 - 08:00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폐막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755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30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AA20240D24D743B707AA957F1BF5CD" ma:contentTypeVersion="14" ma:contentTypeDescription="새 문서를 만듭니다." ma:contentTypeScope="" ma:versionID="011ae9bff4c5a000eab8350b297cc6fd">
  <xsd:schema xmlns:xsd="http://www.w3.org/2001/XMLSchema" xmlns:xs="http://www.w3.org/2001/XMLSchema" xmlns:p="http://schemas.microsoft.com/office/2006/metadata/properties" xmlns:ns3="55b293fa-e02a-4cd2-a8a9-d9d684a3ebe3" xmlns:ns4="01a9929e-678a-491e-8dfb-087e7b5b3ece" targetNamespace="http://schemas.microsoft.com/office/2006/metadata/properties" ma:root="true" ma:fieldsID="e00df02b3dfff3e04ce55e9f07bdf325" ns3:_="" ns4:_="">
    <xsd:import namespace="55b293fa-e02a-4cd2-a8a9-d9d684a3ebe3"/>
    <xsd:import namespace="01a9929e-678a-491e-8dfb-087e7b5b3e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293fa-e02a-4cd2-a8a9-d9d684a3eb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9929e-678a-491e-8dfb-087e7b5b3ec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92FCFA-F37C-488A-9C76-6D26C8D1561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55b293fa-e02a-4cd2-a8a9-d9d684a3ebe3"/>
    <ds:schemaRef ds:uri="http://schemas.microsoft.com/office/infopath/2007/PartnerControls"/>
    <ds:schemaRef ds:uri="http://schemas.openxmlformats.org/package/2006/metadata/core-properties"/>
    <ds:schemaRef ds:uri="01a9929e-678a-491e-8dfb-087e7b5b3ec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DAC8CD0-83D0-4B38-B4F2-DD1FCD6AF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829384-C5F1-4240-A121-92CFE9AD0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b293fa-e02a-4cd2-a8a9-d9d684a3ebe3"/>
    <ds:schemaRef ds:uri="01a9929e-678a-491e-8dfb-087e7b5b3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184</Words>
  <Application>Microsoft Office PowerPoint</Application>
  <PresentationFormat>A4 용지(210x297mm)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나눔스퀘어</vt:lpstr>
      <vt:lpstr>나눔스퀘어 Bold</vt:lpstr>
      <vt:lpstr>나눔스퀘어OTF_ac</vt:lpstr>
      <vt:lpstr>나눔스퀘어OTF_ac Bold</vt:lpstr>
      <vt:lpstr>타이포_쌍문동 B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임지민</dc:creator>
  <cp:lastModifiedBy>임지민</cp:lastModifiedBy>
  <cp:revision>4</cp:revision>
  <dcterms:created xsi:type="dcterms:W3CDTF">2022-10-31T02:44:35Z</dcterms:created>
  <dcterms:modified xsi:type="dcterms:W3CDTF">2022-11-11T19:39:25Z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0x010100DEAA20240D24D743B707AA957F1BF5CD</vt:lpwstr>
  </property>
</Properties>
</file>