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5C5C5"/>
    <a:srgbClr val="9F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722" y="90"/>
      </p:cViewPr>
      <p:guideLst>
        <p:guide orient="horz" pos="283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1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2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3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9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1EAB-1817-40A6-AC04-6B8D36FED659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2994-8178-4E01-8A20-7D5F16CB6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7644771-C633-B447-F8A5-94AABE525464}"/>
              </a:ext>
            </a:extLst>
          </p:cNvPr>
          <p:cNvSpPr/>
          <p:nvPr/>
        </p:nvSpPr>
        <p:spPr>
          <a:xfrm>
            <a:off x="4240815" y="37859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9359D6-F029-5C69-B79A-CE521B471A01}"/>
              </a:ext>
            </a:extLst>
          </p:cNvPr>
          <p:cNvSpPr/>
          <p:nvPr/>
        </p:nvSpPr>
        <p:spPr>
          <a:xfrm>
            <a:off x="2433214" y="-171153"/>
            <a:ext cx="1710319" cy="1710319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255E8-F4F6-0F41-EB88-6E4BF5AB5DAC}"/>
              </a:ext>
            </a:extLst>
          </p:cNvPr>
          <p:cNvSpPr/>
          <p:nvPr/>
        </p:nvSpPr>
        <p:spPr>
          <a:xfrm>
            <a:off x="6024885" y="-207798"/>
            <a:ext cx="2492178" cy="249217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8B30F-FCBD-A4BF-64D1-0F493675F27E}"/>
              </a:ext>
            </a:extLst>
          </p:cNvPr>
          <p:cNvSpPr/>
          <p:nvPr/>
        </p:nvSpPr>
        <p:spPr>
          <a:xfrm>
            <a:off x="7857368" y="7464196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0010D2-617D-5E24-4B38-159C0B0B3230}"/>
              </a:ext>
            </a:extLst>
          </p:cNvPr>
          <p:cNvSpPr/>
          <p:nvPr/>
        </p:nvSpPr>
        <p:spPr>
          <a:xfrm>
            <a:off x="8223868" y="3250521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5E1DEB-AB98-1B12-5096-91F79712A69F}"/>
              </a:ext>
            </a:extLst>
          </p:cNvPr>
          <p:cNvSpPr/>
          <p:nvPr/>
        </p:nvSpPr>
        <p:spPr>
          <a:xfrm>
            <a:off x="8223868" y="2809692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7E875E-9374-3ACE-B4F9-75FECAC57A99}"/>
              </a:ext>
            </a:extLst>
          </p:cNvPr>
          <p:cNvSpPr/>
          <p:nvPr/>
        </p:nvSpPr>
        <p:spPr>
          <a:xfrm>
            <a:off x="8266624" y="6725094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B94C90-B44C-B3D0-7BDB-950B7D022AB8}"/>
              </a:ext>
            </a:extLst>
          </p:cNvPr>
          <p:cNvSpPr/>
          <p:nvPr/>
        </p:nvSpPr>
        <p:spPr>
          <a:xfrm>
            <a:off x="8028399" y="139971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5366">
              <a:defRPr/>
            </a:pPr>
            <a:endParaRPr lang="ko-KR" altLang="en-US" sz="1635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27A96-8513-62BD-49C2-B2C72DA2E079}"/>
              </a:ext>
            </a:extLst>
          </p:cNvPr>
          <p:cNvSpPr/>
          <p:nvPr/>
        </p:nvSpPr>
        <p:spPr>
          <a:xfrm>
            <a:off x="1370118" y="1539167"/>
            <a:ext cx="6231191" cy="5799479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15366">
              <a:defRPr/>
            </a:pPr>
            <a:endParaRPr lang="ko-KR" altLang="en-US" sz="1635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97D07-5899-AB2D-A7D2-9ECA766C450D}"/>
              </a:ext>
            </a:extLst>
          </p:cNvPr>
          <p:cNvSpPr txBox="1"/>
          <p:nvPr/>
        </p:nvSpPr>
        <p:spPr>
          <a:xfrm>
            <a:off x="1744418" y="3447587"/>
            <a:ext cx="5482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5366">
              <a:defRPr/>
            </a:pPr>
            <a:r>
              <a:rPr lang="en-US" altLang="ko-KR" sz="4000" dirty="0"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2022 Angels 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DDE80-7DCF-994D-3195-89FBDE38CD21}"/>
              </a:ext>
            </a:extLst>
          </p:cNvPr>
          <p:cNvSpPr txBox="1"/>
          <p:nvPr/>
        </p:nvSpPr>
        <p:spPr>
          <a:xfrm>
            <a:off x="1805574" y="3092229"/>
            <a:ext cx="311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366">
              <a:defRPr/>
            </a:pP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ZP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 모여 펼치는 코딩 축제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355B-5E2E-1459-29BE-23D0A722BD37}"/>
              </a:ext>
            </a:extLst>
          </p:cNvPr>
          <p:cNvSpPr txBox="1"/>
          <p:nvPr/>
        </p:nvSpPr>
        <p:spPr>
          <a:xfrm>
            <a:off x="1746822" y="4991005"/>
            <a:ext cx="5477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5366">
              <a:defRPr/>
            </a:pPr>
            <a:r>
              <a:rPr lang="ko-KR" altLang="en-US" sz="9600" dirty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일정 안내</a:t>
            </a:r>
            <a:endParaRPr lang="en-US" altLang="ko-KR" sz="9600" dirty="0">
              <a:ln w="38100">
                <a:noFill/>
              </a:ln>
              <a:gradFill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413DB-7BFB-A873-5EB1-CC06FEC62D13}"/>
              </a:ext>
            </a:extLst>
          </p:cNvPr>
          <p:cNvSpPr txBox="1"/>
          <p:nvPr/>
        </p:nvSpPr>
        <p:spPr>
          <a:xfrm>
            <a:off x="1767661" y="4211837"/>
            <a:ext cx="5436104" cy="59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5366">
              <a:defRPr/>
            </a:pPr>
            <a:r>
              <a:rPr lang="en-US" altLang="ko-KR" sz="3271" dirty="0">
                <a:gradFill flip="none" rotWithShape="1"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Do whatever you want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F224787-F37F-B8A0-5E94-91710BDF2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17" y="245246"/>
            <a:ext cx="1572976" cy="15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7644771-C633-B447-F8A5-94AABE525464}"/>
              </a:ext>
            </a:extLst>
          </p:cNvPr>
          <p:cNvSpPr/>
          <p:nvPr/>
        </p:nvSpPr>
        <p:spPr>
          <a:xfrm>
            <a:off x="4240815" y="37859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9359D6-F029-5C69-B79A-CE521B471A01}"/>
              </a:ext>
            </a:extLst>
          </p:cNvPr>
          <p:cNvSpPr/>
          <p:nvPr/>
        </p:nvSpPr>
        <p:spPr>
          <a:xfrm>
            <a:off x="2433214" y="-171153"/>
            <a:ext cx="1710319" cy="1710319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255E8-F4F6-0F41-EB88-6E4BF5AB5DAC}"/>
              </a:ext>
            </a:extLst>
          </p:cNvPr>
          <p:cNvSpPr/>
          <p:nvPr/>
        </p:nvSpPr>
        <p:spPr>
          <a:xfrm>
            <a:off x="6024885" y="-207798"/>
            <a:ext cx="2492178" cy="249217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8B30F-FCBD-A4BF-64D1-0F493675F27E}"/>
              </a:ext>
            </a:extLst>
          </p:cNvPr>
          <p:cNvSpPr/>
          <p:nvPr/>
        </p:nvSpPr>
        <p:spPr>
          <a:xfrm>
            <a:off x="7857368" y="7464196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0010D2-617D-5E24-4B38-159C0B0B3230}"/>
              </a:ext>
            </a:extLst>
          </p:cNvPr>
          <p:cNvSpPr/>
          <p:nvPr/>
        </p:nvSpPr>
        <p:spPr>
          <a:xfrm>
            <a:off x="8223868" y="3250521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5E1DEB-AB98-1B12-5096-91F79712A69F}"/>
              </a:ext>
            </a:extLst>
          </p:cNvPr>
          <p:cNvSpPr/>
          <p:nvPr/>
        </p:nvSpPr>
        <p:spPr>
          <a:xfrm>
            <a:off x="8223868" y="2809692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7E875E-9374-3ACE-B4F9-75FECAC57A99}"/>
              </a:ext>
            </a:extLst>
          </p:cNvPr>
          <p:cNvSpPr/>
          <p:nvPr/>
        </p:nvSpPr>
        <p:spPr>
          <a:xfrm>
            <a:off x="8266624" y="6725094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B94C90-B44C-B3D0-7BDB-950B7D022AB8}"/>
              </a:ext>
            </a:extLst>
          </p:cNvPr>
          <p:cNvSpPr/>
          <p:nvPr/>
        </p:nvSpPr>
        <p:spPr>
          <a:xfrm>
            <a:off x="8028399" y="139971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27A96-8513-62BD-49C2-B2C72DA2E079}"/>
              </a:ext>
            </a:extLst>
          </p:cNvPr>
          <p:cNvSpPr/>
          <p:nvPr/>
        </p:nvSpPr>
        <p:spPr>
          <a:xfrm>
            <a:off x="644769" y="797169"/>
            <a:ext cx="7643446" cy="8010853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355B-5E2E-1459-29BE-23D0A722BD37}"/>
              </a:ext>
            </a:extLst>
          </p:cNvPr>
          <p:cNvSpPr txBox="1"/>
          <p:nvPr/>
        </p:nvSpPr>
        <p:spPr>
          <a:xfrm>
            <a:off x="2753931" y="1136632"/>
            <a:ext cx="3493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전체 일정</a:t>
            </a:r>
            <a:endParaRPr kumimoji="0" lang="en-US" altLang="ko-KR" sz="6000" b="0" i="0" u="none" strike="noStrike" kern="1200" cap="none" spc="0" normalizeH="0" baseline="0" noProof="0" dirty="0">
              <a:ln w="38100">
                <a:noFill/>
              </a:ln>
              <a:gradFill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graphicFrame>
        <p:nvGraphicFramePr>
          <p:cNvPr id="3" name="표 28">
            <a:extLst>
              <a:ext uri="{FF2B5EF4-FFF2-40B4-BE49-F238E27FC236}">
                <a16:creationId xmlns:a16="http://schemas.microsoft.com/office/drawing/2014/main" id="{9B89A55F-AF25-79A3-66E5-AF0740940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76903"/>
              </p:ext>
            </p:extLst>
          </p:nvPr>
        </p:nvGraphicFramePr>
        <p:xfrm>
          <a:off x="1729212" y="2314798"/>
          <a:ext cx="5541114" cy="62363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2836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3488278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집합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20:00 - 20:30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엔젤스캠프</a:t>
                      </a:r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개막 및 회장 인사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20:30 - 21:30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21:30 - 22:00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Ideate &amp; </a:t>
                      </a:r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 메이킹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22:00 - 23:30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23:30 - 01:30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</a:t>
                      </a:r>
                      <a:r>
                        <a:rPr lang="en-US" altLang="ko-KR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</a:t>
                      </a:r>
                      <a:r>
                        <a:rPr lang="en-US" altLang="ko-KR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 및 야식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01:30 - 03:30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03:30 - 04:00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타임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04:00 - 05:00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05:00 - 06:00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 준비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3021318998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06:00 - 07:00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793101223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07:00 - 07:30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상호 심사 및 시상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1437026676"/>
                  </a:ext>
                </a:extLst>
              </a:tr>
              <a:tr h="445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07:30 - 08:00</a:t>
                      </a:r>
                    </a:p>
                  </a:txBody>
                  <a:tcPr marL="167045" marR="167045" marT="83522" marB="8352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폐막</a:t>
                      </a:r>
                    </a:p>
                  </a:txBody>
                  <a:tcPr marL="167045" marR="167045" marT="83522" marB="83522" anchor="ctr"/>
                </a:tc>
                <a:extLst>
                  <a:ext uri="{0D108BD9-81ED-4DB2-BD59-A6C34878D82A}">
                    <a16:rowId xmlns:a16="http://schemas.microsoft.com/office/drawing/2014/main" val="413075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3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7644771-C633-B447-F8A5-94AABE525464}"/>
              </a:ext>
            </a:extLst>
          </p:cNvPr>
          <p:cNvSpPr/>
          <p:nvPr/>
        </p:nvSpPr>
        <p:spPr>
          <a:xfrm>
            <a:off x="4240815" y="37859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9359D6-F029-5C69-B79A-CE521B471A01}"/>
              </a:ext>
            </a:extLst>
          </p:cNvPr>
          <p:cNvSpPr/>
          <p:nvPr/>
        </p:nvSpPr>
        <p:spPr>
          <a:xfrm>
            <a:off x="2433214" y="-171153"/>
            <a:ext cx="1710319" cy="1710319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255E8-F4F6-0F41-EB88-6E4BF5AB5DAC}"/>
              </a:ext>
            </a:extLst>
          </p:cNvPr>
          <p:cNvSpPr/>
          <p:nvPr/>
        </p:nvSpPr>
        <p:spPr>
          <a:xfrm>
            <a:off x="6024885" y="-207798"/>
            <a:ext cx="2492178" cy="249217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8B30F-FCBD-A4BF-64D1-0F493675F27E}"/>
              </a:ext>
            </a:extLst>
          </p:cNvPr>
          <p:cNvSpPr/>
          <p:nvPr/>
        </p:nvSpPr>
        <p:spPr>
          <a:xfrm>
            <a:off x="7857368" y="7464196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0010D2-617D-5E24-4B38-159C0B0B3230}"/>
              </a:ext>
            </a:extLst>
          </p:cNvPr>
          <p:cNvSpPr/>
          <p:nvPr/>
        </p:nvSpPr>
        <p:spPr>
          <a:xfrm>
            <a:off x="8223868" y="3250521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5E1DEB-AB98-1B12-5096-91F79712A69F}"/>
              </a:ext>
            </a:extLst>
          </p:cNvPr>
          <p:cNvSpPr/>
          <p:nvPr/>
        </p:nvSpPr>
        <p:spPr>
          <a:xfrm>
            <a:off x="8223868" y="2809692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7E875E-9374-3ACE-B4F9-75FECAC57A99}"/>
              </a:ext>
            </a:extLst>
          </p:cNvPr>
          <p:cNvSpPr/>
          <p:nvPr/>
        </p:nvSpPr>
        <p:spPr>
          <a:xfrm>
            <a:off x="8266624" y="6725094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B94C90-B44C-B3D0-7BDB-950B7D022AB8}"/>
              </a:ext>
            </a:extLst>
          </p:cNvPr>
          <p:cNvSpPr/>
          <p:nvPr/>
        </p:nvSpPr>
        <p:spPr>
          <a:xfrm>
            <a:off x="8028399" y="139971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27A96-8513-62BD-49C2-B2C72DA2E079}"/>
              </a:ext>
            </a:extLst>
          </p:cNvPr>
          <p:cNvSpPr/>
          <p:nvPr/>
        </p:nvSpPr>
        <p:spPr>
          <a:xfrm>
            <a:off x="644769" y="797169"/>
            <a:ext cx="7643446" cy="7268308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355B-5E2E-1459-29BE-23D0A722BD37}"/>
              </a:ext>
            </a:extLst>
          </p:cNvPr>
          <p:cNvSpPr txBox="1"/>
          <p:nvPr/>
        </p:nvSpPr>
        <p:spPr>
          <a:xfrm>
            <a:off x="2753931" y="1136632"/>
            <a:ext cx="3493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일정 안내</a:t>
            </a:r>
            <a:endParaRPr kumimoji="0" lang="en-US" altLang="ko-KR" sz="6000" b="0" i="0" u="none" strike="noStrike" kern="1200" cap="none" spc="0" normalizeH="0" baseline="0" noProof="0" dirty="0">
              <a:ln w="38100">
                <a:noFill/>
              </a:ln>
              <a:gradFill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DA628-9BCC-DB92-DA97-42A8AC09EAFC}"/>
              </a:ext>
            </a:extLst>
          </p:cNvPr>
          <p:cNvSpPr txBox="1"/>
          <p:nvPr/>
        </p:nvSpPr>
        <p:spPr>
          <a:xfrm>
            <a:off x="2177820" y="2623843"/>
            <a:ext cx="4643897" cy="500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5366">
              <a:lnSpc>
                <a:spcPct val="150000"/>
              </a:lnSpc>
              <a:defRPr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참가자분들은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defTabSz="415366">
              <a:lnSpc>
                <a:spcPct val="150000"/>
              </a:lnSpc>
              <a:defRPr/>
            </a:pPr>
            <a:r>
              <a:rPr lang="en-US" altLang="ko-KR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  <a:r>
              <a:rPr lang="ko-KR" altLang="en-US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월 </a:t>
            </a:r>
            <a:r>
              <a:rPr lang="en-US" altLang="ko-KR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  <a:r>
              <a:rPr lang="ko-KR" altLang="en-US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 금요일</a:t>
            </a:r>
            <a:endParaRPr lang="en-US" altLang="ko-KR" sz="4800" dirty="0">
              <a:solidFill>
                <a:prstClr val="black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 defTabSz="415366">
              <a:lnSpc>
                <a:spcPct val="150000"/>
              </a:lnSpc>
              <a:defRPr/>
            </a:pPr>
            <a:r>
              <a:rPr lang="ko-KR" altLang="en-US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오후 </a:t>
            </a:r>
            <a:r>
              <a:rPr lang="en-US" altLang="ko-KR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8</a:t>
            </a:r>
            <a:r>
              <a:rPr lang="ko-KR" altLang="en-US" sz="4800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시까지</a:t>
            </a:r>
            <a:endParaRPr lang="en-US" altLang="ko-KR" sz="4800" dirty="0">
              <a:solidFill>
                <a:prstClr val="black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 defTabSz="415366">
              <a:lnSpc>
                <a:spcPct val="150000"/>
              </a:lnSpc>
              <a:defRPr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 바랍니다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7644771-C633-B447-F8A5-94AABE525464}"/>
              </a:ext>
            </a:extLst>
          </p:cNvPr>
          <p:cNvSpPr/>
          <p:nvPr/>
        </p:nvSpPr>
        <p:spPr>
          <a:xfrm>
            <a:off x="4240815" y="37859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9359D6-F029-5C69-B79A-CE521B471A01}"/>
              </a:ext>
            </a:extLst>
          </p:cNvPr>
          <p:cNvSpPr/>
          <p:nvPr/>
        </p:nvSpPr>
        <p:spPr>
          <a:xfrm>
            <a:off x="2433214" y="-171153"/>
            <a:ext cx="1710319" cy="1710319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255E8-F4F6-0F41-EB88-6E4BF5AB5DAC}"/>
              </a:ext>
            </a:extLst>
          </p:cNvPr>
          <p:cNvSpPr/>
          <p:nvPr/>
        </p:nvSpPr>
        <p:spPr>
          <a:xfrm>
            <a:off x="6024885" y="-207798"/>
            <a:ext cx="2492178" cy="249217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8B30F-FCBD-A4BF-64D1-0F493675F27E}"/>
              </a:ext>
            </a:extLst>
          </p:cNvPr>
          <p:cNvSpPr/>
          <p:nvPr/>
        </p:nvSpPr>
        <p:spPr>
          <a:xfrm>
            <a:off x="7857368" y="7464196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0010D2-617D-5E24-4B38-159C0B0B3230}"/>
              </a:ext>
            </a:extLst>
          </p:cNvPr>
          <p:cNvSpPr/>
          <p:nvPr/>
        </p:nvSpPr>
        <p:spPr>
          <a:xfrm>
            <a:off x="8223868" y="3250521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5E1DEB-AB98-1B12-5096-91F79712A69F}"/>
              </a:ext>
            </a:extLst>
          </p:cNvPr>
          <p:cNvSpPr/>
          <p:nvPr/>
        </p:nvSpPr>
        <p:spPr>
          <a:xfrm>
            <a:off x="8223868" y="2809692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7E875E-9374-3ACE-B4F9-75FECAC57A99}"/>
              </a:ext>
            </a:extLst>
          </p:cNvPr>
          <p:cNvSpPr/>
          <p:nvPr/>
        </p:nvSpPr>
        <p:spPr>
          <a:xfrm>
            <a:off x="8266624" y="6725094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B94C90-B44C-B3D0-7BDB-950B7D022AB8}"/>
              </a:ext>
            </a:extLst>
          </p:cNvPr>
          <p:cNvSpPr/>
          <p:nvPr/>
        </p:nvSpPr>
        <p:spPr>
          <a:xfrm>
            <a:off x="8028399" y="139971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27A96-8513-62BD-49C2-B2C72DA2E079}"/>
              </a:ext>
            </a:extLst>
          </p:cNvPr>
          <p:cNvSpPr/>
          <p:nvPr/>
        </p:nvSpPr>
        <p:spPr>
          <a:xfrm>
            <a:off x="644769" y="797169"/>
            <a:ext cx="7643446" cy="8010853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장소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서울 마포구 동교로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156-12 2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층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홍대입구역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출구 도보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네이버 지도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https://naver.me/I5clOUzX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스페이스 클라우드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https://www.spacecloud.kr/space/38605?type=search</a:t>
            </a:r>
            <a:endParaRPr kumimoji="0" lang="ko-KR" altLang="en-US" sz="16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355B-5E2E-1459-29BE-23D0A722BD37}"/>
              </a:ext>
            </a:extLst>
          </p:cNvPr>
          <p:cNvSpPr txBox="1"/>
          <p:nvPr/>
        </p:nvSpPr>
        <p:spPr>
          <a:xfrm>
            <a:off x="2753931" y="1136632"/>
            <a:ext cx="3493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dirty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장소</a:t>
            </a:r>
            <a:r>
              <a:rPr kumimoji="0" lang="ko-KR" altLang="en-US" sz="6000" b="0" i="0" u="none" strike="noStrike" kern="1200" cap="none" spc="0" normalizeH="0" baseline="0" noProof="0" dirty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안내</a:t>
            </a:r>
            <a:endParaRPr kumimoji="0" lang="en-US" altLang="ko-KR" sz="6000" b="0" i="0" u="none" strike="noStrike" kern="1200" cap="none" spc="0" normalizeH="0" baseline="0" noProof="0" dirty="0">
              <a:ln w="38100">
                <a:noFill/>
              </a:ln>
              <a:gradFill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1E38F-C3C5-4623-EFC9-726634603D0C}"/>
              </a:ext>
            </a:extLst>
          </p:cNvPr>
          <p:cNvSpPr txBox="1"/>
          <p:nvPr/>
        </p:nvSpPr>
        <p:spPr>
          <a:xfrm>
            <a:off x="2074985" y="7832967"/>
            <a:ext cx="4783014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5366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 마포구 동교로 156-12 2층 (홍대입구역 1번 출구 도보 10분거리)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3B1639-8145-9700-E7B1-4C4B999D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34" y="2278467"/>
            <a:ext cx="6271516" cy="54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7644771-C633-B447-F8A5-94AABE525464}"/>
              </a:ext>
            </a:extLst>
          </p:cNvPr>
          <p:cNvSpPr/>
          <p:nvPr/>
        </p:nvSpPr>
        <p:spPr>
          <a:xfrm>
            <a:off x="4240815" y="37859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9359D6-F029-5C69-B79A-CE521B471A01}"/>
              </a:ext>
            </a:extLst>
          </p:cNvPr>
          <p:cNvSpPr/>
          <p:nvPr/>
        </p:nvSpPr>
        <p:spPr>
          <a:xfrm>
            <a:off x="2433214" y="-171153"/>
            <a:ext cx="1710319" cy="1710319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255E8-F4F6-0F41-EB88-6E4BF5AB5DAC}"/>
              </a:ext>
            </a:extLst>
          </p:cNvPr>
          <p:cNvSpPr/>
          <p:nvPr/>
        </p:nvSpPr>
        <p:spPr>
          <a:xfrm>
            <a:off x="6024885" y="-207798"/>
            <a:ext cx="2492178" cy="249217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8B30F-FCBD-A4BF-64D1-0F493675F27E}"/>
              </a:ext>
            </a:extLst>
          </p:cNvPr>
          <p:cNvSpPr/>
          <p:nvPr/>
        </p:nvSpPr>
        <p:spPr>
          <a:xfrm>
            <a:off x="7857368" y="7464196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0010D2-617D-5E24-4B38-159C0B0B3230}"/>
              </a:ext>
            </a:extLst>
          </p:cNvPr>
          <p:cNvSpPr/>
          <p:nvPr/>
        </p:nvSpPr>
        <p:spPr>
          <a:xfrm>
            <a:off x="8223868" y="3250521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5E1DEB-AB98-1B12-5096-91F79712A69F}"/>
              </a:ext>
            </a:extLst>
          </p:cNvPr>
          <p:cNvSpPr/>
          <p:nvPr/>
        </p:nvSpPr>
        <p:spPr>
          <a:xfrm>
            <a:off x="8223868" y="2809692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7E875E-9374-3ACE-B4F9-75FECAC57A99}"/>
              </a:ext>
            </a:extLst>
          </p:cNvPr>
          <p:cNvSpPr/>
          <p:nvPr/>
        </p:nvSpPr>
        <p:spPr>
          <a:xfrm>
            <a:off x="8266624" y="6725094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B94C90-B44C-B3D0-7BDB-950B7D022AB8}"/>
              </a:ext>
            </a:extLst>
          </p:cNvPr>
          <p:cNvSpPr/>
          <p:nvPr/>
        </p:nvSpPr>
        <p:spPr>
          <a:xfrm>
            <a:off x="8028399" y="139971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27A96-8513-62BD-49C2-B2C72DA2E079}"/>
              </a:ext>
            </a:extLst>
          </p:cNvPr>
          <p:cNvSpPr/>
          <p:nvPr/>
        </p:nvSpPr>
        <p:spPr>
          <a:xfrm>
            <a:off x="644769" y="797169"/>
            <a:ext cx="7643446" cy="8010853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장소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서울 마포구 동교로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156-12 2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층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홍대입구역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출구 도보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네이버 지도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https://naver.me/I5clOUzX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스페이스 클라우드 </a:t>
            </a:r>
            <a:r>
              <a:rPr kumimoji="0" lang="en-US" altLang="ko-KR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https://www.spacecloud.kr/space/38605?type=search</a:t>
            </a:r>
            <a:endParaRPr kumimoji="0" lang="ko-KR" altLang="en-US" sz="16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355B-5E2E-1459-29BE-23D0A722BD37}"/>
              </a:ext>
            </a:extLst>
          </p:cNvPr>
          <p:cNvSpPr txBox="1"/>
          <p:nvPr/>
        </p:nvSpPr>
        <p:spPr>
          <a:xfrm>
            <a:off x="2753931" y="1136632"/>
            <a:ext cx="3493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장소 안내</a:t>
            </a:r>
            <a:endParaRPr kumimoji="0" lang="en-US" altLang="ko-KR" sz="6000" b="0" i="0" u="none" strike="noStrike" kern="1200" cap="none" spc="0" normalizeH="0" baseline="0" noProof="0" dirty="0">
              <a:ln w="38100">
                <a:noFill/>
              </a:ln>
              <a:gradFill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1E38F-C3C5-4623-EFC9-726634603D0C}"/>
              </a:ext>
            </a:extLst>
          </p:cNvPr>
          <p:cNvSpPr txBox="1"/>
          <p:nvPr/>
        </p:nvSpPr>
        <p:spPr>
          <a:xfrm>
            <a:off x="2074985" y="7832967"/>
            <a:ext cx="4783014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1536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서울 마포구 동교로 156-12 2층 (홍대입구역 1번 출구 도보 10분거리)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7EF2ACB-0467-05A5-8986-AA933B25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42" y="2278466"/>
            <a:ext cx="6210061" cy="54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7644771-C633-B447-F8A5-94AABE525464}"/>
              </a:ext>
            </a:extLst>
          </p:cNvPr>
          <p:cNvSpPr/>
          <p:nvPr/>
        </p:nvSpPr>
        <p:spPr>
          <a:xfrm>
            <a:off x="4240815" y="37859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9359D6-F029-5C69-B79A-CE521B471A01}"/>
              </a:ext>
            </a:extLst>
          </p:cNvPr>
          <p:cNvSpPr/>
          <p:nvPr/>
        </p:nvSpPr>
        <p:spPr>
          <a:xfrm>
            <a:off x="2433214" y="-171153"/>
            <a:ext cx="1710319" cy="1710319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255E8-F4F6-0F41-EB88-6E4BF5AB5DAC}"/>
              </a:ext>
            </a:extLst>
          </p:cNvPr>
          <p:cNvSpPr/>
          <p:nvPr/>
        </p:nvSpPr>
        <p:spPr>
          <a:xfrm>
            <a:off x="6024885" y="-207798"/>
            <a:ext cx="2492178" cy="249217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8B30F-FCBD-A4BF-64D1-0F493675F27E}"/>
              </a:ext>
            </a:extLst>
          </p:cNvPr>
          <p:cNvSpPr/>
          <p:nvPr/>
        </p:nvSpPr>
        <p:spPr>
          <a:xfrm>
            <a:off x="7857368" y="7464196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0010D2-617D-5E24-4B38-159C0B0B3230}"/>
              </a:ext>
            </a:extLst>
          </p:cNvPr>
          <p:cNvSpPr/>
          <p:nvPr/>
        </p:nvSpPr>
        <p:spPr>
          <a:xfrm>
            <a:off x="8223868" y="3250521"/>
            <a:ext cx="1343826" cy="1343826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5E1DEB-AB98-1B12-5096-91F79712A69F}"/>
              </a:ext>
            </a:extLst>
          </p:cNvPr>
          <p:cNvSpPr/>
          <p:nvPr/>
        </p:nvSpPr>
        <p:spPr>
          <a:xfrm>
            <a:off x="8223868" y="2809692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7E875E-9374-3ACE-B4F9-75FECAC57A99}"/>
              </a:ext>
            </a:extLst>
          </p:cNvPr>
          <p:cNvSpPr/>
          <p:nvPr/>
        </p:nvSpPr>
        <p:spPr>
          <a:xfrm>
            <a:off x="8266624" y="6725094"/>
            <a:ext cx="928459" cy="928459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B94C90-B44C-B3D0-7BDB-950B7D022AB8}"/>
              </a:ext>
            </a:extLst>
          </p:cNvPr>
          <p:cNvSpPr/>
          <p:nvPr/>
        </p:nvSpPr>
        <p:spPr>
          <a:xfrm>
            <a:off x="8028399" y="1399712"/>
            <a:ext cx="659699" cy="659699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27A96-8513-62BD-49C2-B2C72DA2E079}"/>
              </a:ext>
            </a:extLst>
          </p:cNvPr>
          <p:cNvSpPr/>
          <p:nvPr/>
        </p:nvSpPr>
        <p:spPr>
          <a:xfrm>
            <a:off x="644769" y="797169"/>
            <a:ext cx="7643446" cy="6667027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장소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서울 마포구 동교로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156-12 2</a:t>
            </a: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층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홍대입구역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출구 도보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35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네이버 지도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https://naver.me/I5clOUzX</a:t>
            </a:r>
          </a:p>
          <a:p>
            <a:pPr marL="0" marR="0" lvl="0" indent="0" algn="ctr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스페이스 클라우드 </a:t>
            </a:r>
            <a:r>
              <a:rPr kumimoji="0" lang="en-US" altLang="ko-KR" sz="16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https://www.spacecloud.kr/space/38605?type=search</a:t>
            </a:r>
            <a:endParaRPr kumimoji="0" lang="ko-KR" altLang="en-US" sz="16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3355B-5E2E-1459-29BE-23D0A722BD37}"/>
              </a:ext>
            </a:extLst>
          </p:cNvPr>
          <p:cNvSpPr txBox="1"/>
          <p:nvPr/>
        </p:nvSpPr>
        <p:spPr>
          <a:xfrm>
            <a:off x="2368417" y="1136632"/>
            <a:ext cx="4262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 w="38100">
                  <a:noFill/>
                </a:ln>
                <a:gradFill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준비물 안내</a:t>
            </a:r>
            <a:endParaRPr kumimoji="0" lang="en-US" altLang="ko-KR" sz="6000" b="0" i="0" u="none" strike="noStrike" kern="1200" cap="none" spc="0" normalizeH="0" baseline="0" noProof="0" dirty="0">
              <a:ln w="38100">
                <a:noFill/>
              </a:ln>
              <a:gradFill>
                <a:gsLst>
                  <a:gs pos="0">
                    <a:srgbClr val="32BF61"/>
                  </a:gs>
                  <a:gs pos="100000">
                    <a:srgbClr val="3F64F7"/>
                  </a:gs>
                </a:gsLst>
                <a:lin ang="0" scaled="1"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5BB85A-760F-F30E-83CF-8A2BBE611190}"/>
              </a:ext>
            </a:extLst>
          </p:cNvPr>
          <p:cNvGrpSpPr/>
          <p:nvPr/>
        </p:nvGrpSpPr>
        <p:grpSpPr>
          <a:xfrm>
            <a:off x="1902248" y="3043011"/>
            <a:ext cx="899680" cy="695140"/>
            <a:chOff x="1550557" y="3043011"/>
            <a:chExt cx="899680" cy="69514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57424E5-7AF6-7E33-D18C-E24E4B59B9F3}"/>
                </a:ext>
              </a:extLst>
            </p:cNvPr>
            <p:cNvSpPr/>
            <p:nvPr/>
          </p:nvSpPr>
          <p:spPr>
            <a:xfrm>
              <a:off x="1652827" y="3043011"/>
              <a:ext cx="695140" cy="695140"/>
            </a:xfrm>
            <a:prstGeom prst="ellipse">
              <a:avLst/>
            </a:prstGeom>
            <a:gradFill>
              <a:gsLst>
                <a:gs pos="45000">
                  <a:srgbClr val="B1B1B1">
                    <a:alpha val="84000"/>
                  </a:srgb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1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A1E38F-C3C5-4623-EFC9-726634603D0C}"/>
                </a:ext>
              </a:extLst>
            </p:cNvPr>
            <p:cNvSpPr txBox="1"/>
            <p:nvPr/>
          </p:nvSpPr>
          <p:spPr>
            <a:xfrm>
              <a:off x="1550557" y="3153978"/>
              <a:ext cx="899680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15366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+mn-cs"/>
                </a:rPr>
                <a:t>01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6AA4D3-2EEF-409C-182D-AE6648215F48}"/>
              </a:ext>
            </a:extLst>
          </p:cNvPr>
          <p:cNvSpPr txBox="1"/>
          <p:nvPr/>
        </p:nvSpPr>
        <p:spPr>
          <a:xfrm>
            <a:off x="2809770" y="3031884"/>
            <a:ext cx="3368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1536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노트북과 충전기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C93EA9-B783-01EA-D0B2-4E04D8D15F68}"/>
              </a:ext>
            </a:extLst>
          </p:cNvPr>
          <p:cNvGrpSpPr/>
          <p:nvPr/>
        </p:nvGrpSpPr>
        <p:grpSpPr>
          <a:xfrm>
            <a:off x="1902248" y="4044199"/>
            <a:ext cx="899680" cy="695140"/>
            <a:chOff x="1550557" y="3043011"/>
            <a:chExt cx="899680" cy="69514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7425E43-061B-2660-C8C8-A650CA6D9606}"/>
                </a:ext>
              </a:extLst>
            </p:cNvPr>
            <p:cNvSpPr/>
            <p:nvPr/>
          </p:nvSpPr>
          <p:spPr>
            <a:xfrm>
              <a:off x="1652827" y="3043011"/>
              <a:ext cx="695140" cy="695140"/>
            </a:xfrm>
            <a:prstGeom prst="ellipse">
              <a:avLst/>
            </a:prstGeom>
            <a:gradFill>
              <a:gsLst>
                <a:gs pos="45000">
                  <a:srgbClr val="B1B1B1">
                    <a:alpha val="84000"/>
                  </a:srgb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1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C8288F-95E6-3622-7386-2A353D9E61CE}"/>
                </a:ext>
              </a:extLst>
            </p:cNvPr>
            <p:cNvSpPr txBox="1"/>
            <p:nvPr/>
          </p:nvSpPr>
          <p:spPr>
            <a:xfrm>
              <a:off x="1550557" y="3153978"/>
              <a:ext cx="899680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15366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+mn-cs"/>
                </a:rPr>
                <a:t>02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5106E2-86BD-9BAD-5028-DB4F378466A3}"/>
              </a:ext>
            </a:extLst>
          </p:cNvPr>
          <p:cNvSpPr txBox="1"/>
          <p:nvPr/>
        </p:nvSpPr>
        <p:spPr>
          <a:xfrm>
            <a:off x="2809770" y="4033072"/>
            <a:ext cx="4325085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1536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세면도구와 칫솔 세트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B2BA8C-3734-76F2-985A-1A943B2339E7}"/>
              </a:ext>
            </a:extLst>
          </p:cNvPr>
          <p:cNvGrpSpPr/>
          <p:nvPr/>
        </p:nvGrpSpPr>
        <p:grpSpPr>
          <a:xfrm>
            <a:off x="1886026" y="5045387"/>
            <a:ext cx="899680" cy="695140"/>
            <a:chOff x="1550557" y="3043011"/>
            <a:chExt cx="899680" cy="69514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7BE54D-B5FD-C53A-A6FF-06B4989C56DB}"/>
                </a:ext>
              </a:extLst>
            </p:cNvPr>
            <p:cNvSpPr/>
            <p:nvPr/>
          </p:nvSpPr>
          <p:spPr>
            <a:xfrm>
              <a:off x="1652827" y="3043011"/>
              <a:ext cx="695140" cy="695140"/>
            </a:xfrm>
            <a:prstGeom prst="ellipse">
              <a:avLst/>
            </a:prstGeom>
            <a:gradFill>
              <a:gsLst>
                <a:gs pos="45000">
                  <a:srgbClr val="B1B1B1">
                    <a:alpha val="84000"/>
                  </a:srgb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1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7CE24F-E3E2-BA07-53AB-753E56EF58C2}"/>
                </a:ext>
              </a:extLst>
            </p:cNvPr>
            <p:cNvSpPr txBox="1"/>
            <p:nvPr/>
          </p:nvSpPr>
          <p:spPr>
            <a:xfrm>
              <a:off x="1550557" y="3153978"/>
              <a:ext cx="899680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15366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+mn-cs"/>
                </a:rPr>
                <a:t>03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1294E1-B738-384A-137F-BF5330FB6285}"/>
              </a:ext>
            </a:extLst>
          </p:cNvPr>
          <p:cNvSpPr txBox="1"/>
          <p:nvPr/>
        </p:nvSpPr>
        <p:spPr>
          <a:xfrm>
            <a:off x="2809770" y="5034260"/>
            <a:ext cx="4325085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1536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따뜻하고 편안한 옷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D95BAA-3503-7E8F-FF5C-4E3C4E599F74}"/>
              </a:ext>
            </a:extLst>
          </p:cNvPr>
          <p:cNvGrpSpPr/>
          <p:nvPr/>
        </p:nvGrpSpPr>
        <p:grpSpPr>
          <a:xfrm>
            <a:off x="1902248" y="6046576"/>
            <a:ext cx="899680" cy="695140"/>
            <a:chOff x="1550557" y="3043011"/>
            <a:chExt cx="899680" cy="69514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FEC340-8159-0C1E-F2E1-BE254F6498A1}"/>
                </a:ext>
              </a:extLst>
            </p:cNvPr>
            <p:cNvSpPr/>
            <p:nvPr/>
          </p:nvSpPr>
          <p:spPr>
            <a:xfrm>
              <a:off x="1652827" y="3043011"/>
              <a:ext cx="695140" cy="695140"/>
            </a:xfrm>
            <a:prstGeom prst="ellipse">
              <a:avLst/>
            </a:prstGeom>
            <a:gradFill>
              <a:gsLst>
                <a:gs pos="45000">
                  <a:srgbClr val="B1B1B1">
                    <a:alpha val="84000"/>
                  </a:srgb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1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661F27-87C7-D433-4888-8A31613D8BB5}"/>
                </a:ext>
              </a:extLst>
            </p:cNvPr>
            <p:cNvSpPr txBox="1"/>
            <p:nvPr/>
          </p:nvSpPr>
          <p:spPr>
            <a:xfrm>
              <a:off x="1550557" y="3153978"/>
              <a:ext cx="899680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15366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04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3E1C16-49B1-75D1-5D1D-D15FF58C692C}"/>
              </a:ext>
            </a:extLst>
          </p:cNvPr>
          <p:cNvSpPr txBox="1"/>
          <p:nvPr/>
        </p:nvSpPr>
        <p:spPr>
          <a:xfrm>
            <a:off x="2809770" y="6035449"/>
            <a:ext cx="4325085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1536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강인한 정신과 체력</a:t>
            </a:r>
          </a:p>
        </p:txBody>
      </p:sp>
    </p:spTree>
    <p:extLst>
      <p:ext uri="{BB962C8B-B14F-4D97-AF65-F5344CB8AC3E}">
        <p14:creationId xmlns:p14="http://schemas.microsoft.com/office/powerpoint/2010/main" val="41241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47E85-D67D-7525-9FFC-F20366BA3BA6}"/>
              </a:ext>
            </a:extLst>
          </p:cNvPr>
          <p:cNvSpPr txBox="1"/>
          <p:nvPr/>
        </p:nvSpPr>
        <p:spPr>
          <a:xfrm>
            <a:off x="657096" y="2550251"/>
            <a:ext cx="3598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5B780-B3C7-7083-046B-4DB19D4AFB34}"/>
              </a:ext>
            </a:extLst>
          </p:cNvPr>
          <p:cNvSpPr txBox="1"/>
          <p:nvPr/>
        </p:nvSpPr>
        <p:spPr>
          <a:xfrm>
            <a:off x="718285" y="3887256"/>
            <a:ext cx="8342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Angels 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E59BE-1EAF-B9E3-B765-452CCA3765A9}"/>
              </a:ext>
            </a:extLst>
          </p:cNvPr>
          <p:cNvSpPr txBox="1"/>
          <p:nvPr/>
        </p:nvSpPr>
        <p:spPr>
          <a:xfrm>
            <a:off x="657096" y="5489084"/>
            <a:ext cx="811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Do whatever you want</a:t>
            </a:r>
          </a:p>
        </p:txBody>
      </p:sp>
    </p:spTree>
    <p:extLst>
      <p:ext uri="{BB962C8B-B14F-4D97-AF65-F5344CB8AC3E}">
        <p14:creationId xmlns:p14="http://schemas.microsoft.com/office/powerpoint/2010/main" val="13789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47E85-D67D-7525-9FFC-F20366BA3BA6}"/>
              </a:ext>
            </a:extLst>
          </p:cNvPr>
          <p:cNvSpPr txBox="1"/>
          <p:nvPr/>
        </p:nvSpPr>
        <p:spPr>
          <a:xfrm>
            <a:off x="657096" y="2550251"/>
            <a:ext cx="3598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5B780-B3C7-7083-046B-4DB19D4AFB34}"/>
              </a:ext>
            </a:extLst>
          </p:cNvPr>
          <p:cNvSpPr txBox="1"/>
          <p:nvPr/>
        </p:nvSpPr>
        <p:spPr>
          <a:xfrm>
            <a:off x="718285" y="3887256"/>
            <a:ext cx="83424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Angels Camp TF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E59BE-1EAF-B9E3-B765-452CCA3765A9}"/>
              </a:ext>
            </a:extLst>
          </p:cNvPr>
          <p:cNvSpPr txBox="1"/>
          <p:nvPr/>
        </p:nvSpPr>
        <p:spPr>
          <a:xfrm>
            <a:off x="657096" y="5489084"/>
            <a:ext cx="811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Do whatever you want</a:t>
            </a:r>
          </a:p>
        </p:txBody>
      </p:sp>
    </p:spTree>
    <p:extLst>
      <p:ext uri="{BB962C8B-B14F-4D97-AF65-F5344CB8AC3E}">
        <p14:creationId xmlns:p14="http://schemas.microsoft.com/office/powerpoint/2010/main" val="156924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312</Words>
  <Application>Microsoft Office PowerPoint</Application>
  <PresentationFormat>사용자 지정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</vt:lpstr>
      <vt:lpstr>나눔스퀘어 Bold</vt:lpstr>
      <vt:lpstr>나눔스퀘어OTF_ac Bold</vt:lpstr>
      <vt:lpstr>배달의민족 주아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3</cp:revision>
  <dcterms:created xsi:type="dcterms:W3CDTF">2022-11-10T07:21:20Z</dcterms:created>
  <dcterms:modified xsi:type="dcterms:W3CDTF">2022-11-10T08:34:03Z</dcterms:modified>
</cp:coreProperties>
</file>