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70" r:id="rId5"/>
    <p:sldId id="271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3" userDrawn="1">
          <p15:clr>
            <a:srgbClr val="A4A3A4"/>
          </p15:clr>
        </p15:guide>
        <p15:guide id="2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FFD"/>
    <a:srgbClr val="7E99FA"/>
    <a:srgbClr val="3F65F7"/>
    <a:srgbClr val="262626"/>
    <a:srgbClr val="9C9C9C"/>
    <a:srgbClr val="3F64F7"/>
    <a:srgbClr val="32BF61"/>
    <a:srgbClr val="18181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7296D-9BCD-4BC3-86F2-46B900F14A17}" v="6" dt="2022-11-01T18:11:26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3132" y="54"/>
      </p:cViewPr>
      <p:guideLst>
        <p:guide orient="horz" pos="3143"/>
        <p:guide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지민" userId="64feb10b-5a0f-4652-857a-3d75719dd683" providerId="ADAL" clId="{8C07296D-9BCD-4BC3-86F2-46B900F14A17}"/>
    <pc:docChg chg="custSel modSld">
      <pc:chgData name="임지민" userId="64feb10b-5a0f-4652-857a-3d75719dd683" providerId="ADAL" clId="{8C07296D-9BCD-4BC3-86F2-46B900F14A17}" dt="2022-11-01T18:13:34.188" v="83" actId="1076"/>
      <pc:docMkLst>
        <pc:docMk/>
      </pc:docMkLst>
      <pc:sldChg chg="modSp mod">
        <pc:chgData name="임지민" userId="64feb10b-5a0f-4652-857a-3d75719dd683" providerId="ADAL" clId="{8C07296D-9BCD-4BC3-86F2-46B900F14A17}" dt="2022-11-01T18:06:51.025" v="3" actId="1076"/>
        <pc:sldMkLst>
          <pc:docMk/>
          <pc:sldMk cId="212728096" sldId="256"/>
        </pc:sldMkLst>
        <pc:picChg chg="mod">
          <ac:chgData name="임지민" userId="64feb10b-5a0f-4652-857a-3d75719dd683" providerId="ADAL" clId="{8C07296D-9BCD-4BC3-86F2-46B900F14A17}" dt="2022-11-01T18:06:51.025" v="3" actId="1076"/>
          <ac:picMkLst>
            <pc:docMk/>
            <pc:sldMk cId="212728096" sldId="256"/>
            <ac:picMk id="7" creationId="{C9F94997-A4F2-E37E-0CAD-95C799012C95}"/>
          </ac:picMkLst>
        </pc:picChg>
      </pc:sldChg>
      <pc:sldChg chg="addSp delSp modSp mod">
        <pc:chgData name="임지민" userId="64feb10b-5a0f-4652-857a-3d75719dd683" providerId="ADAL" clId="{8C07296D-9BCD-4BC3-86F2-46B900F14A17}" dt="2022-11-01T18:13:34.188" v="83" actId="1076"/>
        <pc:sldMkLst>
          <pc:docMk/>
          <pc:sldMk cId="3864604596" sldId="257"/>
        </pc:sldMkLst>
        <pc:spChg chg="add mod">
          <ac:chgData name="임지민" userId="64feb10b-5a0f-4652-857a-3d75719dd683" providerId="ADAL" clId="{8C07296D-9BCD-4BC3-86F2-46B900F14A17}" dt="2022-11-01T18:13:11.519" v="79" actId="14100"/>
          <ac:spMkLst>
            <pc:docMk/>
            <pc:sldMk cId="3864604596" sldId="257"/>
            <ac:spMk id="3" creationId="{91A84D59-929E-5B13-C781-7BB6C84D45C2}"/>
          </ac:spMkLst>
        </pc:spChg>
        <pc:spChg chg="add mod">
          <ac:chgData name="임지민" userId="64feb10b-5a0f-4652-857a-3d75719dd683" providerId="ADAL" clId="{8C07296D-9BCD-4BC3-86F2-46B900F14A17}" dt="2022-11-01T18:13:31.555" v="82" actId="14100"/>
          <ac:spMkLst>
            <pc:docMk/>
            <pc:sldMk cId="3864604596" sldId="257"/>
            <ac:spMk id="4" creationId="{FEE7A2B8-8CD2-4544-65E6-A1921FF1F703}"/>
          </ac:spMkLst>
        </pc:spChg>
        <pc:spChg chg="add mod">
          <ac:chgData name="임지민" userId="64feb10b-5a0f-4652-857a-3d75719dd683" providerId="ADAL" clId="{8C07296D-9BCD-4BC3-86F2-46B900F14A17}" dt="2022-11-01T18:13:18.752" v="81" actId="14100"/>
          <ac:spMkLst>
            <pc:docMk/>
            <pc:sldMk cId="3864604596" sldId="257"/>
            <ac:spMk id="6" creationId="{40AFB998-EBFA-F408-084D-023722E938AD}"/>
          </ac:spMkLst>
        </pc:spChg>
        <pc:spChg chg="mod">
          <ac:chgData name="임지민" userId="64feb10b-5a0f-4652-857a-3d75719dd683" providerId="ADAL" clId="{8C07296D-9BCD-4BC3-86F2-46B900F14A17}" dt="2022-11-01T18:09:26.830" v="18" actId="1076"/>
          <ac:spMkLst>
            <pc:docMk/>
            <pc:sldMk cId="3864604596" sldId="257"/>
            <ac:spMk id="21" creationId="{7EE71D6F-DDEE-ACCC-87D2-F95532063959}"/>
          </ac:spMkLst>
        </pc:spChg>
        <pc:spChg chg="mod">
          <ac:chgData name="임지민" userId="64feb10b-5a0f-4652-857a-3d75719dd683" providerId="ADAL" clId="{8C07296D-9BCD-4BC3-86F2-46B900F14A17}" dt="2022-11-01T18:09:24.272" v="17" actId="1076"/>
          <ac:spMkLst>
            <pc:docMk/>
            <pc:sldMk cId="3864604596" sldId="257"/>
            <ac:spMk id="29" creationId="{60D37648-859E-0233-E25B-5C0BD0CF6A64}"/>
          </ac:spMkLst>
        </pc:spChg>
        <pc:spChg chg="del mod">
          <ac:chgData name="임지민" userId="64feb10b-5a0f-4652-857a-3d75719dd683" providerId="ADAL" clId="{8C07296D-9BCD-4BC3-86F2-46B900F14A17}" dt="2022-11-01T18:06:46.985" v="2" actId="478"/>
          <ac:spMkLst>
            <pc:docMk/>
            <pc:sldMk cId="3864604596" sldId="257"/>
            <ac:spMk id="32" creationId="{E6D67553-4079-DBD1-472B-92DA4ADD689A}"/>
          </ac:spMkLst>
        </pc:spChg>
        <pc:spChg chg="mod">
          <ac:chgData name="임지민" userId="64feb10b-5a0f-4652-857a-3d75719dd683" providerId="ADAL" clId="{8C07296D-9BCD-4BC3-86F2-46B900F14A17}" dt="2022-11-01T18:08:32.146" v="9" actId="2711"/>
          <ac:spMkLst>
            <pc:docMk/>
            <pc:sldMk cId="3864604596" sldId="257"/>
            <ac:spMk id="33" creationId="{8F5B323C-A429-46A9-635A-4D972E003F42}"/>
          </ac:spMkLst>
        </pc:spChg>
        <pc:picChg chg="add del mod">
          <ac:chgData name="임지민" userId="64feb10b-5a0f-4652-857a-3d75719dd683" providerId="ADAL" clId="{8C07296D-9BCD-4BC3-86F2-46B900F14A17}" dt="2022-11-01T18:06:54.434" v="5" actId="478"/>
          <ac:picMkLst>
            <pc:docMk/>
            <pc:sldMk cId="3864604596" sldId="257"/>
            <ac:picMk id="2" creationId="{DDB5C2C9-E1A3-C77C-027E-3060E8203A71}"/>
          </ac:picMkLst>
        </pc:picChg>
        <pc:picChg chg="add mod">
          <ac:chgData name="임지민" userId="64feb10b-5a0f-4652-857a-3d75719dd683" providerId="ADAL" clId="{8C07296D-9BCD-4BC3-86F2-46B900F14A17}" dt="2022-11-01T18:13:34.188" v="83" actId="1076"/>
          <ac:picMkLst>
            <pc:docMk/>
            <pc:sldMk cId="3864604596" sldId="257"/>
            <ac:picMk id="5" creationId="{E91143A4-A05B-1BA2-8CF2-357FEB951297}"/>
          </ac:picMkLst>
        </pc:picChg>
        <pc:picChg chg="del">
          <ac:chgData name="임지민" userId="64feb10b-5a0f-4652-857a-3d75719dd683" providerId="ADAL" clId="{8C07296D-9BCD-4BC3-86F2-46B900F14A17}" dt="2022-11-01T18:06:59.016" v="6" actId="478"/>
          <ac:picMkLst>
            <pc:docMk/>
            <pc:sldMk cId="3864604596" sldId="257"/>
            <ac:picMk id="30" creationId="{986D36D0-8573-E66F-3B1C-8B9496F40C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5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9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3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41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5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03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6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76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46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2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92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2AA76-BCFB-4F13-8394-9D97EC6D430D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zeropage.org/wiki.ph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B32A9EAD-E1E2-CE27-4C50-06C2DD8F6C4F}"/>
              </a:ext>
            </a:extLst>
          </p:cNvPr>
          <p:cNvSpPr/>
          <p:nvPr/>
        </p:nvSpPr>
        <p:spPr>
          <a:xfrm>
            <a:off x="1814856" y="94128"/>
            <a:ext cx="726146" cy="726146"/>
          </a:xfrm>
          <a:prstGeom prst="ellipse">
            <a:avLst/>
          </a:prstGeom>
          <a:gradFill>
            <a:gsLst>
              <a:gs pos="45000">
                <a:srgbClr val="B1B1B1">
                  <a:alpha val="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537CDC5-8FDE-D267-ADEE-A2A99176DE8F}"/>
              </a:ext>
            </a:extLst>
          </p:cNvPr>
          <p:cNvSpPr/>
          <p:nvPr/>
        </p:nvSpPr>
        <p:spPr>
          <a:xfrm>
            <a:off x="-174812" y="-510989"/>
            <a:ext cx="1882588" cy="1882588"/>
          </a:xfrm>
          <a:prstGeom prst="ellipse">
            <a:avLst/>
          </a:prstGeom>
          <a:gradFill>
            <a:gsLst>
              <a:gs pos="45000">
                <a:srgbClr val="B1B1B1">
                  <a:alpha val="43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B94CB7-7991-C882-6FF4-B343A8E28225}"/>
              </a:ext>
            </a:extLst>
          </p:cNvPr>
          <p:cNvSpPr/>
          <p:nvPr/>
        </p:nvSpPr>
        <p:spPr>
          <a:xfrm>
            <a:off x="3778624" y="-551325"/>
            <a:ext cx="2743198" cy="2743198"/>
          </a:xfrm>
          <a:prstGeom prst="ellipse">
            <a:avLst/>
          </a:prstGeom>
          <a:gradFill>
            <a:gsLst>
              <a:gs pos="45000">
                <a:srgbClr val="B1B1B1">
                  <a:alpha val="84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6A4F230-4EF3-85E8-9703-398DC56DA549}"/>
              </a:ext>
            </a:extLst>
          </p:cNvPr>
          <p:cNvSpPr/>
          <p:nvPr/>
        </p:nvSpPr>
        <p:spPr>
          <a:xfrm>
            <a:off x="5795681" y="7893417"/>
            <a:ext cx="1479180" cy="1479180"/>
          </a:xfrm>
          <a:prstGeom prst="ellipse">
            <a:avLst/>
          </a:prstGeom>
          <a:gradFill>
            <a:gsLst>
              <a:gs pos="45000">
                <a:srgbClr val="B1B1B1">
                  <a:alpha val="98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9982AE1-8360-3812-C66D-F1478A6AC50B}"/>
              </a:ext>
            </a:extLst>
          </p:cNvPr>
          <p:cNvSpPr/>
          <p:nvPr/>
        </p:nvSpPr>
        <p:spPr>
          <a:xfrm>
            <a:off x="6199096" y="3255327"/>
            <a:ext cx="1479180" cy="1479180"/>
          </a:xfrm>
          <a:prstGeom prst="ellipse">
            <a:avLst/>
          </a:prstGeom>
          <a:gradFill>
            <a:gsLst>
              <a:gs pos="45000">
                <a:srgbClr val="B1B1B1">
                  <a:alpha val="98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21E8390-3D0F-4C8A-E305-F5C4E19E6FEF}"/>
              </a:ext>
            </a:extLst>
          </p:cNvPr>
          <p:cNvSpPr/>
          <p:nvPr/>
        </p:nvSpPr>
        <p:spPr>
          <a:xfrm>
            <a:off x="6199096" y="2770097"/>
            <a:ext cx="1021976" cy="1021976"/>
          </a:xfrm>
          <a:prstGeom prst="ellipse">
            <a:avLst/>
          </a:prstGeom>
          <a:gradFill>
            <a:gsLst>
              <a:gs pos="45000">
                <a:srgbClr val="B1B1B1">
                  <a:alpha val="84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69BB734-BB44-66F4-B8B3-DBD321ECD05D}"/>
              </a:ext>
            </a:extLst>
          </p:cNvPr>
          <p:cNvSpPr/>
          <p:nvPr/>
        </p:nvSpPr>
        <p:spPr>
          <a:xfrm>
            <a:off x="6246158" y="7079870"/>
            <a:ext cx="1021976" cy="1021976"/>
          </a:xfrm>
          <a:prstGeom prst="ellipse">
            <a:avLst/>
          </a:prstGeom>
          <a:gradFill>
            <a:gsLst>
              <a:gs pos="45000">
                <a:srgbClr val="B1B1B1">
                  <a:alpha val="84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F9C27A09-B65E-E954-C948-75C5BAA261AC}"/>
              </a:ext>
            </a:extLst>
          </p:cNvPr>
          <p:cNvSpPr/>
          <p:nvPr/>
        </p:nvSpPr>
        <p:spPr>
          <a:xfrm>
            <a:off x="1" y="645459"/>
            <a:ext cx="6535270" cy="9260540"/>
          </a:xfrm>
          <a:custGeom>
            <a:avLst/>
            <a:gdLst>
              <a:gd name="connsiteX0" fmla="*/ 0 w 7073153"/>
              <a:gd name="connsiteY0" fmla="*/ 0 h 8615082"/>
              <a:gd name="connsiteX1" fmla="*/ 4666130 w 7073153"/>
              <a:gd name="connsiteY1" fmla="*/ 0 h 8615082"/>
              <a:gd name="connsiteX2" fmla="*/ 4666130 w 7073153"/>
              <a:gd name="connsiteY2" fmla="*/ 1 h 8615082"/>
              <a:gd name="connsiteX3" fmla="*/ 4688488 w 7073153"/>
              <a:gd name="connsiteY3" fmla="*/ 1 h 8615082"/>
              <a:gd name="connsiteX4" fmla="*/ 7073153 w 7073153"/>
              <a:gd name="connsiteY4" fmla="*/ 2384666 h 8615082"/>
              <a:gd name="connsiteX5" fmla="*/ 7073153 w 7073153"/>
              <a:gd name="connsiteY5" fmla="*/ 8615082 h 8615082"/>
              <a:gd name="connsiteX6" fmla="*/ 4666130 w 7073153"/>
              <a:gd name="connsiteY6" fmla="*/ 8615082 h 8615082"/>
              <a:gd name="connsiteX7" fmla="*/ 26895 w 7073153"/>
              <a:gd name="connsiteY7" fmla="*/ 8615082 h 8615082"/>
              <a:gd name="connsiteX8" fmla="*/ 0 w 7073153"/>
              <a:gd name="connsiteY8" fmla="*/ 8615082 h 861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153" h="8615082">
                <a:moveTo>
                  <a:pt x="0" y="0"/>
                </a:moveTo>
                <a:lnTo>
                  <a:pt x="4666130" y="0"/>
                </a:lnTo>
                <a:lnTo>
                  <a:pt x="4666130" y="1"/>
                </a:lnTo>
                <a:lnTo>
                  <a:pt x="4688488" y="1"/>
                </a:lnTo>
                <a:cubicBezTo>
                  <a:pt x="6005502" y="1"/>
                  <a:pt x="7073153" y="1067652"/>
                  <a:pt x="7073153" y="2384666"/>
                </a:cubicBezTo>
                <a:lnTo>
                  <a:pt x="7073153" y="8615082"/>
                </a:lnTo>
                <a:lnTo>
                  <a:pt x="4666130" y="8615082"/>
                </a:lnTo>
                <a:lnTo>
                  <a:pt x="26895" y="8615082"/>
                </a:lnTo>
                <a:lnTo>
                  <a:pt x="0" y="8615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92.7deg,#32bf61 -1.37%,#3f64f7 90%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0E5905A-2B72-8E40-DF46-1ABC13012A2B}"/>
              </a:ext>
            </a:extLst>
          </p:cNvPr>
          <p:cNvSpPr/>
          <p:nvPr/>
        </p:nvSpPr>
        <p:spPr>
          <a:xfrm>
            <a:off x="5983938" y="1218099"/>
            <a:ext cx="726146" cy="726146"/>
          </a:xfrm>
          <a:prstGeom prst="ellipse">
            <a:avLst/>
          </a:prstGeom>
          <a:gradFill>
            <a:gsLst>
              <a:gs pos="45000">
                <a:srgbClr val="B1B1B1">
                  <a:alpha val="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7C1AC4-32D4-9496-8D4F-36479F9D840C}"/>
              </a:ext>
            </a:extLst>
          </p:cNvPr>
          <p:cNvSpPr txBox="1"/>
          <p:nvPr/>
        </p:nvSpPr>
        <p:spPr>
          <a:xfrm>
            <a:off x="336178" y="1236780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B1B1B1">
                        <a:alpha val="98000"/>
                      </a:srgbClr>
                    </a:gs>
                    <a:gs pos="0">
                      <a:prstClr val="white">
                        <a:lumMod val="85000"/>
                      </a:prstClr>
                    </a:gs>
                    <a:gs pos="100000">
                      <a:prstClr val="white">
                        <a:lumMod val="50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2022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94053-4B21-456C-FEA9-B977BDEAFD8A}"/>
              </a:ext>
            </a:extLst>
          </p:cNvPr>
          <p:cNvSpPr txBox="1"/>
          <p:nvPr/>
        </p:nvSpPr>
        <p:spPr>
          <a:xfrm>
            <a:off x="336178" y="211122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45000">
                      <a:srgbClr val="B1B1B1">
                        <a:alpha val="98000"/>
                      </a:srgbClr>
                    </a:gs>
                    <a:gs pos="0">
                      <a:prstClr val="white">
                        <a:lumMod val="85000"/>
                      </a:prstClr>
                    </a:gs>
                    <a:gs pos="100000">
                      <a:prstClr val="white">
                        <a:lumMod val="50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지금그때</a:t>
            </a:r>
            <a:endParaRPr kumimoji="0" lang="en-US" altLang="ko-KR" sz="5400" b="0" i="0" u="none" strike="noStrike" kern="1200" cap="none" spc="0" normalizeH="0" baseline="0" noProof="0" dirty="0">
              <a:ln>
                <a:noFill/>
              </a:ln>
              <a:gradFill>
                <a:gsLst>
                  <a:gs pos="45000">
                    <a:srgbClr val="B1B1B1">
                      <a:alpha val="98000"/>
                    </a:srgbClr>
                  </a:gs>
                  <a:gs pos="0">
                    <a:prstClr val="white">
                      <a:lumMod val="85000"/>
                    </a:prstClr>
                  </a:gs>
                  <a:gs pos="100000">
                    <a:prstClr val="white">
                      <a:lumMod val="50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8B40F4-AA60-594B-BBFF-47F804EF609E}"/>
              </a:ext>
            </a:extLst>
          </p:cNvPr>
          <p:cNvSpPr txBox="1"/>
          <p:nvPr/>
        </p:nvSpPr>
        <p:spPr>
          <a:xfrm>
            <a:off x="3040189" y="1344502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B1B1B1">
                        <a:alpha val="98000"/>
                      </a:srgbClr>
                    </a:gs>
                    <a:gs pos="0">
                      <a:prstClr val="white">
                        <a:lumMod val="85000"/>
                      </a:prstClr>
                    </a:gs>
                    <a:gs pos="100000">
                      <a:prstClr val="white">
                        <a:lumMod val="50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11.26 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B1B1B1">
                        <a:alpha val="98000"/>
                      </a:srgbClr>
                    </a:gs>
                    <a:gs pos="0">
                      <a:prstClr val="white">
                        <a:lumMod val="85000"/>
                      </a:prstClr>
                    </a:gs>
                    <a:gs pos="100000">
                      <a:prstClr val="white">
                        <a:lumMod val="50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B1B1B1">
                        <a:alpha val="98000"/>
                      </a:srgbClr>
                    </a:gs>
                    <a:gs pos="0">
                      <a:prstClr val="white">
                        <a:lumMod val="85000"/>
                      </a:prstClr>
                    </a:gs>
                    <a:gs pos="100000">
                      <a:prstClr val="white">
                        <a:lumMod val="50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E71D6F-DDEE-ACCC-87D2-F95532063959}"/>
              </a:ext>
            </a:extLst>
          </p:cNvPr>
          <p:cNvSpPr txBox="1"/>
          <p:nvPr/>
        </p:nvSpPr>
        <p:spPr>
          <a:xfrm>
            <a:off x="391081" y="991594"/>
            <a:ext cx="2149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ZP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가 모여 펼치는 코딩 축제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5B323C-A429-46A9-635A-4D972E003F42}"/>
              </a:ext>
            </a:extLst>
          </p:cNvPr>
          <p:cNvSpPr txBox="1"/>
          <p:nvPr/>
        </p:nvSpPr>
        <p:spPr>
          <a:xfrm>
            <a:off x="336178" y="3143143"/>
            <a:ext cx="6037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gradFill flip="none" rotWithShape="1">
                  <a:gsLst>
                    <a:gs pos="0">
                      <a:srgbClr val="32BF61"/>
                    </a:gs>
                    <a:gs pos="100000">
                      <a:srgbClr val="3F64F7"/>
                    </a:gs>
                  </a:gsLst>
                  <a:lin ang="0" scaled="1"/>
                  <a:tileRect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Today, and at that time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32BF61"/>
                  </a:gs>
                  <a:gs pos="100000">
                    <a:srgbClr val="3F64F7"/>
                  </a:gs>
                </a:gsLst>
                <a:lin ang="0" scaled="1"/>
                <a:tileRect/>
              </a:gradFill>
              <a:effectLst/>
              <a:uLnTx/>
              <a:uFillTx/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AFB998-EBFA-F408-084D-023722E938AD}"/>
              </a:ext>
            </a:extLst>
          </p:cNvPr>
          <p:cNvSpPr/>
          <p:nvPr/>
        </p:nvSpPr>
        <p:spPr>
          <a:xfrm>
            <a:off x="391711" y="4021576"/>
            <a:ext cx="945379" cy="473246"/>
          </a:xfrm>
          <a:prstGeom prst="roundRect">
            <a:avLst>
              <a:gd name="adj" fmla="val 31161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Time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Table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E68DCCA-2E3E-EEBE-CDCD-1DBCC153CBCF}"/>
              </a:ext>
            </a:extLst>
          </p:cNvPr>
          <p:cNvSpPr/>
          <p:nvPr/>
        </p:nvSpPr>
        <p:spPr>
          <a:xfrm>
            <a:off x="391711" y="6112284"/>
            <a:ext cx="945378" cy="294746"/>
          </a:xfrm>
          <a:prstGeom prst="roundRect">
            <a:avLst>
              <a:gd name="adj" fmla="val 31161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BC70C2-0065-A865-B43F-F89B7F116073}"/>
              </a:ext>
            </a:extLst>
          </p:cNvPr>
          <p:cNvSpPr/>
          <p:nvPr/>
        </p:nvSpPr>
        <p:spPr>
          <a:xfrm>
            <a:off x="391711" y="6587638"/>
            <a:ext cx="945379" cy="473246"/>
          </a:xfrm>
          <a:prstGeom prst="roundRect">
            <a:avLst>
              <a:gd name="adj" fmla="val 31161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When &amp;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Where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1F3F085-3703-0A3F-7B8A-652857D2B7B9}"/>
              </a:ext>
            </a:extLst>
          </p:cNvPr>
          <p:cNvSpPr/>
          <p:nvPr/>
        </p:nvSpPr>
        <p:spPr>
          <a:xfrm>
            <a:off x="391711" y="7343850"/>
            <a:ext cx="945379" cy="291362"/>
          </a:xfrm>
          <a:prstGeom prst="roundRect">
            <a:avLst>
              <a:gd name="adj" fmla="val 31161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What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B4DA24-9D13-4E19-696B-896B6948DF0C}"/>
              </a:ext>
            </a:extLst>
          </p:cNvPr>
          <p:cNvSpPr txBox="1"/>
          <p:nvPr/>
        </p:nvSpPr>
        <p:spPr>
          <a:xfrm>
            <a:off x="1692007" y="6112284"/>
            <a:ext cx="372681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ZeroPage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회원이라면 누구나 참석 가능합니다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6AE4DA-154F-7408-A0BB-538F21C7C89D}"/>
              </a:ext>
            </a:extLst>
          </p:cNvPr>
          <p:cNvSpPr txBox="1"/>
          <p:nvPr/>
        </p:nvSpPr>
        <p:spPr>
          <a:xfrm>
            <a:off x="1692007" y="6492440"/>
            <a:ext cx="4312103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26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일 토요일</a:t>
            </a:r>
            <a:endParaRPr lang="en-US" altLang="ko-KR" sz="13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중앙대학교 강의실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023190-F35E-D2DF-6D71-8DBE1B65BC80}"/>
              </a:ext>
            </a:extLst>
          </p:cNvPr>
          <p:cNvSpPr txBox="1"/>
          <p:nvPr/>
        </p:nvSpPr>
        <p:spPr>
          <a:xfrm>
            <a:off x="1692007" y="7233910"/>
            <a:ext cx="4124765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재학생의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지금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과 졸업생의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그때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의 만남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홈커밍행사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선배와의만남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올해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31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주년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D3DB9D-0A82-0707-33E8-C9D510F31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961" y="9136770"/>
            <a:ext cx="640361" cy="6390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E2767AC-33E1-635D-0263-8B4DD14B7FB8}"/>
              </a:ext>
            </a:extLst>
          </p:cNvPr>
          <p:cNvSpPr txBox="1"/>
          <p:nvPr/>
        </p:nvSpPr>
        <p:spPr>
          <a:xfrm>
            <a:off x="1692007" y="9494895"/>
            <a:ext cx="41247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문의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I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ZeroPage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 32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대 회장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김도엽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 전화번호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010-5433-3269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" panose="020B0600000101010101" pitchFamily="34" charset="-127"/>
              <a:ea typeface="나눔스퀘어OTF_ac" panose="020B0600000101010101" pitchFamily="34" charset="-127"/>
              <a:cs typeface="+mn-cs"/>
            </a:endParaRPr>
          </a:p>
        </p:txBody>
      </p:sp>
      <p:graphicFrame>
        <p:nvGraphicFramePr>
          <p:cNvPr id="27" name="표 28">
            <a:extLst>
              <a:ext uri="{FF2B5EF4-FFF2-40B4-BE49-F238E27FC236}">
                <a16:creationId xmlns:a16="http://schemas.microsoft.com/office/drawing/2014/main" id="{C38C7132-8DDD-24B3-00A9-1CAB6788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646243"/>
              </p:ext>
            </p:extLst>
          </p:nvPr>
        </p:nvGraphicFramePr>
        <p:xfrm>
          <a:off x="1751035" y="4021576"/>
          <a:ext cx="3033204" cy="199601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3722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909482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14:00 ~ 14:30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715803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14:30 ~ 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10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15:00 ~ 16:00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8913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16:00 ~ 17:00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17:00 ~ 18:00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후기 및 폐막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D454AF9-5344-E4EF-81EF-9574C15E7EA0}"/>
              </a:ext>
            </a:extLst>
          </p:cNvPr>
          <p:cNvSpPr txBox="1"/>
          <p:nvPr/>
        </p:nvSpPr>
        <p:spPr>
          <a:xfrm>
            <a:off x="1692007" y="8032580"/>
            <a:ext cx="4312103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26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일 토요일 오후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시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분</a:t>
            </a:r>
            <a:endParaRPr lang="en-US" altLang="ko-KR" sz="13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정육식당 </a:t>
            </a:r>
            <a:r>
              <a:rPr lang="en-US" altLang="ko-KR" sz="13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3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변경가능</a:t>
            </a:r>
            <a:r>
              <a:rPr lang="en-US" altLang="ko-KR" sz="13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A43C6A0-AAB3-A738-EBE6-8BA73B0D2393}"/>
              </a:ext>
            </a:extLst>
          </p:cNvPr>
          <p:cNvSpPr/>
          <p:nvPr/>
        </p:nvSpPr>
        <p:spPr>
          <a:xfrm>
            <a:off x="391710" y="8172280"/>
            <a:ext cx="945379" cy="291362"/>
          </a:xfrm>
          <a:prstGeom prst="roundRect">
            <a:avLst>
              <a:gd name="adj" fmla="val 31161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What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28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27D4E-033A-B37E-FA81-B7F0756B77C0}"/>
              </a:ext>
            </a:extLst>
          </p:cNvPr>
          <p:cNvSpPr txBox="1"/>
          <p:nvPr/>
        </p:nvSpPr>
        <p:spPr>
          <a:xfrm>
            <a:off x="743395" y="649863"/>
            <a:ext cx="5371210" cy="867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[2022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지금그때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신청서 및 수요조사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졸업생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)]</a:t>
            </a: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안녕하세요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ZeroPage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32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 회장단입니다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2022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지금그때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행사를 이번 달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26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 토요일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중앙대학교 강의실에서 진행할 예정입니다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따라서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예상 인원을 파악하고자 수요조사를 부탁드리게 되었습니다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올해에도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ZeroPage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정신을 이어받아 선배님들의 그때와 후배님들의 지금이 만나 서로 교류함으로써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좋은 관계와 조언과 경험과 고민을 공유할 수 있는 자리가 되었으면 좋겠습니다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오프라인 행사를 기본으로 기획하고 있습니다만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작년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게더타운으로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진행된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지금그때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행사의 회고에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"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온라인으로 진행되니 많은 이들이 모일 수 있어서 좋았던 것 같다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"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의견이 있었습니다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그래서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저희는 신청을 받음과 동시에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온라인으로만 가능하신 분들의 수요를 조사해보려고 합니다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만약 온라인의 수요가 많다면 저희 회장단은 온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오프라인 병행 또는 전면 온라인 행사로의 기획변경을 고려해보도록 하겠습니다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기존에 진행되었던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지금그때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행사에 대한 내용은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위키페이지를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참고해주세요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https://wiki.zeropage.org/wiki.php/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지금그때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2022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지금그때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많은 관심바랍니다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문의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ZeroPage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32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 회장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김도엽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전화번호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010-5433-3269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또는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Mattermost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"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Kredsya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"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9133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EAA20240D24D743B707AA957F1BF5CD" ma:contentTypeVersion="14" ma:contentTypeDescription="새 문서를 만듭니다." ma:contentTypeScope="" ma:versionID="011ae9bff4c5a000eab8350b297cc6fd">
  <xsd:schema xmlns:xsd="http://www.w3.org/2001/XMLSchema" xmlns:xs="http://www.w3.org/2001/XMLSchema" xmlns:p="http://schemas.microsoft.com/office/2006/metadata/properties" xmlns:ns3="55b293fa-e02a-4cd2-a8a9-d9d684a3ebe3" xmlns:ns4="01a9929e-678a-491e-8dfb-087e7b5b3ece" targetNamespace="http://schemas.microsoft.com/office/2006/metadata/properties" ma:root="true" ma:fieldsID="e00df02b3dfff3e04ce55e9f07bdf325" ns3:_="" ns4:_="">
    <xsd:import namespace="55b293fa-e02a-4cd2-a8a9-d9d684a3ebe3"/>
    <xsd:import namespace="01a9929e-678a-491e-8dfb-087e7b5b3e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b293fa-e02a-4cd2-a8a9-d9d684a3eb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a9929e-678a-491e-8dfb-087e7b5b3ece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829384-C5F1-4240-A121-92CFE9AD09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b293fa-e02a-4cd2-a8a9-d9d684a3ebe3"/>
    <ds:schemaRef ds:uri="01a9929e-678a-491e-8dfb-087e7b5b3e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AC8CD0-83D0-4B38-B4F2-DD1FCD6AF9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92FCFA-F37C-488A-9C76-6D26C8D1561C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55b293fa-e02a-4cd2-a8a9-d9d684a3ebe3"/>
    <ds:schemaRef ds:uri="http://schemas.microsoft.com/office/infopath/2007/PartnerControls"/>
    <ds:schemaRef ds:uri="http://schemas.openxmlformats.org/package/2006/metadata/core-properties"/>
    <ds:schemaRef ds:uri="01a9929e-678a-491e-8dfb-087e7b5b3ec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</TotalTime>
  <Words>295</Words>
  <Application>Microsoft Office PowerPoint</Application>
  <PresentationFormat>A4 용지(210x297mm)</PresentationFormat>
  <Paragraphs>51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나눔스퀘어</vt:lpstr>
      <vt:lpstr>나눔스퀘어 Bold</vt:lpstr>
      <vt:lpstr>나눔스퀘어_ac Bold</vt:lpstr>
      <vt:lpstr>나눔스퀘어OTF_ac</vt:lpstr>
      <vt:lpstr>나눔스퀘어OTF_ac Bold</vt:lpstr>
      <vt:lpstr>타이포_쌍문동 B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임지민</dc:creator>
  <cp:lastModifiedBy>임지민</cp:lastModifiedBy>
  <cp:revision>6</cp:revision>
  <dcterms:created xsi:type="dcterms:W3CDTF">2022-10-31T02:44:35Z</dcterms:created>
  <dcterms:modified xsi:type="dcterms:W3CDTF">2022-11-11T19:17:29Z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0x010100DEAA20240D24D743B707AA957F1BF5CD</vt:lpwstr>
  </property>
</Properties>
</file>