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7" r:id="rId4"/>
    <p:sldId id="258" r:id="rId5"/>
    <p:sldId id="259" r:id="rId6"/>
    <p:sldId id="263" r:id="rId7"/>
    <p:sldId id="262" r:id="rId8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3510" y="90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D372-D8D3-4536-AA7D-8DAD566302EE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7624-50F5-470F-8B34-9625783E2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7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D372-D8D3-4536-AA7D-8DAD566302EE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7624-50F5-470F-8B34-9625783E2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34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D372-D8D3-4536-AA7D-8DAD566302EE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7624-50F5-470F-8B34-9625783E2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67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D372-D8D3-4536-AA7D-8DAD566302EE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7624-50F5-470F-8B34-9625783E2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82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D372-D8D3-4536-AA7D-8DAD566302EE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7624-50F5-470F-8B34-9625783E2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89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D372-D8D3-4536-AA7D-8DAD566302EE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7624-50F5-470F-8B34-9625783E2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12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D372-D8D3-4536-AA7D-8DAD566302EE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7624-50F5-470F-8B34-9625783E2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76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D372-D8D3-4536-AA7D-8DAD566302EE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7624-50F5-470F-8B34-9625783E2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82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D372-D8D3-4536-AA7D-8DAD566302EE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7624-50F5-470F-8B34-9625783E2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65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D372-D8D3-4536-AA7D-8DAD566302EE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7624-50F5-470F-8B34-9625783E2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388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D372-D8D3-4536-AA7D-8DAD566302EE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7624-50F5-470F-8B34-9625783E2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18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8D372-D8D3-4536-AA7D-8DAD566302EE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67624-50F5-470F-8B34-9625783E2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84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zeropage.org/wiki.php/%EC%83%88%EC%8B%B9%EA%B5%90%EC%8B%A4/2021#s-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orms.gle/kyNFRwy49WZSNuD16" TargetMode="External"/><Relationship Id="rId4" Type="http://schemas.openxmlformats.org/officeDocument/2006/relationships/hyperlink" Target="https://docs.google.com/presentation/d/19ZEk-dLftrlMcpF3IrAjqwgdp7zqAP8LawQ1S0uqPpQ/edit#slide=id.g11823638905_0_65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C8D7147D-FC9B-57D7-75E6-035E928EE2E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707621" y="586815"/>
            <a:ext cx="4551379" cy="1159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latinLnBrk="0">
              <a:lnSpc>
                <a:spcPct val="100000"/>
              </a:lnSpc>
            </a:pPr>
            <a:r>
              <a:rPr lang="ko-KR" altLang="ko-KR" sz="7200" b="1" dirty="0" err="1">
                <a:ea typeface="Pretendard"/>
              </a:rPr>
              <a:t>ZeroPage</a:t>
            </a:r>
            <a:endParaRPr lang="ko-KR" altLang="ko-KR" sz="7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2E3822-8DEE-63F8-7101-065DC0D59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621" y="2413514"/>
            <a:ext cx="5143500" cy="2943577"/>
          </a:xfrm>
        </p:spPr>
        <p:txBody>
          <a:bodyPr/>
          <a:lstStyle/>
          <a:p>
            <a:pPr algn="l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Pretendard"/>
              </a:rPr>
              <a:t>#중앙대학교</a:t>
            </a:r>
          </a:p>
          <a:p>
            <a:pPr algn="l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Pretendard"/>
              </a:rPr>
              <a:t>#소프트웨어학부</a:t>
            </a:r>
          </a:p>
          <a:p>
            <a:pPr algn="l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Pretendard"/>
              </a:rPr>
              <a:t>#학술연구회</a:t>
            </a:r>
          </a:p>
          <a:p>
            <a:pPr algn="l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Pretendard"/>
              </a:rPr>
              <a:t>#SINCE1991</a:t>
            </a:r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57FDA28-3503-F2FD-B3FB-764175BD007D}"/>
              </a:ext>
            </a:extLst>
          </p:cNvPr>
          <p:cNvSpPr txBox="1">
            <a:spLocks/>
          </p:cNvSpPr>
          <p:nvPr/>
        </p:nvSpPr>
        <p:spPr>
          <a:xfrm>
            <a:off x="471489" y="4164617"/>
            <a:ext cx="5915025" cy="8609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ZeroPage</a:t>
            </a:r>
            <a:r>
              <a:rPr lang="ko-KR" altLang="en-US"/>
              <a:t>의 유래</a:t>
            </a:r>
            <a:r>
              <a:rPr lang="en-US" altLang="ko-KR"/>
              <a:t>??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96A75FF-0489-F305-6F3A-A1783624AAC8}"/>
              </a:ext>
            </a:extLst>
          </p:cNvPr>
          <p:cNvSpPr txBox="1">
            <a:spLocks/>
          </p:cNvSpPr>
          <p:nvPr/>
        </p:nvSpPr>
        <p:spPr>
          <a:xfrm>
            <a:off x="471487" y="5443707"/>
            <a:ext cx="5915025" cy="1304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제로 페이지 또는 기본 페이지는 컴퓨터 주소 공간의 맨 </a:t>
            </a:r>
            <a:r>
              <a:rPr lang="ko-KR" altLang="en-US" dirty="0" err="1"/>
              <a:t>처음에있는</a:t>
            </a:r>
            <a:r>
              <a:rPr lang="ko-KR" altLang="en-US" dirty="0"/>
              <a:t> 메모리 블록입니다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시작 주소가 </a:t>
            </a:r>
            <a:r>
              <a:rPr lang="en-US" altLang="ko-KR" dirty="0"/>
              <a:t>0 </a:t>
            </a:r>
            <a:r>
              <a:rPr lang="ko-KR" altLang="en-US" dirty="0"/>
              <a:t>인 페이지입니다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B4CC086F-AC58-3E1E-6C98-833E135292FC}"/>
              </a:ext>
            </a:extLst>
          </p:cNvPr>
          <p:cNvSpPr txBox="1">
            <a:spLocks/>
          </p:cNvSpPr>
          <p:nvPr/>
        </p:nvSpPr>
        <p:spPr>
          <a:xfrm>
            <a:off x="471487" y="6666005"/>
            <a:ext cx="5915025" cy="884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Pretendard"/>
              </a:rPr>
              <a:t>What is </a:t>
            </a:r>
            <a:r>
              <a:rPr lang="en-US" altLang="ko-KR" dirty="0" err="1">
                <a:latin typeface="Pretendard"/>
              </a:rPr>
              <a:t>ZeroPage</a:t>
            </a:r>
            <a:r>
              <a:rPr lang="en-US" altLang="ko-KR" dirty="0">
                <a:latin typeface="Pretendard"/>
              </a:rPr>
              <a:t>?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70AC86B-EABF-F994-AFAB-A6C1771A847D}"/>
              </a:ext>
            </a:extLst>
          </p:cNvPr>
          <p:cNvSpPr txBox="1">
            <a:spLocks/>
          </p:cNvSpPr>
          <p:nvPr/>
        </p:nvSpPr>
        <p:spPr>
          <a:xfrm>
            <a:off x="471487" y="7550383"/>
            <a:ext cx="5915025" cy="4370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b="1" dirty="0">
                <a:latin typeface="Pretendard"/>
              </a:rPr>
              <a:t>제로페이지는 </a:t>
            </a:r>
            <a:r>
              <a:rPr lang="ko-KR" altLang="en-US" b="1" dirty="0" err="1">
                <a:latin typeface="Pretendard"/>
              </a:rPr>
              <a:t>공부하고자하는</a:t>
            </a:r>
            <a:r>
              <a:rPr lang="ko-KR" altLang="en-US" b="1" dirty="0">
                <a:latin typeface="Pretendard"/>
              </a:rPr>
              <a:t> 뜻이 있는 사람들이 모인 일종의 인력의 장입니다</a:t>
            </a:r>
            <a:r>
              <a:rPr lang="en-US" altLang="ko-KR" b="1" dirty="0">
                <a:latin typeface="Pretendard"/>
              </a:rPr>
              <a:t>. </a:t>
            </a:r>
            <a:r>
              <a:rPr lang="ko-KR" altLang="en-US" dirty="0">
                <a:latin typeface="Pretendard"/>
              </a:rPr>
              <a:t>그 안에서 뜻이 같은 사람들을 </a:t>
            </a:r>
            <a:r>
              <a:rPr lang="ko-KR" altLang="en-US" dirty="0" err="1">
                <a:latin typeface="Pretendard"/>
              </a:rPr>
              <a:t>만날수</a:t>
            </a:r>
            <a:r>
              <a:rPr lang="ko-KR" altLang="en-US" dirty="0">
                <a:latin typeface="Pretendard"/>
              </a:rPr>
              <a:t> 있기를</a:t>
            </a:r>
            <a:r>
              <a:rPr lang="en-US" altLang="ko-KR" dirty="0">
                <a:latin typeface="Pretendard"/>
              </a:rPr>
              <a:t>, </a:t>
            </a:r>
            <a:r>
              <a:rPr lang="ko-KR" altLang="en-US" dirty="0">
                <a:latin typeface="Pretendard"/>
              </a:rPr>
              <a:t>또는 자신이 아는 것에 대해 다른 사람들에게 </a:t>
            </a:r>
            <a:r>
              <a:rPr lang="ko-KR" altLang="en-US" dirty="0" err="1">
                <a:latin typeface="Pretendard"/>
              </a:rPr>
              <a:t>전달해줄수</a:t>
            </a:r>
            <a:r>
              <a:rPr lang="ko-KR" altLang="en-US" dirty="0">
                <a:latin typeface="Pretendard"/>
              </a:rPr>
              <a:t> 있기를</a:t>
            </a:r>
            <a:r>
              <a:rPr lang="en-US" altLang="ko-KR" dirty="0">
                <a:latin typeface="Pretendard"/>
              </a:rPr>
              <a:t>, </a:t>
            </a:r>
            <a:r>
              <a:rPr lang="ko-KR" altLang="en-US" dirty="0">
                <a:latin typeface="Pretendard"/>
              </a:rPr>
              <a:t>또는 자신의 부족한 점을 다른 사람들로부터 얻어갈 수 있었으면 합니다</a:t>
            </a:r>
            <a:r>
              <a:rPr lang="en-US" altLang="ko-KR" dirty="0">
                <a:latin typeface="Pretendard"/>
              </a:rPr>
              <a:t>. </a:t>
            </a:r>
            <a:r>
              <a:rPr lang="ko-KR" altLang="en-US" dirty="0">
                <a:latin typeface="Pretendard"/>
              </a:rPr>
              <a:t>개인의 이익들이 모여서 집단의 이익을 만들어가며</a:t>
            </a:r>
            <a:r>
              <a:rPr lang="en-US" altLang="ko-KR" dirty="0">
                <a:latin typeface="Pretendard"/>
              </a:rPr>
              <a:t>, </a:t>
            </a:r>
            <a:r>
              <a:rPr lang="ko-KR" altLang="en-US" dirty="0">
                <a:latin typeface="Pretendard"/>
              </a:rPr>
              <a:t>집단의 이익을 추구하는 것이 곧 개개인들에게 이익이 되는 경지가 되었으면 합니다</a:t>
            </a:r>
            <a:r>
              <a:rPr lang="en-US" altLang="ko-KR" dirty="0">
                <a:latin typeface="Pretendard"/>
              </a:rPr>
              <a:t>.</a:t>
            </a:r>
          </a:p>
          <a:p>
            <a:r>
              <a:rPr lang="en-US" altLang="ko-KR" dirty="0" err="1"/>
              <a:t>ZeroPage</a:t>
            </a:r>
            <a:r>
              <a:rPr lang="ko-KR" altLang="en-US" dirty="0"/>
              <a:t>에서는 </a:t>
            </a:r>
            <a:r>
              <a:rPr lang="en-US" altLang="ko-KR" dirty="0"/>
              <a:t>OMS, </a:t>
            </a:r>
            <a:r>
              <a:rPr lang="ko-KR" altLang="en-US" dirty="0"/>
              <a:t>스터디</a:t>
            </a:r>
            <a:r>
              <a:rPr lang="en-US" altLang="ko-KR" dirty="0"/>
              <a:t>, </a:t>
            </a:r>
            <a:r>
              <a:rPr lang="ko-KR" altLang="en-US" dirty="0"/>
              <a:t>새싹교실 등 </a:t>
            </a:r>
            <a:r>
              <a:rPr lang="ko-KR" altLang="en-US" dirty="0" err="1"/>
              <a:t>동아리원간의</a:t>
            </a:r>
            <a:r>
              <a:rPr lang="ko-KR" altLang="en-US" dirty="0"/>
              <a:t> 학술적인 교류를 적극 권장하고 있습니다</a:t>
            </a:r>
            <a:r>
              <a:rPr lang="en-US" altLang="ko-KR" dirty="0"/>
              <a:t>. </a:t>
            </a:r>
            <a:r>
              <a:rPr lang="ko-KR" altLang="en-US" dirty="0"/>
              <a:t>그 과정에서 얻어가는 학술적인 내용은 </a:t>
            </a:r>
            <a:r>
              <a:rPr lang="en-US" altLang="ko-KR" dirty="0"/>
              <a:t>wiki </a:t>
            </a:r>
            <a:r>
              <a:rPr lang="ko-KR" altLang="en-US" dirty="0"/>
              <a:t>페이지를 통해 동아리원 모두에게 공유됩니다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341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C27EE-FFCC-499F-FFD9-4CA3A831F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동아리에선 뭘 하나요</a:t>
            </a:r>
            <a:r>
              <a:rPr lang="en-US" altLang="ko-KR" dirty="0"/>
              <a:t>? </a:t>
            </a:r>
            <a:br>
              <a:rPr lang="en-US" altLang="ko-KR" dirty="0"/>
            </a:br>
            <a:r>
              <a:rPr lang="ko-KR" altLang="en-US" dirty="0"/>
              <a:t>정기모임 </a:t>
            </a:r>
            <a:r>
              <a:rPr lang="en-US" altLang="ko-KR" dirty="0"/>
              <a:t>OMS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9EAB6-8A9E-6FF3-3EA8-456FE4526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3245556"/>
            <a:ext cx="5915025" cy="2850444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제로페이지에서는 매주 수요일마다 정기 모임을 가집니다</a:t>
            </a:r>
            <a:r>
              <a:rPr lang="en-US" altLang="ko-KR" dirty="0"/>
              <a:t>. </a:t>
            </a:r>
            <a:r>
              <a:rPr lang="ko-KR" altLang="en-US" dirty="0"/>
              <a:t>정기 모임에서는 동아리 주요 행사들</a:t>
            </a:r>
            <a:r>
              <a:rPr lang="en-US" altLang="ko-KR" dirty="0"/>
              <a:t>(</a:t>
            </a:r>
            <a:r>
              <a:rPr lang="ko-KR" altLang="en-US" dirty="0" err="1"/>
              <a:t>데블스캠프</a:t>
            </a:r>
            <a:r>
              <a:rPr lang="en-US" altLang="ko-KR" dirty="0"/>
              <a:t>, </a:t>
            </a:r>
            <a:r>
              <a:rPr lang="ko-KR" altLang="en-US" dirty="0"/>
              <a:t>새싹교실 등</a:t>
            </a:r>
            <a:r>
              <a:rPr lang="en-US" altLang="ko-KR" dirty="0"/>
              <a:t>)</a:t>
            </a:r>
            <a:r>
              <a:rPr lang="ko-KR" altLang="en-US" dirty="0"/>
              <a:t>에 대한 공지</a:t>
            </a:r>
            <a:r>
              <a:rPr lang="en-US" altLang="ko-KR" dirty="0"/>
              <a:t>, </a:t>
            </a:r>
            <a:r>
              <a:rPr lang="ko-KR" altLang="en-US" dirty="0"/>
              <a:t>진행상황 보고를 하고 </a:t>
            </a:r>
            <a:r>
              <a:rPr lang="en-US" altLang="ko-KR" dirty="0"/>
              <a:t>OMS</a:t>
            </a:r>
            <a:r>
              <a:rPr lang="ko-KR" altLang="en-US" dirty="0"/>
              <a:t>도 같이 진행합니다</a:t>
            </a:r>
            <a:r>
              <a:rPr lang="en-US" altLang="ko-KR" dirty="0"/>
              <a:t>. OMS</a:t>
            </a:r>
            <a:r>
              <a:rPr lang="ko-KR" altLang="en-US" dirty="0"/>
              <a:t>는 제로페이지 회원들이 본인의 관심사에 대해 작은 세미나를 여는 것으로 흥미로운 주제들에 대해 </a:t>
            </a:r>
            <a:r>
              <a:rPr lang="en-US" altLang="ko-KR" dirty="0"/>
              <a:t>10-30</a:t>
            </a:r>
            <a:r>
              <a:rPr lang="ko-KR" altLang="en-US" dirty="0"/>
              <a:t>분 정도 발표하는 것입니다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56CFF3-87B4-A3C4-D14B-634F33766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86" y="6700058"/>
            <a:ext cx="5430706" cy="452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7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9905A-04A2-E12B-D8CB-B6382F3A7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스터디 및 프로젝트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5DAD498-13A8-CF63-21E8-C65B7CDEA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88" y="4215796"/>
            <a:ext cx="6223390" cy="3929229"/>
          </a:xfrm>
        </p:spPr>
      </p:pic>
    </p:spTree>
    <p:extLst>
      <p:ext uri="{BB962C8B-B14F-4D97-AF65-F5344CB8AC3E}">
        <p14:creationId xmlns:p14="http://schemas.microsoft.com/office/powerpoint/2010/main" val="2776409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D25DD-DD8A-099A-A5D2-A3F21F7A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새싹교실 </a:t>
            </a:r>
            <a:r>
              <a:rPr lang="en-US" altLang="ko-KR" dirty="0"/>
              <a:t>&amp; </a:t>
            </a:r>
            <a:r>
              <a:rPr lang="ko-KR" altLang="en-US" dirty="0" err="1"/>
              <a:t>새싹톤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0C0374-6C5F-07AA-09F6-C6648BDF5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새싹교실은 </a:t>
            </a:r>
            <a:r>
              <a:rPr lang="en-US" altLang="ko-KR" dirty="0"/>
              <a:t>2005</a:t>
            </a:r>
            <a:r>
              <a:rPr lang="ko-KR" altLang="en-US" dirty="0"/>
              <a:t>년부터 시작했으며</a:t>
            </a:r>
            <a:r>
              <a:rPr lang="en-US" altLang="ko-KR" dirty="0"/>
              <a:t>, </a:t>
            </a:r>
            <a:r>
              <a:rPr lang="ko-KR" altLang="en-US" dirty="0" err="1"/>
              <a:t>선후배간의</a:t>
            </a:r>
            <a:r>
              <a:rPr lang="ko-KR" altLang="en-US" dirty="0"/>
              <a:t> 학술 교류 및 친목 도모의 행사입니다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새싹교실 기록의 필수 툴로 자체 </a:t>
            </a:r>
            <a:r>
              <a:rPr lang="en-US" altLang="ko-KR" dirty="0"/>
              <a:t>Wiki</a:t>
            </a:r>
            <a:r>
              <a:rPr lang="ko-KR" altLang="en-US" dirty="0"/>
              <a:t>를 사용하며</a:t>
            </a:r>
            <a:r>
              <a:rPr lang="en-US" altLang="ko-KR" dirty="0"/>
              <a:t>, </a:t>
            </a:r>
            <a:r>
              <a:rPr lang="ko-KR" altLang="en-US" dirty="0"/>
              <a:t>기록 회고를 통해 처음 프로그래밍을 접하는 </a:t>
            </a:r>
            <a:r>
              <a:rPr lang="ko-KR" altLang="en-US" dirty="0" err="1"/>
              <a:t>새내기뿐</a:t>
            </a:r>
            <a:r>
              <a:rPr lang="ko-KR" altLang="en-US" dirty="0"/>
              <a:t> 아니라 새싹 교실의 강사분들도 배움을 얻어가는 자리입니다</a:t>
            </a:r>
            <a:r>
              <a:rPr lang="en-US" altLang="ko-KR" dirty="0"/>
              <a:t>. </a:t>
            </a:r>
            <a:r>
              <a:rPr lang="ko-KR" altLang="en-US" dirty="0"/>
              <a:t>보통 「</a:t>
            </a:r>
            <a:r>
              <a:rPr lang="ko-KR" altLang="en-US" dirty="0" err="1"/>
              <a:t>기초컴퓨터프로그래밍」을</a:t>
            </a:r>
            <a:r>
              <a:rPr lang="ko-KR" altLang="en-US" dirty="0"/>
              <a:t> 수강하는 시기</a:t>
            </a:r>
            <a:r>
              <a:rPr lang="en-US" altLang="ko-KR" dirty="0"/>
              <a:t>(1</a:t>
            </a:r>
            <a:r>
              <a:rPr lang="ko-KR" altLang="en-US" dirty="0"/>
              <a:t>학년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  <a:r>
              <a:rPr lang="en-US" altLang="ko-KR" dirty="0"/>
              <a:t>)</a:t>
            </a:r>
            <a:r>
              <a:rPr lang="ko-KR" altLang="en-US" dirty="0"/>
              <a:t>에 실시합니다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새싹교실 이후 기말고사가 끝나면 후속 대회인 </a:t>
            </a:r>
            <a:r>
              <a:rPr lang="ko-KR" altLang="en-US" dirty="0" err="1"/>
              <a:t>새싹톤을</a:t>
            </a:r>
            <a:r>
              <a:rPr lang="ko-KR" altLang="en-US" dirty="0"/>
              <a:t> 개최하여 그간 배운 내용을 뽐내는 시간을 가집니다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B8D0303C-7D8A-6E01-CFB3-0409382BA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73" y="8679547"/>
            <a:ext cx="2641770" cy="19183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923045-DE47-9AD6-8ACE-B22745918E31}"/>
              </a:ext>
            </a:extLst>
          </p:cNvPr>
          <p:cNvSpPr txBox="1"/>
          <p:nvPr/>
        </p:nvSpPr>
        <p:spPr>
          <a:xfrm>
            <a:off x="3254677" y="7927290"/>
            <a:ext cx="3428116" cy="3053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013" dirty="0">
                <a:solidFill>
                  <a:srgbClr val="000000"/>
                </a:solidFill>
                <a:latin typeface="Open Sans" panose="020B0606030504020204" pitchFamily="34" charset="0"/>
              </a:rPr>
              <a:t>대면</a:t>
            </a:r>
            <a:r>
              <a:rPr lang="en-US" altLang="ko-KR" sz="1013" dirty="0">
                <a:solidFill>
                  <a:srgbClr val="000000"/>
                </a:solidFill>
                <a:latin typeface="Open Sans" panose="020B0606030504020204" pitchFamily="34" charset="0"/>
              </a:rPr>
              <a:t>, </a:t>
            </a:r>
            <a:r>
              <a:rPr lang="ko-KR" altLang="en-US" sz="1013" dirty="0">
                <a:solidFill>
                  <a:srgbClr val="000000"/>
                </a:solidFill>
                <a:latin typeface="Open Sans" panose="020B0606030504020204" pitchFamily="34" charset="0"/>
              </a:rPr>
              <a:t>비대면은 강사님에 따라 자유롭게 진행합니다</a:t>
            </a:r>
            <a:r>
              <a:rPr lang="en-US" altLang="ko-KR" sz="1013" dirty="0">
                <a:solidFill>
                  <a:srgbClr val="000000"/>
                </a:solidFill>
                <a:latin typeface="Open Sans" panose="020B0606030504020204" pitchFamily="34" charset="0"/>
              </a:rPr>
              <a:t>. </a:t>
            </a:r>
            <a:r>
              <a:rPr lang="ko-KR" altLang="en-US" sz="1013" dirty="0">
                <a:solidFill>
                  <a:srgbClr val="000000"/>
                </a:solidFill>
                <a:latin typeface="Open Sans" panose="020B0606030504020204" pitchFamily="34" charset="0"/>
              </a:rPr>
              <a:t>새싹교실 이후의 행사는 </a:t>
            </a:r>
            <a:r>
              <a:rPr lang="ko-KR" altLang="en-US" sz="1013" dirty="0" err="1">
                <a:solidFill>
                  <a:srgbClr val="2A5CBB"/>
                </a:solidFill>
                <a:latin typeface="Open Sans" panose="020B0606030504020204" pitchFamily="34" charset="0"/>
                <a:hlinkClick r:id="rId3" tooltip="새싹교실/2021"/>
              </a:rPr>
              <a:t>새싹톤</a:t>
            </a:r>
            <a:r>
              <a:rPr lang="ko-KR" altLang="en-US" sz="1013" dirty="0" err="1">
                <a:solidFill>
                  <a:srgbClr val="000000"/>
                </a:solidFill>
                <a:latin typeface="Open Sans" panose="020B0606030504020204" pitchFamily="34" charset="0"/>
              </a:rPr>
              <a:t>으로</a:t>
            </a:r>
            <a:r>
              <a:rPr lang="ko-KR" altLang="en-US" sz="1013" dirty="0">
                <a:solidFill>
                  <a:srgbClr val="000000"/>
                </a:solidFill>
                <a:latin typeface="Open Sans" panose="020B0606030504020204" pitchFamily="34" charset="0"/>
              </a:rPr>
              <a:t> 진행합니다</a:t>
            </a:r>
            <a:r>
              <a:rPr lang="en-US" altLang="ko-KR" sz="1013" dirty="0">
                <a:solidFill>
                  <a:srgbClr val="000000"/>
                </a:solidFill>
                <a:latin typeface="Open Sans" panose="020B0606030504020204" pitchFamily="34" charset="0"/>
              </a:rPr>
              <a:t>.</a:t>
            </a:r>
            <a:br>
              <a:rPr lang="ko-KR" altLang="en-US" sz="1013" dirty="0"/>
            </a:br>
            <a:r>
              <a:rPr lang="en-US" altLang="ko-KR" sz="1013" dirty="0">
                <a:solidFill>
                  <a:srgbClr val="000000"/>
                </a:solidFill>
                <a:latin typeface="Open Sans" panose="020B0606030504020204" pitchFamily="34" charset="0"/>
              </a:rPr>
              <a:t>2022.02.20 ~ 2022.02.28 : </a:t>
            </a:r>
            <a:r>
              <a:rPr lang="ko-KR" altLang="en-US" sz="1013" dirty="0">
                <a:solidFill>
                  <a:srgbClr val="000000"/>
                </a:solidFill>
                <a:latin typeface="Open Sans" panose="020B0606030504020204" pitchFamily="34" charset="0"/>
              </a:rPr>
              <a:t>새싹교실 강사 모집</a:t>
            </a:r>
            <a:br>
              <a:rPr lang="ko-KR" altLang="en-US" sz="1013" dirty="0">
                <a:solidFill>
                  <a:srgbClr val="000000"/>
                </a:solidFill>
                <a:latin typeface="Open Sans" panose="020B0606030504020204" pitchFamily="34" charset="0"/>
              </a:rPr>
            </a:br>
            <a:endParaRPr lang="ko-KR" altLang="en-US" sz="1013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013" dirty="0">
                <a:solidFill>
                  <a:srgbClr val="000000"/>
                </a:solidFill>
                <a:latin typeface="Open Sans" panose="020B0606030504020204" pitchFamily="34" charset="0"/>
              </a:rPr>
              <a:t>2022.03.03 20:00 : </a:t>
            </a:r>
            <a:r>
              <a:rPr lang="ko-KR" altLang="en-US" sz="1013" dirty="0">
                <a:solidFill>
                  <a:srgbClr val="000000"/>
                </a:solidFill>
                <a:latin typeface="Open Sans" panose="020B0606030504020204" pitchFamily="34" charset="0"/>
              </a:rPr>
              <a:t>새싹교실 강사 교육</a:t>
            </a:r>
            <a:br>
              <a:rPr lang="ko-KR" altLang="en-US" sz="1013" dirty="0">
                <a:solidFill>
                  <a:srgbClr val="000000"/>
                </a:solidFill>
                <a:latin typeface="Open Sans" panose="020B0606030504020204" pitchFamily="34" charset="0"/>
              </a:rPr>
            </a:br>
            <a:endParaRPr lang="ko-KR" altLang="en-US" sz="1013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013" dirty="0">
                <a:solidFill>
                  <a:srgbClr val="000000"/>
                </a:solidFill>
                <a:latin typeface="Open Sans" panose="020B0606030504020204" pitchFamily="34" charset="0"/>
              </a:rPr>
              <a:t>2022.03.05 16:00: </a:t>
            </a:r>
            <a:r>
              <a:rPr lang="ko-KR" altLang="en-US" sz="1013" dirty="0">
                <a:solidFill>
                  <a:srgbClr val="000000"/>
                </a:solidFill>
                <a:latin typeface="Open Sans" panose="020B0606030504020204" pitchFamily="34" charset="0"/>
              </a:rPr>
              <a:t>새싹교실 설명회 </a:t>
            </a:r>
            <a:r>
              <a:rPr lang="ko-KR" altLang="en-US" sz="1013" dirty="0">
                <a:solidFill>
                  <a:srgbClr val="489A48"/>
                </a:solidFill>
                <a:latin typeface="Open Sans" panose="020B0606030504020204" pitchFamily="34" charset="0"/>
                <a:hlinkClick r:id="rId4"/>
              </a:rPr>
              <a:t>강사님들 소개가 포함된 </a:t>
            </a:r>
            <a:r>
              <a:rPr lang="en-US" altLang="ko-KR" sz="1013" dirty="0">
                <a:solidFill>
                  <a:srgbClr val="489A48"/>
                </a:solidFill>
                <a:latin typeface="Open Sans" panose="020B0606030504020204" pitchFamily="34" charset="0"/>
                <a:hlinkClick r:id="rId4"/>
              </a:rPr>
              <a:t>ppt</a:t>
            </a:r>
            <a:br>
              <a:rPr lang="ko-KR" altLang="en-US" sz="1013" dirty="0">
                <a:solidFill>
                  <a:srgbClr val="000000"/>
                </a:solidFill>
                <a:latin typeface="Open Sans" panose="020B0606030504020204" pitchFamily="34" charset="0"/>
              </a:rPr>
            </a:br>
            <a:endParaRPr lang="ko-KR" altLang="en-US" sz="1013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013" dirty="0">
                <a:solidFill>
                  <a:srgbClr val="000000"/>
                </a:solidFill>
                <a:latin typeface="Open Sans" panose="020B0606030504020204" pitchFamily="34" charset="0"/>
              </a:rPr>
              <a:t>2022.03.03 ~ 2022.03.07 : </a:t>
            </a:r>
            <a:r>
              <a:rPr lang="ko-KR" altLang="en-US" sz="1013" dirty="0">
                <a:solidFill>
                  <a:srgbClr val="000000"/>
                </a:solidFill>
                <a:latin typeface="Open Sans" panose="020B0606030504020204" pitchFamily="34" charset="0"/>
              </a:rPr>
              <a:t>새싹교실 새싹 모집 </a:t>
            </a:r>
            <a:r>
              <a:rPr lang="ko-KR" altLang="en-US" sz="1013" dirty="0">
                <a:solidFill>
                  <a:srgbClr val="489A48"/>
                </a:solidFill>
                <a:latin typeface="Open Sans" panose="020B0606030504020204" pitchFamily="34" charset="0"/>
                <a:hlinkClick r:id="rId5"/>
              </a:rPr>
              <a:t>신청서링크</a:t>
            </a:r>
            <a:br>
              <a:rPr lang="ko-KR" altLang="en-US" sz="1013" dirty="0">
                <a:solidFill>
                  <a:srgbClr val="000000"/>
                </a:solidFill>
                <a:latin typeface="Open Sans" panose="020B0606030504020204" pitchFamily="34" charset="0"/>
              </a:rPr>
            </a:br>
            <a:endParaRPr lang="ko-KR" altLang="en-US" sz="1013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013" dirty="0">
                <a:solidFill>
                  <a:srgbClr val="000000"/>
                </a:solidFill>
                <a:latin typeface="Open Sans" panose="020B0606030504020204" pitchFamily="34" charset="0"/>
              </a:rPr>
              <a:t>2022.03.08 : </a:t>
            </a:r>
            <a:r>
              <a:rPr lang="ko-KR" altLang="en-US" sz="1013" dirty="0">
                <a:solidFill>
                  <a:srgbClr val="000000"/>
                </a:solidFill>
                <a:latin typeface="Open Sans" panose="020B0606030504020204" pitchFamily="34" charset="0"/>
              </a:rPr>
              <a:t>반 매칭 및 공지</a:t>
            </a:r>
            <a:br>
              <a:rPr lang="ko-KR" altLang="en-US" sz="1013" dirty="0">
                <a:solidFill>
                  <a:srgbClr val="000000"/>
                </a:solidFill>
                <a:latin typeface="Open Sans" panose="020B0606030504020204" pitchFamily="34" charset="0"/>
              </a:rPr>
            </a:br>
            <a:endParaRPr lang="ko-KR" altLang="en-US" sz="1013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013" dirty="0">
                <a:solidFill>
                  <a:srgbClr val="000000"/>
                </a:solidFill>
                <a:latin typeface="Open Sans" panose="020B0606030504020204" pitchFamily="34" charset="0"/>
              </a:rPr>
              <a:t>2022.03.09 ~ 2022.06.21: </a:t>
            </a:r>
            <a:r>
              <a:rPr lang="ko-KR" altLang="en-US" sz="1013" dirty="0">
                <a:solidFill>
                  <a:srgbClr val="000000"/>
                </a:solidFill>
                <a:latin typeface="Open Sans" panose="020B0606030504020204" pitchFamily="34" charset="0"/>
              </a:rPr>
              <a:t>새싹교실 진행</a:t>
            </a:r>
            <a:br>
              <a:rPr lang="ko-KR" altLang="en-US" sz="1013" dirty="0">
                <a:solidFill>
                  <a:srgbClr val="000000"/>
                </a:solidFill>
                <a:latin typeface="Open Sans" panose="020B0606030504020204" pitchFamily="34" charset="0"/>
              </a:rPr>
            </a:br>
            <a:endParaRPr lang="ko-KR" altLang="en-US" sz="1013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013" dirty="0">
                <a:solidFill>
                  <a:srgbClr val="000000"/>
                </a:solidFill>
                <a:latin typeface="Open Sans" panose="020B0606030504020204" pitchFamily="34" charset="0"/>
              </a:rPr>
              <a:t>2022.06.26 : </a:t>
            </a:r>
            <a:r>
              <a:rPr lang="ko-KR" altLang="en-US" sz="1013" dirty="0" err="1">
                <a:solidFill>
                  <a:srgbClr val="000000"/>
                </a:solidFill>
                <a:latin typeface="Open Sans" panose="020B0606030504020204" pitchFamily="34" charset="0"/>
              </a:rPr>
              <a:t>새싹톤</a:t>
            </a:r>
            <a:r>
              <a:rPr lang="ko-KR" altLang="en-US" sz="1013" dirty="0">
                <a:solidFill>
                  <a:srgbClr val="000000"/>
                </a:solidFill>
                <a:latin typeface="Open Sans" panose="020B0606030504020204" pitchFamily="34" charset="0"/>
              </a:rPr>
              <a:t> 설명회 및 개회</a:t>
            </a:r>
            <a:br>
              <a:rPr lang="ko-KR" altLang="en-US" sz="1013" dirty="0">
                <a:solidFill>
                  <a:srgbClr val="000000"/>
                </a:solidFill>
                <a:latin typeface="Open Sans" panose="020B0606030504020204" pitchFamily="34" charset="0"/>
              </a:rPr>
            </a:br>
            <a:endParaRPr lang="ko-KR" altLang="en-US" sz="1013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013" dirty="0">
                <a:solidFill>
                  <a:srgbClr val="000000"/>
                </a:solidFill>
                <a:latin typeface="Open Sans" panose="020B0606030504020204" pitchFamily="34" charset="0"/>
              </a:rPr>
              <a:t>2022.07.04 : </a:t>
            </a:r>
            <a:r>
              <a:rPr lang="ko-KR" altLang="en-US" sz="1013" dirty="0" err="1">
                <a:solidFill>
                  <a:srgbClr val="000000"/>
                </a:solidFill>
                <a:latin typeface="Open Sans" panose="020B0606030504020204" pitchFamily="34" charset="0"/>
              </a:rPr>
              <a:t>새싹톤</a:t>
            </a:r>
            <a:r>
              <a:rPr lang="ko-KR" altLang="en-US" sz="1013" dirty="0">
                <a:solidFill>
                  <a:srgbClr val="000000"/>
                </a:solidFill>
                <a:latin typeface="Open Sans" panose="020B0606030504020204" pitchFamily="34" charset="0"/>
              </a:rPr>
              <a:t> 발표 및 시상</a:t>
            </a:r>
          </a:p>
        </p:txBody>
      </p:sp>
    </p:spTree>
    <p:extLst>
      <p:ext uri="{BB962C8B-B14F-4D97-AF65-F5344CB8AC3E}">
        <p14:creationId xmlns:p14="http://schemas.microsoft.com/office/powerpoint/2010/main" val="309414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D8333-5C1B-BAD5-4C00-F9B7FC67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데블스캠프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82B09-E731-143A-26CD-33974C890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ZeroPage</a:t>
            </a:r>
            <a:r>
              <a:rPr lang="en-US" altLang="ko-KR" dirty="0"/>
              <a:t> </a:t>
            </a:r>
            <a:r>
              <a:rPr lang="ko-KR" altLang="en-US" dirty="0"/>
              <a:t>회원이 모여 하루동안 밤새면서 진행하는 </a:t>
            </a:r>
            <a:r>
              <a:rPr lang="ko-KR" altLang="en-US" dirty="0" err="1"/>
              <a:t>해커톤입니다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하룻밤 사이에 완성품을 </a:t>
            </a:r>
            <a:r>
              <a:rPr lang="ko-KR" altLang="en-US" dirty="0" err="1"/>
              <a:t>내는것이</a:t>
            </a:r>
            <a:r>
              <a:rPr lang="ko-KR" altLang="en-US" dirty="0"/>
              <a:t> 목적이 아니며</a:t>
            </a:r>
            <a:r>
              <a:rPr lang="en-US" altLang="ko-KR" dirty="0"/>
              <a:t>, </a:t>
            </a:r>
            <a:r>
              <a:rPr lang="ko-KR" altLang="en-US" dirty="0"/>
              <a:t>서로 팀플을 해보거나 하고 싶은 것을 밤새도록 해보는 행사입니다</a:t>
            </a:r>
            <a:r>
              <a:rPr lang="en-US" altLang="ko-KR" dirty="0"/>
              <a:t>. </a:t>
            </a:r>
            <a:r>
              <a:rPr lang="ko-KR" altLang="en-US" dirty="0"/>
              <a:t>평소 아이디어가 있었으나 바쁘거나</a:t>
            </a:r>
            <a:r>
              <a:rPr lang="en-US" altLang="ko-KR" dirty="0"/>
              <a:t>, </a:t>
            </a:r>
            <a:r>
              <a:rPr lang="ko-KR" altLang="en-US" dirty="0"/>
              <a:t>혹은 어렵다고 미뤄둔 것을 많은 사람들의 도움 아래에서 만들어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1B429E2-6CCF-110C-DE3A-263AB9865340}"/>
              </a:ext>
            </a:extLst>
          </p:cNvPr>
          <p:cNvSpPr txBox="1">
            <a:spLocks/>
          </p:cNvSpPr>
          <p:nvPr/>
        </p:nvSpPr>
        <p:spPr>
          <a:xfrm>
            <a:off x="623888" y="7113412"/>
            <a:ext cx="5915025" cy="747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엔젤스캠프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70D83EA-F4E5-A1CE-E41A-FF1BB2906F9D}"/>
              </a:ext>
            </a:extLst>
          </p:cNvPr>
          <p:cNvSpPr txBox="1">
            <a:spLocks/>
          </p:cNvSpPr>
          <p:nvPr/>
        </p:nvSpPr>
        <p:spPr>
          <a:xfrm>
            <a:off x="623888" y="8680296"/>
            <a:ext cx="5915025" cy="2453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ZeroPage </a:t>
            </a:r>
            <a:r>
              <a:rPr lang="ko-KR" altLang="en-US"/>
              <a:t>회원이 모여 하루동안 밤새면서 진행하는 해커톤입니다</a:t>
            </a:r>
            <a:r>
              <a:rPr lang="en-US" altLang="ko-KR"/>
              <a:t>. </a:t>
            </a:r>
            <a:r>
              <a:rPr lang="ko-KR" altLang="en-US"/>
              <a:t>하룻밤 사이에 완성품을 내는것이 목적이 아니며</a:t>
            </a:r>
            <a:r>
              <a:rPr lang="en-US" altLang="ko-KR"/>
              <a:t>, </a:t>
            </a:r>
            <a:r>
              <a:rPr lang="ko-KR" altLang="en-US"/>
              <a:t>서로 팀플을 해보거나 하고 싶은 것을 밤새도록 해보는 행사입니다</a:t>
            </a:r>
            <a:r>
              <a:rPr lang="en-US" altLang="ko-KR"/>
              <a:t>. </a:t>
            </a:r>
            <a:r>
              <a:rPr lang="ko-KR" altLang="en-US"/>
              <a:t>평소 아이디어가 있었으나 바쁘거나</a:t>
            </a:r>
            <a:r>
              <a:rPr lang="en-US" altLang="ko-KR"/>
              <a:t>, </a:t>
            </a:r>
            <a:r>
              <a:rPr lang="ko-KR" altLang="en-US"/>
              <a:t>혹은 어렵다고 미뤄둔 것을 많은 사람들의 도움 아래에서 만들어 볼 수 있습니다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76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850B6-D1CD-C685-5BF2-CE060BFF1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2137"/>
            <a:ext cx="5915025" cy="1010615"/>
          </a:xfrm>
        </p:spPr>
        <p:txBody>
          <a:bodyPr/>
          <a:lstStyle/>
          <a:p>
            <a:r>
              <a:rPr lang="ko-KR" altLang="en-US" dirty="0" err="1"/>
              <a:t>지금그때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3D0606-32E8-460B-5485-5506FC9FB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2293765"/>
            <a:ext cx="5915025" cy="331748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전통을 자랑하는 선후배 이야기 자리인 지금과 그때</a:t>
            </a:r>
            <a:r>
              <a:rPr lang="en-US" altLang="ko-KR" dirty="0"/>
              <a:t>(</a:t>
            </a:r>
            <a:r>
              <a:rPr lang="ko-KR" altLang="en-US" dirty="0" err="1"/>
              <a:t>지금그때</a:t>
            </a:r>
            <a:r>
              <a:rPr lang="en-US" altLang="ko-KR" dirty="0"/>
              <a:t>)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선후배는 학벌이 아닙니다</a:t>
            </a:r>
            <a:r>
              <a:rPr lang="en-US" altLang="ko-KR" dirty="0"/>
              <a:t>. </a:t>
            </a:r>
            <a:r>
              <a:rPr lang="ko-KR" altLang="en-US" dirty="0"/>
              <a:t>신입생 여러분에겐 </a:t>
            </a:r>
            <a:r>
              <a:rPr lang="en-US" altLang="ko-KR" dirty="0"/>
              <a:t>"1</a:t>
            </a:r>
            <a:r>
              <a:rPr lang="ko-KR" altLang="en-US" dirty="0"/>
              <a:t>학년</a:t>
            </a:r>
            <a:r>
              <a:rPr lang="en-US" altLang="ko-KR" dirty="0"/>
              <a:t>"</a:t>
            </a:r>
            <a:r>
              <a:rPr lang="ko-KR" altLang="en-US" dirty="0"/>
              <a:t>이 지금입니다</a:t>
            </a:r>
            <a:r>
              <a:rPr lang="en-US" altLang="ko-KR" dirty="0"/>
              <a:t>. </a:t>
            </a:r>
            <a:r>
              <a:rPr lang="ko-KR" altLang="en-US" dirty="0"/>
              <a:t>여러분의 지금이 우리의 그때보다 낫기를 바랍니다</a:t>
            </a:r>
            <a:r>
              <a:rPr lang="en-US" altLang="ko-KR" dirty="0"/>
              <a:t>. </a:t>
            </a:r>
            <a:r>
              <a:rPr lang="ko-KR" altLang="en-US" dirty="0"/>
              <a:t>곧 여러분의 지금은 그때가 될 것입니다</a:t>
            </a:r>
            <a:r>
              <a:rPr lang="en-US" altLang="ko-KR" dirty="0"/>
              <a:t>. </a:t>
            </a:r>
            <a:r>
              <a:rPr lang="ko-KR" altLang="en-US" dirty="0"/>
              <a:t>그러면 여러분이 후배의 지금을 위해 자신의 그때 이야기를 나눌 수 있길 바랍니다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지금그때는</a:t>
            </a:r>
            <a:r>
              <a:rPr lang="ko-KR" altLang="en-US" dirty="0"/>
              <a:t> 단지 고학년이 저학년에게 경험을 </a:t>
            </a:r>
            <a:r>
              <a:rPr lang="ko-KR" altLang="en-US" dirty="0" err="1"/>
              <a:t>나누어주는</a:t>
            </a:r>
            <a:r>
              <a:rPr lang="ko-KR" altLang="en-US" dirty="0"/>
              <a:t> 행사가 아니라고 생각합니다</a:t>
            </a:r>
            <a:r>
              <a:rPr lang="en-US" altLang="ko-KR" dirty="0"/>
              <a:t>. </a:t>
            </a:r>
            <a:r>
              <a:rPr lang="ko-KR" altLang="en-US" dirty="0"/>
              <a:t>개구리 올챙이적 시절 </a:t>
            </a:r>
            <a:r>
              <a:rPr lang="ko-KR" altLang="en-US" dirty="0" err="1"/>
              <a:t>기억못하듯이</a:t>
            </a:r>
            <a:r>
              <a:rPr lang="en-US" altLang="ko-KR" dirty="0"/>
              <a:t>, </a:t>
            </a:r>
            <a:r>
              <a:rPr lang="ko-KR" altLang="en-US" dirty="0"/>
              <a:t>저학년의 시선을 통해 고학년들도 신선한 질문을 다시 받을 수 있는 자리라고 생각합니다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B09DA8D-DE37-EB49-7228-00DB81F0BB3C}"/>
              </a:ext>
            </a:extLst>
          </p:cNvPr>
          <p:cNvSpPr txBox="1">
            <a:spLocks/>
          </p:cNvSpPr>
          <p:nvPr/>
        </p:nvSpPr>
        <p:spPr>
          <a:xfrm>
            <a:off x="471486" y="6831434"/>
            <a:ext cx="5915025" cy="87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기년회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26AB6EE-3BE6-F658-573F-89878F004A36}"/>
              </a:ext>
            </a:extLst>
          </p:cNvPr>
          <p:cNvSpPr txBox="1">
            <a:spLocks/>
          </p:cNvSpPr>
          <p:nvPr/>
        </p:nvSpPr>
        <p:spPr>
          <a:xfrm>
            <a:off x="471488" y="8100388"/>
            <a:ext cx="5915025" cy="2880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한 해를 기억한다는 뜻의 기</a:t>
            </a:r>
            <a:r>
              <a:rPr lang="en-US" altLang="ko-KR"/>
              <a:t>(</a:t>
            </a:r>
            <a:r>
              <a:rPr lang="ko-KR" altLang="en-US"/>
              <a:t>記</a:t>
            </a:r>
            <a:r>
              <a:rPr lang="en-US" altLang="ko-KR"/>
              <a:t>)</a:t>
            </a:r>
            <a:r>
              <a:rPr lang="ko-KR" altLang="en-US"/>
              <a:t>년회입니다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저녁에 술 약속을 잡는 송년회</a:t>
            </a:r>
            <a:r>
              <a:rPr lang="en-US" altLang="ko-KR"/>
              <a:t>, </a:t>
            </a:r>
            <a:r>
              <a:rPr lang="ko-KR" altLang="en-US"/>
              <a:t>망년회와는 다르게 밝을 때 조용한 곳에서 한 해를 돌아보는 시간을 가집니다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66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1CC85-D950-32BE-5DC6-52F84D8A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FAQ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342C83-A9F0-9CA0-8705-06E8C35ED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동아리 가입은 어떻게 하나요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메인 사이트 에 접속하셔서 회원가입 후 인사게시판에 </a:t>
            </a:r>
            <a:r>
              <a:rPr lang="en-US" altLang="ko-KR" dirty="0"/>
              <a:t>'</a:t>
            </a:r>
            <a:r>
              <a:rPr lang="ko-KR" altLang="en-US" dirty="0"/>
              <a:t>준회원 신청합니다</a:t>
            </a:r>
            <a:r>
              <a:rPr lang="en-US" altLang="ko-KR" dirty="0"/>
              <a:t>'</a:t>
            </a:r>
            <a:r>
              <a:rPr lang="ko-KR" altLang="en-US" dirty="0"/>
              <a:t>라는 제목으로 양식에 맞춰 글을 올리시면 회장단이 </a:t>
            </a:r>
            <a:r>
              <a:rPr lang="en-US" altLang="ko-KR" dirty="0"/>
              <a:t>1-3</a:t>
            </a:r>
            <a:r>
              <a:rPr lang="ko-KR" altLang="en-US" dirty="0"/>
              <a:t>일 내에 확인하고</a:t>
            </a:r>
            <a:r>
              <a:rPr lang="en-US" altLang="ko-KR" dirty="0"/>
              <a:t>, </a:t>
            </a:r>
            <a:r>
              <a:rPr lang="ko-KR" altLang="en-US" dirty="0"/>
              <a:t>카카오톡 채팅방에 초대해드리고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프로그래밍 경험이 없어도 동아리 내에서 활동할 수 있나요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스터디마다 </a:t>
            </a:r>
            <a:r>
              <a:rPr lang="ko-KR" altLang="en-US" dirty="0" err="1"/>
              <a:t>스터디원들에게</a:t>
            </a:r>
            <a:r>
              <a:rPr lang="ko-KR" altLang="en-US" dirty="0"/>
              <a:t> 요구하는 최소 수준이 있긴 하지만</a:t>
            </a:r>
            <a:r>
              <a:rPr lang="en-US" altLang="ko-KR" dirty="0"/>
              <a:t>, </a:t>
            </a:r>
            <a:r>
              <a:rPr lang="ko-KR" altLang="en-US" dirty="0"/>
              <a:t>다양한 스터디가 존재하니 괜찮습니다</a:t>
            </a:r>
            <a:r>
              <a:rPr lang="en-US" altLang="ko-KR" dirty="0"/>
              <a:t>. </a:t>
            </a:r>
            <a:r>
              <a:rPr lang="ko-KR" altLang="en-US" dirty="0"/>
              <a:t>처음부터 잘하는 사람은 없으니까요</a:t>
            </a:r>
            <a:r>
              <a:rPr lang="en-US" altLang="ko-KR" dirty="0"/>
              <a:t>. </a:t>
            </a:r>
            <a:r>
              <a:rPr lang="ko-KR" altLang="en-US" dirty="0"/>
              <a:t>혹은 원하는 스터디나</a:t>
            </a:r>
            <a:r>
              <a:rPr lang="en-US" altLang="ko-KR" dirty="0"/>
              <a:t>, </a:t>
            </a:r>
            <a:r>
              <a:rPr lang="ko-KR" altLang="en-US" dirty="0"/>
              <a:t>본인에게 맞는 스터디가 </a:t>
            </a:r>
            <a:r>
              <a:rPr lang="en-US" altLang="ko-KR" dirty="0"/>
              <a:t>'</a:t>
            </a:r>
            <a:r>
              <a:rPr lang="ko-KR" altLang="en-US" dirty="0"/>
              <a:t>없다</a:t>
            </a:r>
            <a:r>
              <a:rPr lang="en-US" altLang="ko-KR" dirty="0"/>
              <a:t>!'</a:t>
            </a:r>
            <a:r>
              <a:rPr lang="ko-KR" altLang="en-US" dirty="0"/>
              <a:t>면 </a:t>
            </a:r>
            <a:r>
              <a:rPr lang="ko-KR" altLang="en-US" dirty="0" err="1"/>
              <a:t>축하드립니다</a:t>
            </a:r>
            <a:r>
              <a:rPr lang="en-US" altLang="ko-KR" dirty="0"/>
              <a:t>. </a:t>
            </a:r>
            <a:r>
              <a:rPr lang="ko-KR" altLang="en-US" dirty="0"/>
              <a:t>그 분야에 대해서 가장 잘 아는 사람이군요</a:t>
            </a:r>
            <a:r>
              <a:rPr lang="en-US" altLang="ko-KR" dirty="0"/>
              <a:t>! </a:t>
            </a:r>
            <a:r>
              <a:rPr lang="ko-KR" altLang="en-US" dirty="0"/>
              <a:t>직접 스터디를 </a:t>
            </a:r>
            <a:r>
              <a:rPr lang="ko-KR" altLang="en-US" dirty="0" err="1"/>
              <a:t>만들어보시는</a:t>
            </a:r>
            <a:r>
              <a:rPr lang="ko-KR" altLang="en-US" dirty="0"/>
              <a:t> 건 어떨까요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6535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617</Words>
  <Application>Microsoft Office PowerPoint</Application>
  <PresentationFormat>와이드스크린</PresentationFormat>
  <Paragraphs>50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Pretendard</vt:lpstr>
      <vt:lpstr>Arial</vt:lpstr>
      <vt:lpstr>Calibri</vt:lpstr>
      <vt:lpstr>Calibri Light</vt:lpstr>
      <vt:lpstr>Open Sans</vt:lpstr>
      <vt:lpstr>Office 테마</vt:lpstr>
      <vt:lpstr>ZeroPage</vt:lpstr>
      <vt:lpstr>동아리에선 뭘 하나요?  정기모임 OMS</vt:lpstr>
      <vt:lpstr>스터디 및 프로젝트</vt:lpstr>
      <vt:lpstr>새싹교실 &amp; 새싹톤</vt:lpstr>
      <vt:lpstr>데블스캠프</vt:lpstr>
      <vt:lpstr>지금그때</vt:lpstr>
      <vt:lpstr>FAQ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ZeroPage</dc:title>
  <dc:creator>임지민</dc:creator>
  <cp:lastModifiedBy>임지민</cp:lastModifiedBy>
  <cp:revision>9</cp:revision>
  <dcterms:created xsi:type="dcterms:W3CDTF">2022-08-29T14:32:32Z</dcterms:created>
  <dcterms:modified xsi:type="dcterms:W3CDTF">2022-08-29T15:37:02Z</dcterms:modified>
</cp:coreProperties>
</file>