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91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FFD"/>
    <a:srgbClr val="18338A"/>
    <a:srgbClr val="244CCA"/>
    <a:srgbClr val="3961DB"/>
    <a:srgbClr val="CB9FFB"/>
    <a:srgbClr val="E1C7FD"/>
    <a:srgbClr val="9540F7"/>
    <a:srgbClr val="7D57F0"/>
    <a:srgbClr val="3D61DC"/>
    <a:srgbClr val="3E6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7296D-9BCD-4BC3-86F2-46B900F14A17}" v="6" dt="2022-11-01T18:11:26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132" y="54"/>
      </p:cViewPr>
      <p:guideLst>
        <p:guide orient="horz" pos="3143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지민" userId="64feb10b-5a0f-4652-857a-3d75719dd683" providerId="ADAL" clId="{8C07296D-9BCD-4BC3-86F2-46B900F14A17}"/>
    <pc:docChg chg="custSel modSld">
      <pc:chgData name="임지민" userId="64feb10b-5a0f-4652-857a-3d75719dd683" providerId="ADAL" clId="{8C07296D-9BCD-4BC3-86F2-46B900F14A17}" dt="2022-11-01T18:13:34.188" v="83" actId="1076"/>
      <pc:docMkLst>
        <pc:docMk/>
      </pc:docMkLst>
      <pc:sldChg chg="modSp mod">
        <pc:chgData name="임지민" userId="64feb10b-5a0f-4652-857a-3d75719dd683" providerId="ADAL" clId="{8C07296D-9BCD-4BC3-86F2-46B900F14A17}" dt="2022-11-01T18:06:51.025" v="3" actId="1076"/>
        <pc:sldMkLst>
          <pc:docMk/>
          <pc:sldMk cId="212728096" sldId="256"/>
        </pc:sldMkLst>
        <pc:picChg chg="mod">
          <ac:chgData name="임지민" userId="64feb10b-5a0f-4652-857a-3d75719dd683" providerId="ADAL" clId="{8C07296D-9BCD-4BC3-86F2-46B900F14A17}" dt="2022-11-01T18:06:51.025" v="3" actId="1076"/>
          <ac:picMkLst>
            <pc:docMk/>
            <pc:sldMk cId="212728096" sldId="256"/>
            <ac:picMk id="7" creationId="{C9F94997-A4F2-E37E-0CAD-95C799012C95}"/>
          </ac:picMkLst>
        </pc:picChg>
      </pc:sldChg>
      <pc:sldChg chg="addSp delSp modSp mod">
        <pc:chgData name="임지민" userId="64feb10b-5a0f-4652-857a-3d75719dd683" providerId="ADAL" clId="{8C07296D-9BCD-4BC3-86F2-46B900F14A17}" dt="2022-11-01T18:13:34.188" v="83" actId="1076"/>
        <pc:sldMkLst>
          <pc:docMk/>
          <pc:sldMk cId="3864604596" sldId="257"/>
        </pc:sldMkLst>
        <pc:spChg chg="add mod">
          <ac:chgData name="임지민" userId="64feb10b-5a0f-4652-857a-3d75719dd683" providerId="ADAL" clId="{8C07296D-9BCD-4BC3-86F2-46B900F14A17}" dt="2022-11-01T18:13:11.519" v="79" actId="14100"/>
          <ac:spMkLst>
            <pc:docMk/>
            <pc:sldMk cId="3864604596" sldId="257"/>
            <ac:spMk id="3" creationId="{91A84D59-929E-5B13-C781-7BB6C84D45C2}"/>
          </ac:spMkLst>
        </pc:spChg>
        <pc:spChg chg="add mod">
          <ac:chgData name="임지민" userId="64feb10b-5a0f-4652-857a-3d75719dd683" providerId="ADAL" clId="{8C07296D-9BCD-4BC3-86F2-46B900F14A17}" dt="2022-11-01T18:13:31.555" v="82" actId="14100"/>
          <ac:spMkLst>
            <pc:docMk/>
            <pc:sldMk cId="3864604596" sldId="257"/>
            <ac:spMk id="4" creationId="{FEE7A2B8-8CD2-4544-65E6-A1921FF1F703}"/>
          </ac:spMkLst>
        </pc:spChg>
        <pc:spChg chg="add mod">
          <ac:chgData name="임지민" userId="64feb10b-5a0f-4652-857a-3d75719dd683" providerId="ADAL" clId="{8C07296D-9BCD-4BC3-86F2-46B900F14A17}" dt="2022-11-01T18:13:18.752" v="81" actId="14100"/>
          <ac:spMkLst>
            <pc:docMk/>
            <pc:sldMk cId="3864604596" sldId="257"/>
            <ac:spMk id="6" creationId="{40AFB998-EBFA-F408-084D-023722E938AD}"/>
          </ac:spMkLst>
        </pc:spChg>
        <pc:spChg chg="mod">
          <ac:chgData name="임지민" userId="64feb10b-5a0f-4652-857a-3d75719dd683" providerId="ADAL" clId="{8C07296D-9BCD-4BC3-86F2-46B900F14A17}" dt="2022-11-01T18:09:26.830" v="18" actId="1076"/>
          <ac:spMkLst>
            <pc:docMk/>
            <pc:sldMk cId="3864604596" sldId="257"/>
            <ac:spMk id="21" creationId="{7EE71D6F-DDEE-ACCC-87D2-F95532063959}"/>
          </ac:spMkLst>
        </pc:spChg>
        <pc:spChg chg="mod">
          <ac:chgData name="임지민" userId="64feb10b-5a0f-4652-857a-3d75719dd683" providerId="ADAL" clId="{8C07296D-9BCD-4BC3-86F2-46B900F14A17}" dt="2022-11-01T18:09:24.272" v="17" actId="1076"/>
          <ac:spMkLst>
            <pc:docMk/>
            <pc:sldMk cId="3864604596" sldId="257"/>
            <ac:spMk id="29" creationId="{60D37648-859E-0233-E25B-5C0BD0CF6A64}"/>
          </ac:spMkLst>
        </pc:spChg>
        <pc:spChg chg="del mod">
          <ac:chgData name="임지민" userId="64feb10b-5a0f-4652-857a-3d75719dd683" providerId="ADAL" clId="{8C07296D-9BCD-4BC3-86F2-46B900F14A17}" dt="2022-11-01T18:06:46.985" v="2" actId="478"/>
          <ac:spMkLst>
            <pc:docMk/>
            <pc:sldMk cId="3864604596" sldId="257"/>
            <ac:spMk id="32" creationId="{E6D67553-4079-DBD1-472B-92DA4ADD689A}"/>
          </ac:spMkLst>
        </pc:spChg>
        <pc:spChg chg="mod">
          <ac:chgData name="임지민" userId="64feb10b-5a0f-4652-857a-3d75719dd683" providerId="ADAL" clId="{8C07296D-9BCD-4BC3-86F2-46B900F14A17}" dt="2022-11-01T18:08:32.146" v="9" actId="2711"/>
          <ac:spMkLst>
            <pc:docMk/>
            <pc:sldMk cId="3864604596" sldId="257"/>
            <ac:spMk id="33" creationId="{8F5B323C-A429-46A9-635A-4D972E003F42}"/>
          </ac:spMkLst>
        </pc:spChg>
        <pc:picChg chg="add del mod">
          <ac:chgData name="임지민" userId="64feb10b-5a0f-4652-857a-3d75719dd683" providerId="ADAL" clId="{8C07296D-9BCD-4BC3-86F2-46B900F14A17}" dt="2022-11-01T18:06:54.434" v="5" actId="478"/>
          <ac:picMkLst>
            <pc:docMk/>
            <pc:sldMk cId="3864604596" sldId="257"/>
            <ac:picMk id="2" creationId="{DDB5C2C9-E1A3-C77C-027E-3060E8203A71}"/>
          </ac:picMkLst>
        </pc:picChg>
        <pc:picChg chg="add mod">
          <ac:chgData name="임지민" userId="64feb10b-5a0f-4652-857a-3d75719dd683" providerId="ADAL" clId="{8C07296D-9BCD-4BC3-86F2-46B900F14A17}" dt="2022-11-01T18:13:34.188" v="83" actId="1076"/>
          <ac:picMkLst>
            <pc:docMk/>
            <pc:sldMk cId="3864604596" sldId="257"/>
            <ac:picMk id="5" creationId="{E91143A4-A05B-1BA2-8CF2-357FEB951297}"/>
          </ac:picMkLst>
        </pc:picChg>
        <pc:picChg chg="del">
          <ac:chgData name="임지민" userId="64feb10b-5a0f-4652-857a-3d75719dd683" providerId="ADAL" clId="{8C07296D-9BCD-4BC3-86F2-46B900F14A17}" dt="2022-11-01T18:06:59.016" v="6" actId="478"/>
          <ac:picMkLst>
            <pc:docMk/>
            <pc:sldMk cId="3864604596" sldId="257"/>
            <ac:picMk id="30" creationId="{986D36D0-8573-E66F-3B1C-8B9496F40C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6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AA76-BCFB-4F13-8394-9D97EC6D430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074980"/>
            <a:ext cx="2659702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2949426"/>
            <a:ext cx="3570208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4350354" y="2151925"/>
            <a:ext cx="2214068" cy="1015663"/>
          </a:xfrm>
          <a:prstGeom prst="rect">
            <a:avLst/>
          </a:prstGeom>
          <a:noFill/>
          <a:sp3d prstMaterial="matte"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11.26 (</a:t>
            </a:r>
            <a:r>
              <a:rPr lang="ko-KR" altLang="en-US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토</a:t>
            </a:r>
            <a:r>
              <a:rPr lang="en-US" altLang="ko-KR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오후 </a:t>
            </a:r>
            <a:r>
              <a:rPr lang="en-US" altLang="ko-KR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ko-KR" altLang="en-US" sz="3000" dirty="0"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</a:t>
            </a:r>
            <a:endParaRPr lang="en-US" altLang="ko-KR" sz="3000" dirty="0">
              <a:gradFill flip="none" rotWithShape="1">
                <a:gsLst>
                  <a:gs pos="0">
                    <a:srgbClr val="3961DB"/>
                  </a:gs>
                  <a:gs pos="100000">
                    <a:srgbClr val="953FF7"/>
                  </a:gs>
                </a:gsLst>
                <a:lin ang="0" scaled="1"/>
                <a:tileRect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1778994"/>
            <a:ext cx="265970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143485" y="4119149"/>
            <a:ext cx="6571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49613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695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449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6011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695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497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912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85945"/>
              </p:ext>
            </p:extLst>
          </p:nvPr>
        </p:nvGraphicFramePr>
        <p:xfrm>
          <a:off x="1751035" y="4961376"/>
          <a:ext cx="3033204" cy="223985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>
                    <a:solidFill>
                      <a:srgbClr val="C3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C3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13:30 ~ 14:00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방명록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567471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고기스토리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1337089" y="216881"/>
            <a:ext cx="5272431" cy="134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600" b="0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AA20240D24D743B707AA957F1BF5CD" ma:contentTypeVersion="14" ma:contentTypeDescription="새 문서를 만듭니다." ma:contentTypeScope="" ma:versionID="011ae9bff4c5a000eab8350b297cc6fd">
  <xsd:schema xmlns:xsd="http://www.w3.org/2001/XMLSchema" xmlns:xs="http://www.w3.org/2001/XMLSchema" xmlns:p="http://schemas.microsoft.com/office/2006/metadata/properties" xmlns:ns3="55b293fa-e02a-4cd2-a8a9-d9d684a3ebe3" xmlns:ns4="01a9929e-678a-491e-8dfb-087e7b5b3ece" targetNamespace="http://schemas.microsoft.com/office/2006/metadata/properties" ma:root="true" ma:fieldsID="e00df02b3dfff3e04ce55e9f07bdf325" ns3:_="" ns4:_="">
    <xsd:import namespace="55b293fa-e02a-4cd2-a8a9-d9d684a3ebe3"/>
    <xsd:import namespace="01a9929e-678a-491e-8dfb-087e7b5b3e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293fa-e02a-4cd2-a8a9-d9d684a3eb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9929e-678a-491e-8dfb-087e7b5b3ec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92FCFA-F37C-488A-9C76-6D26C8D1561C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55b293fa-e02a-4cd2-a8a9-d9d684a3ebe3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01a9929e-678a-491e-8dfb-087e7b5b3e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DAC8CD0-83D0-4B38-B4F2-DD1FCD6AF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829384-C5F1-4240-A121-92CFE9AD0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b293fa-e02a-4cd2-a8a9-d9d684a3ebe3"/>
    <ds:schemaRef ds:uri="01a9929e-678a-491e-8dfb-087e7b5b3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148</Words>
  <Application>Microsoft Office PowerPoint</Application>
  <PresentationFormat>A4 용지(210x297mm)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나눔손글씨 펜</vt:lpstr>
      <vt:lpstr>나눔스퀘어</vt:lpstr>
      <vt:lpstr>나눔스퀘어 Bold</vt:lpstr>
      <vt:lpstr>나눔스퀘어OTF_ac</vt:lpstr>
      <vt:lpstr>나눔스퀘어OTF_ac Bold</vt:lpstr>
      <vt:lpstr>타이포_쌍문동 B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임지민</dc:creator>
  <cp:lastModifiedBy>임지민</cp:lastModifiedBy>
  <cp:revision>13</cp:revision>
  <dcterms:created xsi:type="dcterms:W3CDTF">2022-10-31T02:44:35Z</dcterms:created>
  <dcterms:modified xsi:type="dcterms:W3CDTF">2022-11-18T14:59:03Z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0x010100DEAA20240D24D743B707AA957F1BF5CD</vt:lpwstr>
  </property>
</Properties>
</file>