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94" r:id="rId5"/>
    <p:sldId id="292" r:id="rId6"/>
    <p:sldId id="291" r:id="rId7"/>
    <p:sldId id="289" r:id="rId8"/>
    <p:sldId id="290" r:id="rId9"/>
    <p:sldId id="288" r:id="rId10"/>
    <p:sldId id="284" r:id="rId11"/>
    <p:sldId id="285" r:id="rId12"/>
    <p:sldId id="286" r:id="rId13"/>
    <p:sldId id="287" r:id="rId14"/>
    <p:sldId id="273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38A"/>
    <a:srgbClr val="244CCA"/>
    <a:srgbClr val="3961DB"/>
    <a:srgbClr val="CB9FFB"/>
    <a:srgbClr val="E1C7FD"/>
    <a:srgbClr val="9540F7"/>
    <a:srgbClr val="7D57F0"/>
    <a:srgbClr val="C3CFFD"/>
    <a:srgbClr val="3D61DC"/>
    <a:srgbClr val="3E6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296D-9BCD-4BC3-86F2-46B900F14A17}" v="6" dt="2022-11-01T18:11:2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406" y="54"/>
      </p:cViewPr>
      <p:guideLst>
        <p:guide orient="horz" pos="3143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지민" userId="64feb10b-5a0f-4652-857a-3d75719dd683" providerId="ADAL" clId="{8C07296D-9BCD-4BC3-86F2-46B900F14A17}"/>
    <pc:docChg chg="custSel modSld">
      <pc:chgData name="임지민" userId="64feb10b-5a0f-4652-857a-3d75719dd683" providerId="ADAL" clId="{8C07296D-9BCD-4BC3-86F2-46B900F14A17}" dt="2022-11-01T18:13:34.188" v="83" actId="1076"/>
      <pc:docMkLst>
        <pc:docMk/>
      </pc:docMkLst>
      <pc:sldChg chg="modSp mod">
        <pc:chgData name="임지민" userId="64feb10b-5a0f-4652-857a-3d75719dd683" providerId="ADAL" clId="{8C07296D-9BCD-4BC3-86F2-46B900F14A17}" dt="2022-11-01T18:06:51.025" v="3" actId="1076"/>
        <pc:sldMkLst>
          <pc:docMk/>
          <pc:sldMk cId="212728096" sldId="256"/>
        </pc:sldMkLst>
        <pc:picChg chg="mod">
          <ac:chgData name="임지민" userId="64feb10b-5a0f-4652-857a-3d75719dd683" providerId="ADAL" clId="{8C07296D-9BCD-4BC3-86F2-46B900F14A17}" dt="2022-11-01T18:06:51.025" v="3" actId="1076"/>
          <ac:picMkLst>
            <pc:docMk/>
            <pc:sldMk cId="212728096" sldId="256"/>
            <ac:picMk id="7" creationId="{C9F94997-A4F2-E37E-0CAD-95C799012C95}"/>
          </ac:picMkLst>
        </pc:picChg>
      </pc:sldChg>
      <pc:sldChg chg="addSp delSp modSp mod">
        <pc:chgData name="임지민" userId="64feb10b-5a0f-4652-857a-3d75719dd683" providerId="ADAL" clId="{8C07296D-9BCD-4BC3-86F2-46B900F14A17}" dt="2022-11-01T18:13:34.188" v="83" actId="1076"/>
        <pc:sldMkLst>
          <pc:docMk/>
          <pc:sldMk cId="3864604596" sldId="257"/>
        </pc:sldMkLst>
        <pc:spChg chg="add mod">
          <ac:chgData name="임지민" userId="64feb10b-5a0f-4652-857a-3d75719dd683" providerId="ADAL" clId="{8C07296D-9BCD-4BC3-86F2-46B900F14A17}" dt="2022-11-01T18:13:11.519" v="79" actId="14100"/>
          <ac:spMkLst>
            <pc:docMk/>
            <pc:sldMk cId="3864604596" sldId="257"/>
            <ac:spMk id="3" creationId="{91A84D59-929E-5B13-C781-7BB6C84D45C2}"/>
          </ac:spMkLst>
        </pc:spChg>
        <pc:spChg chg="add mod">
          <ac:chgData name="임지민" userId="64feb10b-5a0f-4652-857a-3d75719dd683" providerId="ADAL" clId="{8C07296D-9BCD-4BC3-86F2-46B900F14A17}" dt="2022-11-01T18:13:31.555" v="82" actId="14100"/>
          <ac:spMkLst>
            <pc:docMk/>
            <pc:sldMk cId="3864604596" sldId="257"/>
            <ac:spMk id="4" creationId="{FEE7A2B8-8CD2-4544-65E6-A1921FF1F703}"/>
          </ac:spMkLst>
        </pc:spChg>
        <pc:spChg chg="add mod">
          <ac:chgData name="임지민" userId="64feb10b-5a0f-4652-857a-3d75719dd683" providerId="ADAL" clId="{8C07296D-9BCD-4BC3-86F2-46B900F14A17}" dt="2022-11-01T18:13:18.752" v="81" actId="14100"/>
          <ac:spMkLst>
            <pc:docMk/>
            <pc:sldMk cId="3864604596" sldId="257"/>
            <ac:spMk id="6" creationId="{40AFB998-EBFA-F408-084D-023722E938AD}"/>
          </ac:spMkLst>
        </pc:spChg>
        <pc:spChg chg="mod">
          <ac:chgData name="임지민" userId="64feb10b-5a0f-4652-857a-3d75719dd683" providerId="ADAL" clId="{8C07296D-9BCD-4BC3-86F2-46B900F14A17}" dt="2022-11-01T18:09:26.830" v="18" actId="1076"/>
          <ac:spMkLst>
            <pc:docMk/>
            <pc:sldMk cId="3864604596" sldId="257"/>
            <ac:spMk id="21" creationId="{7EE71D6F-DDEE-ACCC-87D2-F95532063959}"/>
          </ac:spMkLst>
        </pc:spChg>
        <pc:spChg chg="mod">
          <ac:chgData name="임지민" userId="64feb10b-5a0f-4652-857a-3d75719dd683" providerId="ADAL" clId="{8C07296D-9BCD-4BC3-86F2-46B900F14A17}" dt="2022-11-01T18:09:24.272" v="17" actId="1076"/>
          <ac:spMkLst>
            <pc:docMk/>
            <pc:sldMk cId="3864604596" sldId="257"/>
            <ac:spMk id="29" creationId="{60D37648-859E-0233-E25B-5C0BD0CF6A64}"/>
          </ac:spMkLst>
        </pc:spChg>
        <pc:spChg chg="del mod">
          <ac:chgData name="임지민" userId="64feb10b-5a0f-4652-857a-3d75719dd683" providerId="ADAL" clId="{8C07296D-9BCD-4BC3-86F2-46B900F14A17}" dt="2022-11-01T18:06:46.985" v="2" actId="478"/>
          <ac:spMkLst>
            <pc:docMk/>
            <pc:sldMk cId="3864604596" sldId="257"/>
            <ac:spMk id="32" creationId="{E6D67553-4079-DBD1-472B-92DA4ADD689A}"/>
          </ac:spMkLst>
        </pc:spChg>
        <pc:spChg chg="mod">
          <ac:chgData name="임지민" userId="64feb10b-5a0f-4652-857a-3d75719dd683" providerId="ADAL" clId="{8C07296D-9BCD-4BC3-86F2-46B900F14A17}" dt="2022-11-01T18:08:32.146" v="9" actId="2711"/>
          <ac:spMkLst>
            <pc:docMk/>
            <pc:sldMk cId="3864604596" sldId="257"/>
            <ac:spMk id="33" creationId="{8F5B323C-A429-46A9-635A-4D972E003F42}"/>
          </ac:spMkLst>
        </pc:spChg>
        <pc:picChg chg="add del mod">
          <ac:chgData name="임지민" userId="64feb10b-5a0f-4652-857a-3d75719dd683" providerId="ADAL" clId="{8C07296D-9BCD-4BC3-86F2-46B900F14A17}" dt="2022-11-01T18:06:54.434" v="5" actId="478"/>
          <ac:picMkLst>
            <pc:docMk/>
            <pc:sldMk cId="3864604596" sldId="257"/>
            <ac:picMk id="2" creationId="{DDB5C2C9-E1A3-C77C-027E-3060E8203A71}"/>
          </ac:picMkLst>
        </pc:picChg>
        <pc:picChg chg="add mod">
          <ac:chgData name="임지민" userId="64feb10b-5a0f-4652-857a-3d75719dd683" providerId="ADAL" clId="{8C07296D-9BCD-4BC3-86F2-46B900F14A17}" dt="2022-11-01T18:13:34.188" v="83" actId="1076"/>
          <ac:picMkLst>
            <pc:docMk/>
            <pc:sldMk cId="3864604596" sldId="257"/>
            <ac:picMk id="5" creationId="{E91143A4-A05B-1BA2-8CF2-357FEB951297}"/>
          </ac:picMkLst>
        </pc:picChg>
        <pc:picChg chg="del">
          <ac:chgData name="임지민" userId="64feb10b-5a0f-4652-857a-3d75719dd683" providerId="ADAL" clId="{8C07296D-9BCD-4BC3-86F2-46B900F14A17}" dt="2022-11-01T18:06:59.016" v="6" actId="478"/>
          <ac:picMkLst>
            <pc:docMk/>
            <pc:sldMk cId="3864604596" sldId="257"/>
            <ac:picMk id="30" creationId="{986D36D0-8573-E66F-3B1C-8B9496F40C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6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103352" y="2398692"/>
            <a:ext cx="2214068" cy="1015663"/>
          </a:xfrm>
          <a:prstGeom prst="rect">
            <a:avLst/>
          </a:prstGeom>
          <a:noFill/>
          <a:sp3d prstMaterial="matte"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오후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시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3961DB"/>
                  </a:gs>
                  <a:gs pos="100000">
                    <a:srgbClr val="953FF7"/>
                  </a:gs>
                </a:gsLst>
                <a:lin ang="0" scaled="1"/>
                <a:tileRect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1337089" y="331181"/>
            <a:ext cx="5272431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488213" y="2303580"/>
            <a:ext cx="207620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2006600" y="331181"/>
            <a:ext cx="4602919" cy="15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우리의 그때보다는 뒤에 오는 사람들의 그때가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늘 좀 더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9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A4F5-D4D0-9A08-5213-A084430C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 </a:t>
            </a:r>
            <a:r>
              <a:rPr lang="en-US" altLang="ko-KR" dirty="0"/>
              <a:t>&amp; </a:t>
            </a:r>
            <a:r>
              <a:rPr lang="ko-KR" altLang="en-US" dirty="0"/>
              <a:t>그때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5B77-B1D6-D757-D6A8-495F0629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5C7C1-C547-0F24-280F-1E2C7F7C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463"/>
            <a:ext cx="6858000" cy="32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103352" y="3224192"/>
            <a:ext cx="2214068" cy="1015663"/>
          </a:xfrm>
          <a:prstGeom prst="rect">
            <a:avLst/>
          </a:prstGeom>
          <a:noFill/>
          <a:sp3d prstMaterial="matte"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오후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시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3961DB"/>
                  </a:gs>
                  <a:gs pos="100000">
                    <a:srgbClr val="953FF7"/>
                  </a:gs>
                </a:gsLst>
                <a:lin ang="0" scaled="1"/>
                <a:tileRect/>
              </a:gradFill>
              <a:effectLst/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1337089" y="331181"/>
            <a:ext cx="5272431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350354" y="2380525"/>
            <a:ext cx="2214068" cy="1015663"/>
          </a:xfrm>
          <a:prstGeom prst="rect">
            <a:avLst/>
          </a:prstGeom>
          <a:noFill/>
          <a:sp3d prstMaterial="matte"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11.26 (</a:t>
            </a:r>
            <a:r>
              <a:rPr lang="ko-KR" altLang="en-US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토</a:t>
            </a:r>
            <a:r>
              <a:rPr lang="en-US" altLang="ko-KR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오후 </a:t>
            </a:r>
            <a:r>
              <a:rPr lang="en-US" altLang="ko-KR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</a:t>
            </a:r>
            <a:endParaRPr lang="en-US" altLang="ko-KR" sz="3000" dirty="0">
              <a:gradFill flip="none" rotWithShape="1">
                <a:gsLst>
                  <a:gs pos="0">
                    <a:srgbClr val="3961DB"/>
                  </a:gs>
                  <a:gs pos="100000">
                    <a:srgbClr val="953FF7"/>
                  </a:gs>
                </a:gsLst>
                <a:lin ang="0" scaled="1"/>
                <a:tileRect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1337089" y="331181"/>
            <a:ext cx="5272431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488213" y="2380525"/>
            <a:ext cx="207620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오후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시</a:t>
            </a:r>
            <a:endParaRPr kumimoji="0" lang="en-US" altLang="ko-KR" sz="27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1337089" y="331181"/>
            <a:ext cx="5272431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lang="en-US" altLang="ko-KR" sz="1600" spc="100" dirty="0">
                <a:solidFill>
                  <a:prstClr val="white">
                    <a:lumMod val="9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488213" y="2380525"/>
            <a:ext cx="2076209" cy="954107"/>
          </a:xfrm>
          <a:prstGeom prst="rect">
            <a:avLst/>
          </a:prstGeom>
          <a:noFill/>
          <a:sp3d prstMaterial="matte"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오후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시</a:t>
            </a:r>
            <a:endParaRPr kumimoji="0" lang="en-US" altLang="ko-KR" sz="27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1337089" y="331181"/>
            <a:ext cx="5272431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488213" y="2380525"/>
            <a:ext cx="207620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오후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시</a:t>
            </a:r>
            <a:endParaRPr kumimoji="0" lang="en-US" altLang="ko-KR" sz="27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1337089" y="331181"/>
            <a:ext cx="5272431" cy="1542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600" b="0" i="0" u="none" strike="noStrike" kern="1200" cap="none" spc="100" normalizeH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600" b="0" i="0" u="none" strike="noStrike" kern="1200" cap="none" spc="100" normalizeH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endParaRPr kumimoji="0" lang="en-US" altLang="ko-KR" sz="1600" b="0" i="0" u="none" strike="noStrike" kern="1200" cap="none" spc="100" normalizeH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endParaRPr lang="en-US" altLang="ko-KR" sz="1600" spc="100" dirty="0">
              <a:solidFill>
                <a:prstClr val="white">
                  <a:lumMod val="95000"/>
                </a:prst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600" b="0" i="0" u="none" strike="noStrike" kern="1200" cap="none" spc="10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600" b="0" i="0" u="none" strike="noStrike" kern="1200" cap="none" spc="100" normalizeH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227380"/>
            <a:ext cx="243528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01826"/>
            <a:ext cx="326243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3458910" y="2321908"/>
            <a:ext cx="181011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1982194"/>
            <a:ext cx="214929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248482" y="4347749"/>
            <a:ext cx="63610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C3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C3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2006600" y="331181"/>
            <a:ext cx="4602919" cy="15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우리의 그때보다는 뒤에 오는 사람들의 그때가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늘 좀 더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227380"/>
            <a:ext cx="243528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01826"/>
            <a:ext cx="326243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3458910" y="2321908"/>
            <a:ext cx="181011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1982194"/>
            <a:ext cx="214929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248482" y="4347749"/>
            <a:ext cx="63610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44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244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44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244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87391"/>
              </p:ext>
            </p:extLst>
          </p:nvPr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244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244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2006600" y="331181"/>
            <a:ext cx="4602919" cy="15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우리의 그때보다는 뒤에 오는 사람들의 그때가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늘 좀 더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4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3035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780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488213" y="2457469"/>
            <a:ext cx="2076209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오후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20075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3477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18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83957"/>
              </p:ext>
            </p:extLst>
          </p:nvPr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183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2006600" y="331181"/>
            <a:ext cx="4602919" cy="15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우리의 그때보다는 뒤에 오는 사람들의 그때가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늘 좀 더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AA20240D24D743B707AA957F1BF5CD" ma:contentTypeVersion="14" ma:contentTypeDescription="새 문서를 만듭니다." ma:contentTypeScope="" ma:versionID="011ae9bff4c5a000eab8350b297cc6fd">
  <xsd:schema xmlns:xsd="http://www.w3.org/2001/XMLSchema" xmlns:xs="http://www.w3.org/2001/XMLSchema" xmlns:p="http://schemas.microsoft.com/office/2006/metadata/properties" xmlns:ns3="55b293fa-e02a-4cd2-a8a9-d9d684a3ebe3" xmlns:ns4="01a9929e-678a-491e-8dfb-087e7b5b3ece" targetNamespace="http://schemas.microsoft.com/office/2006/metadata/properties" ma:root="true" ma:fieldsID="e00df02b3dfff3e04ce55e9f07bdf325" ns3:_="" ns4:_="">
    <xsd:import namespace="55b293fa-e02a-4cd2-a8a9-d9d684a3ebe3"/>
    <xsd:import namespace="01a9929e-678a-491e-8dfb-087e7b5b3e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293fa-e02a-4cd2-a8a9-d9d684a3eb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9929e-678a-491e-8dfb-087e7b5b3ec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829384-C5F1-4240-A121-92CFE9AD0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293fa-e02a-4cd2-a8a9-d9d684a3ebe3"/>
    <ds:schemaRef ds:uri="01a9929e-678a-491e-8dfb-087e7b5b3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C8CD0-83D0-4B38-B4F2-DD1FCD6AF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92FCFA-F37C-488A-9C76-6D26C8D1561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55b293fa-e02a-4cd2-a8a9-d9d684a3ebe3"/>
    <ds:schemaRef ds:uri="http://schemas.microsoft.com/office/infopath/2007/PartnerControls"/>
    <ds:schemaRef ds:uri="http://schemas.openxmlformats.org/package/2006/metadata/core-properties"/>
    <ds:schemaRef ds:uri="01a9929e-678a-491e-8dfb-087e7b5b3e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1438</Words>
  <Application>Microsoft Office PowerPoint</Application>
  <PresentationFormat>A4 용지(210x297mm)</PresentationFormat>
  <Paragraphs>379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나눔손글씨 펜</vt:lpstr>
      <vt:lpstr>나눔스퀘어</vt:lpstr>
      <vt:lpstr>나눔스퀘어 Bold</vt:lpstr>
      <vt:lpstr>나눔스퀘어OTF_ac</vt:lpstr>
      <vt:lpstr>나눔스퀘어OTF_ac Bold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지금 &amp; 그때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12</cp:revision>
  <dcterms:created xsi:type="dcterms:W3CDTF">2022-10-31T02:44:35Z</dcterms:created>
  <dcterms:modified xsi:type="dcterms:W3CDTF">2022-11-15T18:17:32Z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0x010100DEAA20240D24D743B707AA957F1BF5CD</vt:lpwstr>
  </property>
</Properties>
</file>