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8B2AA3-5A8E-4A60-9B3B-FBD606C0A6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KSI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7BF49A-F102-4CD2-93B7-101FA3C13E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10/17/2020 12:32:28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fatality &amp;gt; visibility &amp;gt; vehicle type &amp;gt; road condition &amp;gt; trafiic control &amp;gt; location coordinate" id="10" name="slide10">
            <a:extLst>
              <a:ext uri="{FF2B5EF4-FFF2-40B4-BE49-F238E27FC236}">
                <a16:creationId xmlns:a16="http://schemas.microsoft.com/office/drawing/2014/main" id="{3707B0F1-5845-412E-990E-4AABF655FB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9" y="0"/>
            <a:ext cx="11706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jury" id="2" name="slide2">
            <a:extLst>
              <a:ext uri="{FF2B5EF4-FFF2-40B4-BE49-F238E27FC236}">
                <a16:creationId xmlns:a16="http://schemas.microsoft.com/office/drawing/2014/main" id="{48366AC7-A65E-48F1-8B4F-8DAB76A29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37"/>
            <a:ext cx="12192000" cy="68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ity" id="3" name="slide3">
            <a:extLst>
              <a:ext uri="{FF2B5EF4-FFF2-40B4-BE49-F238E27FC236}">
                <a16:creationId xmlns:a16="http://schemas.microsoft.com/office/drawing/2014/main" id="{4738BD53-3A59-429B-BD9D-C802B2EAB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1" y="0"/>
            <a:ext cx="11901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injury" id="4" name="slide4">
            <a:extLst>
              <a:ext uri="{FF2B5EF4-FFF2-40B4-BE49-F238E27FC236}">
                <a16:creationId xmlns:a16="http://schemas.microsoft.com/office/drawing/2014/main" id="{9A348621-E781-4B42-9885-63D553042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fatality" id="5" name="slide5">
            <a:extLst>
              <a:ext uri="{FF2B5EF4-FFF2-40B4-BE49-F238E27FC236}">
                <a16:creationId xmlns:a16="http://schemas.microsoft.com/office/drawing/2014/main" id="{596DAC0D-33BC-4F73-9B54-E4579D2EA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12192000" cy="68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fatality &amp;gt; visibility" id="6" name="slide6">
            <a:extLst>
              <a:ext uri="{FF2B5EF4-FFF2-40B4-BE49-F238E27FC236}">
                <a16:creationId xmlns:a16="http://schemas.microsoft.com/office/drawing/2014/main" id="{5598163D-EEA6-4424-8F2D-FBE594E67B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" y="0"/>
            <a:ext cx="1197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fatality &amp;gt; road conditions" id="7" name="slide7">
            <a:extLst>
              <a:ext uri="{FF2B5EF4-FFF2-40B4-BE49-F238E27FC236}">
                <a16:creationId xmlns:a16="http://schemas.microsoft.com/office/drawing/2014/main" id="{581D7F1C-3405-49C5-BCF8-7ECCC46418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" y="0"/>
            <a:ext cx="11987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fatality &amp;gt; vehicle type" id="8" name="slide8">
            <a:extLst>
              <a:ext uri="{FF2B5EF4-FFF2-40B4-BE49-F238E27FC236}">
                <a16:creationId xmlns:a16="http://schemas.microsoft.com/office/drawing/2014/main" id="{267452EE-B389-4855-8226-6C98DEB98F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" y="0"/>
            <a:ext cx="1197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&amp;gt; fatality &amp;gt; visibility &amp;gt; light &amp;gt; vehicle type &amp;gt; road condition &amp;gt; trafiic control" id="9" name="slide9">
            <a:extLst>
              <a:ext uri="{FF2B5EF4-FFF2-40B4-BE49-F238E27FC236}">
                <a16:creationId xmlns:a16="http://schemas.microsoft.com/office/drawing/2014/main" id="{5979C319-2D40-4DCD-9ED6-BA291C07CB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" y="0"/>
            <a:ext cx="1197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2020-10-17T04:33:12Z</dcterms:created>
  <dcterms:modified xsi:type="dcterms:W3CDTF">2020-10-17T04:33:12Z</dcterms:modified>
</cp:coreProperties>
</file>