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A70E-2FB1-49B9-8D38-24EE02AAC688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9D09-06E0-4732-B940-003DD2D0BA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2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59D09-06E0-4732-B940-003DD2D0BA2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9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F96C-0060-8F2A-9EEC-E681CAEBB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97763-CA99-19A9-9646-ED6A51580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613CF-2B8F-1904-1C18-E515DEA2D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32D0-5D88-BD36-A4E8-03B617FFC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59D09-06E0-4732-B940-003DD2D0BA2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691643" y="198183"/>
            <a:ext cx="800419" cy="435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4326508" y="2147396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Child2 Conj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cxnSpLocks/>
            <a:stCxn id="75" idx="0"/>
            <a:endCxn id="4" idx="4"/>
          </p:cNvCxnSpPr>
          <p:nvPr/>
        </p:nvCxnSpPr>
        <p:spPr>
          <a:xfrm flipV="1">
            <a:off x="3137843" y="633547"/>
            <a:ext cx="2954010" cy="153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111095" y="633547"/>
            <a:ext cx="980758" cy="1513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0" idx="0"/>
            <a:endCxn id="4" idx="4"/>
          </p:cNvCxnSpPr>
          <p:nvPr/>
        </p:nvCxnSpPr>
        <p:spPr>
          <a:xfrm flipH="1" flipV="1">
            <a:off x="6091853" y="633547"/>
            <a:ext cx="1013271" cy="1509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78" idx="0"/>
            <a:endCxn id="4" idx="4"/>
          </p:cNvCxnSpPr>
          <p:nvPr/>
        </p:nvCxnSpPr>
        <p:spPr>
          <a:xfrm flipH="1" flipV="1">
            <a:off x="6091853" y="633547"/>
            <a:ext cx="2984697" cy="1513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485397" y="531584"/>
            <a:ext cx="532222" cy="631596"/>
          </a:xfrm>
          <a:prstGeom prst="arc">
            <a:avLst>
              <a:gd name="adj1" fmla="val 16647563"/>
              <a:gd name="adj2" fmla="val 20645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97" idx="0"/>
            <a:endCxn id="75" idx="4"/>
          </p:cNvCxnSpPr>
          <p:nvPr/>
        </p:nvCxnSpPr>
        <p:spPr>
          <a:xfrm flipV="1">
            <a:off x="2118029" y="2509608"/>
            <a:ext cx="1019814" cy="1346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92" idx="0"/>
            <a:endCxn id="75" idx="4"/>
          </p:cNvCxnSpPr>
          <p:nvPr/>
        </p:nvCxnSpPr>
        <p:spPr>
          <a:xfrm flipH="1" flipV="1">
            <a:off x="3137843" y="2509608"/>
            <a:ext cx="975545" cy="1343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786970" y="3120575"/>
            <a:ext cx="63630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cxnSpLocks/>
            <a:stCxn id="99" idx="0"/>
            <a:endCxn id="75" idx="2"/>
          </p:cNvCxnSpPr>
          <p:nvPr/>
        </p:nvCxnSpPr>
        <p:spPr>
          <a:xfrm flipV="1">
            <a:off x="1817606" y="2339074"/>
            <a:ext cx="535650" cy="273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V="1">
            <a:off x="2118029" y="4197568"/>
            <a:ext cx="0" cy="493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117" idx="0"/>
            <a:endCxn id="97" idx="5"/>
          </p:cNvCxnSpPr>
          <p:nvPr/>
        </p:nvCxnSpPr>
        <p:spPr>
          <a:xfrm flipH="1" flipV="1">
            <a:off x="2672815" y="4147620"/>
            <a:ext cx="3424122" cy="560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0" idx="4"/>
          </p:cNvCxnSpPr>
          <p:nvPr/>
        </p:nvCxnSpPr>
        <p:spPr>
          <a:xfrm flipV="1">
            <a:off x="7105124" y="2484571"/>
            <a:ext cx="0" cy="636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89" idx="0"/>
            <a:endCxn id="6" idx="4"/>
          </p:cNvCxnSpPr>
          <p:nvPr/>
        </p:nvCxnSpPr>
        <p:spPr>
          <a:xfrm flipV="1">
            <a:off x="5111094" y="2488465"/>
            <a:ext cx="1" cy="638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endCxn id="78" idx="4"/>
          </p:cNvCxnSpPr>
          <p:nvPr/>
        </p:nvCxnSpPr>
        <p:spPr>
          <a:xfrm flipH="1" flipV="1">
            <a:off x="9076550" y="2488465"/>
            <a:ext cx="14802" cy="67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418394" y="419525"/>
            <a:ext cx="354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1900958" y="1764630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 Conj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3906417" y="1764630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Child2 Conj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6976018" y="1761253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9033644" y="1778309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9060201" y="280200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4041539" y="3489374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1035238" y="3489163"/>
            <a:ext cx="1783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117" idx="0"/>
            <a:endCxn id="70" idx="2"/>
          </p:cNvCxnSpPr>
          <p:nvPr/>
        </p:nvCxnSpPr>
        <p:spPr>
          <a:xfrm flipV="1">
            <a:off x="6096937" y="2314037"/>
            <a:ext cx="223600" cy="23940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117" idx="0"/>
            <a:endCxn id="78" idx="4"/>
          </p:cNvCxnSpPr>
          <p:nvPr/>
        </p:nvCxnSpPr>
        <p:spPr>
          <a:xfrm flipV="1">
            <a:off x="6096937" y="2488465"/>
            <a:ext cx="2979613" cy="22195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Ovale 5">
            <a:extLst>
              <a:ext uri="{FF2B5EF4-FFF2-40B4-BE49-F238E27FC236}">
                <a16:creationId xmlns:a16="http://schemas.microsoft.com/office/drawing/2014/main" id="{7C54D56D-01FB-49E7-F40E-7365F5A54D20}"/>
              </a:ext>
            </a:extLst>
          </p:cNvPr>
          <p:cNvSpPr/>
          <p:nvPr/>
        </p:nvSpPr>
        <p:spPr>
          <a:xfrm>
            <a:off x="6320537" y="2143502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75" name="Ovale 5">
            <a:extLst>
              <a:ext uri="{FF2B5EF4-FFF2-40B4-BE49-F238E27FC236}">
                <a16:creationId xmlns:a16="http://schemas.microsoft.com/office/drawing/2014/main" id="{96077528-E8C0-B8BE-DAD4-641DE143E81F}"/>
              </a:ext>
            </a:extLst>
          </p:cNvPr>
          <p:cNvSpPr/>
          <p:nvPr/>
        </p:nvSpPr>
        <p:spPr>
          <a:xfrm>
            <a:off x="2353256" y="216853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 Conj</a:t>
            </a:r>
          </a:p>
        </p:txBody>
      </p:sp>
      <p:sp>
        <p:nvSpPr>
          <p:cNvPr id="78" name="Ovale 5">
            <a:extLst>
              <a:ext uri="{FF2B5EF4-FFF2-40B4-BE49-F238E27FC236}">
                <a16:creationId xmlns:a16="http://schemas.microsoft.com/office/drawing/2014/main" id="{07344099-29E0-43BB-D492-059A962B2E31}"/>
              </a:ext>
            </a:extLst>
          </p:cNvPr>
          <p:cNvSpPr/>
          <p:nvPr/>
        </p:nvSpPr>
        <p:spPr>
          <a:xfrm>
            <a:off x="8291963" y="2147396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</a:t>
            </a:r>
          </a:p>
        </p:txBody>
      </p:sp>
      <p:sp>
        <p:nvSpPr>
          <p:cNvPr id="84" name="Ovale 5">
            <a:extLst>
              <a:ext uri="{FF2B5EF4-FFF2-40B4-BE49-F238E27FC236}">
                <a16:creationId xmlns:a16="http://schemas.microsoft.com/office/drawing/2014/main" id="{239BC89F-493B-9EB6-7995-4D8825EC4F21}"/>
              </a:ext>
            </a:extLst>
          </p:cNvPr>
          <p:cNvSpPr/>
          <p:nvPr/>
        </p:nvSpPr>
        <p:spPr>
          <a:xfrm>
            <a:off x="8306765" y="316504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Child4_1</a:t>
            </a:r>
          </a:p>
        </p:txBody>
      </p:sp>
      <p:sp>
        <p:nvSpPr>
          <p:cNvPr id="89" name="Rettangolo 37">
            <a:extLst>
              <a:ext uri="{FF2B5EF4-FFF2-40B4-BE49-F238E27FC236}">
                <a16:creationId xmlns:a16="http://schemas.microsoft.com/office/drawing/2014/main" id="{8BB8C949-DA32-1AC2-85EB-0EAB1B8046E4}"/>
              </a:ext>
            </a:extLst>
          </p:cNvPr>
          <p:cNvSpPr/>
          <p:nvPr/>
        </p:nvSpPr>
        <p:spPr>
          <a:xfrm>
            <a:off x="4798421" y="3127162"/>
            <a:ext cx="625346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Def2</a:t>
            </a:r>
          </a:p>
        </p:txBody>
      </p:sp>
      <p:sp>
        <p:nvSpPr>
          <p:cNvPr id="92" name="Ovale 5">
            <a:extLst>
              <a:ext uri="{FF2B5EF4-FFF2-40B4-BE49-F238E27FC236}">
                <a16:creationId xmlns:a16="http://schemas.microsoft.com/office/drawing/2014/main" id="{F6722159-B4D8-0215-9160-1F51A298E965}"/>
              </a:ext>
            </a:extLst>
          </p:cNvPr>
          <p:cNvSpPr/>
          <p:nvPr/>
        </p:nvSpPr>
        <p:spPr>
          <a:xfrm>
            <a:off x="3328801" y="3852922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Child1_2</a:t>
            </a:r>
          </a:p>
        </p:txBody>
      </p:sp>
      <p:sp>
        <p:nvSpPr>
          <p:cNvPr id="97" name="Ovale 5">
            <a:extLst>
              <a:ext uri="{FF2B5EF4-FFF2-40B4-BE49-F238E27FC236}">
                <a16:creationId xmlns:a16="http://schemas.microsoft.com/office/drawing/2014/main" id="{5A150EB0-39CD-CC38-D0A6-DB38412F03F3}"/>
              </a:ext>
            </a:extLst>
          </p:cNvPr>
          <p:cNvSpPr/>
          <p:nvPr/>
        </p:nvSpPr>
        <p:spPr>
          <a:xfrm>
            <a:off x="1333442" y="385649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99" name="Rettangolo 37">
            <a:extLst>
              <a:ext uri="{FF2B5EF4-FFF2-40B4-BE49-F238E27FC236}">
                <a16:creationId xmlns:a16="http://schemas.microsoft.com/office/drawing/2014/main" id="{3721438A-3A4B-3331-2A7E-AF9AC136E2C6}"/>
              </a:ext>
            </a:extLst>
          </p:cNvPr>
          <p:cNvSpPr/>
          <p:nvPr/>
        </p:nvSpPr>
        <p:spPr>
          <a:xfrm>
            <a:off x="1560592" y="2612412"/>
            <a:ext cx="514028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104" name="Rettangolo 37">
            <a:extLst>
              <a:ext uri="{FF2B5EF4-FFF2-40B4-BE49-F238E27FC236}">
                <a16:creationId xmlns:a16="http://schemas.microsoft.com/office/drawing/2014/main" id="{E144F365-F099-B8F5-F658-F4202B21F4C4}"/>
              </a:ext>
            </a:extLst>
          </p:cNvPr>
          <p:cNvSpPr/>
          <p:nvPr/>
        </p:nvSpPr>
        <p:spPr>
          <a:xfrm>
            <a:off x="1790495" y="4690940"/>
            <a:ext cx="65506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117" name="Rettangolo 37">
            <a:extLst>
              <a:ext uri="{FF2B5EF4-FFF2-40B4-BE49-F238E27FC236}">
                <a16:creationId xmlns:a16="http://schemas.microsoft.com/office/drawing/2014/main" id="{B838D69A-10CF-11A8-8101-91461FAB9C8D}"/>
              </a:ext>
            </a:extLst>
          </p:cNvPr>
          <p:cNvSpPr/>
          <p:nvPr/>
        </p:nvSpPr>
        <p:spPr>
          <a:xfrm>
            <a:off x="5595385" y="4708050"/>
            <a:ext cx="1003103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Def1_2_3_4</a:t>
            </a:r>
          </a:p>
        </p:txBody>
      </p:sp>
      <p:sp>
        <p:nvSpPr>
          <p:cNvPr id="125" name="CasellaDiTesto 62">
            <a:extLst>
              <a:ext uri="{FF2B5EF4-FFF2-40B4-BE49-F238E27FC236}">
                <a16:creationId xmlns:a16="http://schemas.microsoft.com/office/drawing/2014/main" id="{3D68D70A-59BF-C7D7-3C40-29E4683AAC0B}"/>
              </a:ext>
            </a:extLst>
          </p:cNvPr>
          <p:cNvSpPr txBox="1"/>
          <p:nvPr/>
        </p:nvSpPr>
        <p:spPr>
          <a:xfrm>
            <a:off x="6437821" y="435134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 [Child1_1, Child3, Child4]</a:t>
            </a:r>
          </a:p>
        </p:txBody>
      </p:sp>
      <p:sp>
        <p:nvSpPr>
          <p:cNvPr id="126" name="CasellaDiTesto 62">
            <a:extLst>
              <a:ext uri="{FF2B5EF4-FFF2-40B4-BE49-F238E27FC236}">
                <a16:creationId xmlns:a16="http://schemas.microsoft.com/office/drawing/2014/main" id="{37AE001B-03F1-3696-212F-54D8691DD400}"/>
              </a:ext>
            </a:extLst>
          </p:cNvPr>
          <p:cNvSpPr txBox="1"/>
          <p:nvPr/>
        </p:nvSpPr>
        <p:spPr>
          <a:xfrm>
            <a:off x="3837501" y="280200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[Child2 Conj]</a:t>
            </a:r>
          </a:p>
        </p:txBody>
      </p:sp>
      <p:sp>
        <p:nvSpPr>
          <p:cNvPr id="132" name="CasellaDiTesto 62">
            <a:extLst>
              <a:ext uri="{FF2B5EF4-FFF2-40B4-BE49-F238E27FC236}">
                <a16:creationId xmlns:a16="http://schemas.microsoft.com/office/drawing/2014/main" id="{F9308574-352E-8D9E-71ED-0A2A512197DC}"/>
              </a:ext>
            </a:extLst>
          </p:cNvPr>
          <p:cNvSpPr txBox="1"/>
          <p:nvPr/>
        </p:nvSpPr>
        <p:spPr>
          <a:xfrm>
            <a:off x="7053944" y="2765497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[Child3]</a:t>
            </a:r>
          </a:p>
        </p:txBody>
      </p:sp>
      <p:sp>
        <p:nvSpPr>
          <p:cNvPr id="136" name="CasellaDiTesto 62">
            <a:extLst>
              <a:ext uri="{FF2B5EF4-FFF2-40B4-BE49-F238E27FC236}">
                <a16:creationId xmlns:a16="http://schemas.microsoft.com/office/drawing/2014/main" id="{7D7B2BBF-8735-A789-238D-5E4C57A03C4D}"/>
              </a:ext>
            </a:extLst>
          </p:cNvPr>
          <p:cNvSpPr txBox="1"/>
          <p:nvPr/>
        </p:nvSpPr>
        <p:spPr>
          <a:xfrm>
            <a:off x="641598" y="2382836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[Child1 Conj]</a:t>
            </a:r>
          </a:p>
        </p:txBody>
      </p:sp>
      <p:sp>
        <p:nvSpPr>
          <p:cNvPr id="137" name="CasellaDiTesto 62">
            <a:extLst>
              <a:ext uri="{FF2B5EF4-FFF2-40B4-BE49-F238E27FC236}">
                <a16:creationId xmlns:a16="http://schemas.microsoft.com/office/drawing/2014/main" id="{EA2FCAF5-DE87-F31C-5000-7B6EEFA6F6DD}"/>
              </a:ext>
            </a:extLst>
          </p:cNvPr>
          <p:cNvSpPr txBox="1"/>
          <p:nvPr/>
        </p:nvSpPr>
        <p:spPr>
          <a:xfrm>
            <a:off x="2073276" y="433174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[Child1_1]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D7CBF-41AB-7B7D-3645-AF71CA26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2D29B36-B22E-7579-C0D9-B9D222148F76}"/>
              </a:ext>
            </a:extLst>
          </p:cNvPr>
          <p:cNvSpPr/>
          <p:nvPr/>
        </p:nvSpPr>
        <p:spPr>
          <a:xfrm>
            <a:off x="5691643" y="198183"/>
            <a:ext cx="800419" cy="435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A71FD95-D2FE-218E-3D3D-494618F4A0FF}"/>
              </a:ext>
            </a:extLst>
          </p:cNvPr>
          <p:cNvSpPr/>
          <p:nvPr/>
        </p:nvSpPr>
        <p:spPr>
          <a:xfrm>
            <a:off x="4863106" y="2110130"/>
            <a:ext cx="1131635" cy="457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Child2 Conj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CC5E0B2-0D28-2729-902F-5416C32210DE}"/>
              </a:ext>
            </a:extLst>
          </p:cNvPr>
          <p:cNvCxnSpPr>
            <a:cxnSpLocks/>
            <a:stCxn id="55" idx="0"/>
            <a:endCxn id="4" idx="4"/>
          </p:cNvCxnSpPr>
          <p:nvPr/>
        </p:nvCxnSpPr>
        <p:spPr>
          <a:xfrm flipV="1">
            <a:off x="4094642" y="633547"/>
            <a:ext cx="1997211" cy="1483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41762BF-2BE6-EF5E-09B9-7B8ECC2A7C8C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428924" y="633547"/>
            <a:ext cx="662929" cy="1476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7FCB194-E1DD-6B55-F384-26289885314C}"/>
              </a:ext>
            </a:extLst>
          </p:cNvPr>
          <p:cNvCxnSpPr>
            <a:cxnSpLocks/>
            <a:stCxn id="70" idx="0"/>
            <a:endCxn id="4" idx="4"/>
          </p:cNvCxnSpPr>
          <p:nvPr/>
        </p:nvCxnSpPr>
        <p:spPr>
          <a:xfrm flipH="1" flipV="1">
            <a:off x="6091853" y="633547"/>
            <a:ext cx="595786" cy="1534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20606A3-53D2-95DA-01C6-725DE1169E88}"/>
              </a:ext>
            </a:extLst>
          </p:cNvPr>
          <p:cNvCxnSpPr>
            <a:cxnSpLocks/>
            <a:stCxn id="35" idx="0"/>
            <a:endCxn id="4" idx="4"/>
          </p:cNvCxnSpPr>
          <p:nvPr/>
        </p:nvCxnSpPr>
        <p:spPr>
          <a:xfrm flipH="1" flipV="1">
            <a:off x="6091853" y="633547"/>
            <a:ext cx="1924487" cy="1520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DAAE3F31-1889-7517-C671-9EAA3526EEEA}"/>
              </a:ext>
            </a:extLst>
          </p:cNvPr>
          <p:cNvSpPr/>
          <p:nvPr/>
        </p:nvSpPr>
        <p:spPr>
          <a:xfrm rot="10369003">
            <a:off x="5550802" y="615487"/>
            <a:ext cx="532222" cy="631596"/>
          </a:xfrm>
          <a:prstGeom prst="arc">
            <a:avLst>
              <a:gd name="adj1" fmla="val 16647563"/>
              <a:gd name="adj2" fmla="val 20645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3E37275-C47C-6A95-20E3-99133B362A8E}"/>
              </a:ext>
            </a:extLst>
          </p:cNvPr>
          <p:cNvCxnSpPr>
            <a:cxnSpLocks/>
            <a:stCxn id="97" idx="0"/>
            <a:endCxn id="55" idx="4"/>
          </p:cNvCxnSpPr>
          <p:nvPr/>
        </p:nvCxnSpPr>
        <p:spPr>
          <a:xfrm flipV="1">
            <a:off x="3378175" y="2575419"/>
            <a:ext cx="716467" cy="1109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1770F29-6EEE-8CE9-83C4-9DC9524A7CD4}"/>
              </a:ext>
            </a:extLst>
          </p:cNvPr>
          <p:cNvCxnSpPr>
            <a:cxnSpLocks/>
            <a:stCxn id="92" idx="0"/>
            <a:endCxn id="55" idx="4"/>
          </p:cNvCxnSpPr>
          <p:nvPr/>
        </p:nvCxnSpPr>
        <p:spPr>
          <a:xfrm flipH="1" flipV="1">
            <a:off x="4094642" y="2575419"/>
            <a:ext cx="715873" cy="1114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A07D41-02F4-2780-B145-9E3F5D409232}"/>
              </a:ext>
            </a:extLst>
          </p:cNvPr>
          <p:cNvSpPr/>
          <p:nvPr/>
        </p:nvSpPr>
        <p:spPr>
          <a:xfrm>
            <a:off x="6378775" y="3015724"/>
            <a:ext cx="63630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39DE59B-33BB-C618-0857-E7C3E5E157A3}"/>
              </a:ext>
            </a:extLst>
          </p:cNvPr>
          <p:cNvCxnSpPr>
            <a:cxnSpLocks/>
            <a:stCxn id="99" idx="0"/>
            <a:endCxn id="55" idx="2"/>
          </p:cNvCxnSpPr>
          <p:nvPr/>
        </p:nvCxnSpPr>
        <p:spPr>
          <a:xfrm flipV="1">
            <a:off x="3210671" y="2346476"/>
            <a:ext cx="318153" cy="2011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6395A885-8172-05AB-C793-A2E12C019C88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V="1">
            <a:off x="3378175" y="4025639"/>
            <a:ext cx="0" cy="483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87B1104-FB38-FB66-C067-052674F32883}"/>
              </a:ext>
            </a:extLst>
          </p:cNvPr>
          <p:cNvCxnSpPr>
            <a:cxnSpLocks/>
            <a:stCxn id="117" idx="0"/>
            <a:endCxn id="92" idx="5"/>
          </p:cNvCxnSpPr>
          <p:nvPr/>
        </p:nvCxnSpPr>
        <p:spPr>
          <a:xfrm flipH="1" flipV="1">
            <a:off x="5261283" y="3980854"/>
            <a:ext cx="920340" cy="8322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0656180-419B-8121-AA6D-E2E46AAEF0CF}"/>
              </a:ext>
            </a:extLst>
          </p:cNvPr>
          <p:cNvCxnSpPr>
            <a:cxnSpLocks/>
            <a:stCxn id="38" idx="0"/>
            <a:endCxn id="70" idx="4"/>
          </p:cNvCxnSpPr>
          <p:nvPr/>
        </p:nvCxnSpPr>
        <p:spPr>
          <a:xfrm flipH="1" flipV="1">
            <a:off x="6687639" y="2509608"/>
            <a:ext cx="9290" cy="5061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36BCAC50-B71F-CA4F-7A3D-BE21BFC0DFCE}"/>
              </a:ext>
            </a:extLst>
          </p:cNvPr>
          <p:cNvCxnSpPr>
            <a:cxnSpLocks/>
            <a:stCxn id="89" idx="0"/>
            <a:endCxn id="6" idx="4"/>
          </p:cNvCxnSpPr>
          <p:nvPr/>
        </p:nvCxnSpPr>
        <p:spPr>
          <a:xfrm flipH="1" flipV="1">
            <a:off x="5428924" y="2568017"/>
            <a:ext cx="2423" cy="4472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76C90AB-090B-34C1-8A8A-2533BC22BC94}"/>
              </a:ext>
            </a:extLst>
          </p:cNvPr>
          <p:cNvCxnSpPr>
            <a:cxnSpLocks/>
            <a:stCxn id="84" idx="0"/>
            <a:endCxn id="35" idx="4"/>
          </p:cNvCxnSpPr>
          <p:nvPr/>
        </p:nvCxnSpPr>
        <p:spPr>
          <a:xfrm flipV="1">
            <a:off x="8016340" y="2495595"/>
            <a:ext cx="0" cy="790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CD6D042-7DF5-5DC2-DF00-F92F5ABF36E7}"/>
              </a:ext>
            </a:extLst>
          </p:cNvPr>
          <p:cNvCxnSpPr>
            <a:cxnSpLocks/>
            <a:stCxn id="117" idx="0"/>
            <a:endCxn id="70" idx="3"/>
          </p:cNvCxnSpPr>
          <p:nvPr/>
        </p:nvCxnSpPr>
        <p:spPr>
          <a:xfrm flipV="1">
            <a:off x="6181623" y="2459659"/>
            <a:ext cx="159266" cy="23534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26876A0B-951B-8078-C367-210524350AB6}"/>
              </a:ext>
            </a:extLst>
          </p:cNvPr>
          <p:cNvCxnSpPr>
            <a:cxnSpLocks/>
            <a:stCxn id="117" idx="0"/>
            <a:endCxn id="35" idx="4"/>
          </p:cNvCxnSpPr>
          <p:nvPr/>
        </p:nvCxnSpPr>
        <p:spPr>
          <a:xfrm flipV="1">
            <a:off x="6181623" y="2495595"/>
            <a:ext cx="1834717" cy="23174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Ovale 5">
            <a:extLst>
              <a:ext uri="{FF2B5EF4-FFF2-40B4-BE49-F238E27FC236}">
                <a16:creationId xmlns:a16="http://schemas.microsoft.com/office/drawing/2014/main" id="{62957CB5-5929-D353-083A-9CD35C209668}"/>
              </a:ext>
            </a:extLst>
          </p:cNvPr>
          <p:cNvSpPr/>
          <p:nvPr/>
        </p:nvSpPr>
        <p:spPr>
          <a:xfrm>
            <a:off x="6197260" y="2168538"/>
            <a:ext cx="980758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4" name="Ovale 5">
            <a:extLst>
              <a:ext uri="{FF2B5EF4-FFF2-40B4-BE49-F238E27FC236}">
                <a16:creationId xmlns:a16="http://schemas.microsoft.com/office/drawing/2014/main" id="{262EE439-5E2B-2DE4-2E84-6744282415DD}"/>
              </a:ext>
            </a:extLst>
          </p:cNvPr>
          <p:cNvSpPr/>
          <p:nvPr/>
        </p:nvSpPr>
        <p:spPr>
          <a:xfrm>
            <a:off x="7387657" y="3286129"/>
            <a:ext cx="1257365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Child4_1</a:t>
            </a:r>
          </a:p>
        </p:txBody>
      </p:sp>
      <p:sp>
        <p:nvSpPr>
          <p:cNvPr id="89" name="Rettangolo 37">
            <a:extLst>
              <a:ext uri="{FF2B5EF4-FFF2-40B4-BE49-F238E27FC236}">
                <a16:creationId xmlns:a16="http://schemas.microsoft.com/office/drawing/2014/main" id="{C4D56B55-37DD-51CE-2DBD-3C6283D6579E}"/>
              </a:ext>
            </a:extLst>
          </p:cNvPr>
          <p:cNvSpPr/>
          <p:nvPr/>
        </p:nvSpPr>
        <p:spPr>
          <a:xfrm>
            <a:off x="5118674" y="3015230"/>
            <a:ext cx="625346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Def2</a:t>
            </a:r>
          </a:p>
        </p:txBody>
      </p:sp>
      <p:sp>
        <p:nvSpPr>
          <p:cNvPr id="92" name="Ovale 5">
            <a:extLst>
              <a:ext uri="{FF2B5EF4-FFF2-40B4-BE49-F238E27FC236}">
                <a16:creationId xmlns:a16="http://schemas.microsoft.com/office/drawing/2014/main" id="{03CF4DC2-6B86-5E04-B28D-BA8F37D14B8C}"/>
              </a:ext>
            </a:extLst>
          </p:cNvPr>
          <p:cNvSpPr/>
          <p:nvPr/>
        </p:nvSpPr>
        <p:spPr>
          <a:xfrm>
            <a:off x="4173032" y="3689733"/>
            <a:ext cx="1274965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Child1_2</a:t>
            </a:r>
          </a:p>
        </p:txBody>
      </p:sp>
      <p:sp>
        <p:nvSpPr>
          <p:cNvPr id="97" name="Ovale 5">
            <a:extLst>
              <a:ext uri="{FF2B5EF4-FFF2-40B4-BE49-F238E27FC236}">
                <a16:creationId xmlns:a16="http://schemas.microsoft.com/office/drawing/2014/main" id="{A8331038-1B4D-6A10-E6F7-57EFC761897D}"/>
              </a:ext>
            </a:extLst>
          </p:cNvPr>
          <p:cNvSpPr/>
          <p:nvPr/>
        </p:nvSpPr>
        <p:spPr>
          <a:xfrm>
            <a:off x="2740692" y="3684570"/>
            <a:ext cx="1274965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99" name="Rettangolo 37">
            <a:extLst>
              <a:ext uri="{FF2B5EF4-FFF2-40B4-BE49-F238E27FC236}">
                <a16:creationId xmlns:a16="http://schemas.microsoft.com/office/drawing/2014/main" id="{08CB214B-4EF9-51AD-5844-618F5C55C257}"/>
              </a:ext>
            </a:extLst>
          </p:cNvPr>
          <p:cNvSpPr/>
          <p:nvPr/>
        </p:nvSpPr>
        <p:spPr>
          <a:xfrm>
            <a:off x="2953657" y="2547650"/>
            <a:ext cx="514028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104" name="Rettangolo 37">
            <a:extLst>
              <a:ext uri="{FF2B5EF4-FFF2-40B4-BE49-F238E27FC236}">
                <a16:creationId xmlns:a16="http://schemas.microsoft.com/office/drawing/2014/main" id="{B9EC4D49-D1AC-79A5-594B-F088BB03D0AD}"/>
              </a:ext>
            </a:extLst>
          </p:cNvPr>
          <p:cNvSpPr/>
          <p:nvPr/>
        </p:nvSpPr>
        <p:spPr>
          <a:xfrm>
            <a:off x="3050641" y="4508971"/>
            <a:ext cx="65506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117" name="Rettangolo 37">
            <a:extLst>
              <a:ext uri="{FF2B5EF4-FFF2-40B4-BE49-F238E27FC236}">
                <a16:creationId xmlns:a16="http://schemas.microsoft.com/office/drawing/2014/main" id="{C2F96601-85F8-D18D-644D-3AF2BA444111}"/>
              </a:ext>
            </a:extLst>
          </p:cNvPr>
          <p:cNvSpPr/>
          <p:nvPr/>
        </p:nvSpPr>
        <p:spPr>
          <a:xfrm>
            <a:off x="5680071" y="4813071"/>
            <a:ext cx="1003103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Def1_2_3_4</a:t>
            </a:r>
          </a:p>
        </p:txBody>
      </p:sp>
      <p:sp>
        <p:nvSpPr>
          <p:cNvPr id="125" name="CasellaDiTesto 62">
            <a:extLst>
              <a:ext uri="{FF2B5EF4-FFF2-40B4-BE49-F238E27FC236}">
                <a16:creationId xmlns:a16="http://schemas.microsoft.com/office/drawing/2014/main" id="{E9CE6AB9-E5C4-31CF-0E7D-D3B90626EA51}"/>
              </a:ext>
            </a:extLst>
          </p:cNvPr>
          <p:cNvSpPr txBox="1"/>
          <p:nvPr/>
        </p:nvSpPr>
        <p:spPr>
          <a:xfrm>
            <a:off x="6264776" y="458885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[Child1_1, Child3, Child4]</a:t>
            </a:r>
          </a:p>
        </p:txBody>
      </p:sp>
      <p:sp>
        <p:nvSpPr>
          <p:cNvPr id="126" name="CasellaDiTesto 62">
            <a:extLst>
              <a:ext uri="{FF2B5EF4-FFF2-40B4-BE49-F238E27FC236}">
                <a16:creationId xmlns:a16="http://schemas.microsoft.com/office/drawing/2014/main" id="{364C82E0-CA4F-AD93-8940-9275E16D3758}"/>
              </a:ext>
            </a:extLst>
          </p:cNvPr>
          <p:cNvSpPr txBox="1"/>
          <p:nvPr/>
        </p:nvSpPr>
        <p:spPr>
          <a:xfrm>
            <a:off x="4568998" y="279583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[Child2 Conj]</a:t>
            </a:r>
          </a:p>
        </p:txBody>
      </p:sp>
      <p:sp>
        <p:nvSpPr>
          <p:cNvPr id="132" name="CasellaDiTesto 62">
            <a:extLst>
              <a:ext uri="{FF2B5EF4-FFF2-40B4-BE49-F238E27FC236}">
                <a16:creationId xmlns:a16="http://schemas.microsoft.com/office/drawing/2014/main" id="{67CC1C2E-A9FD-0400-859D-F8D26F6DD0B3}"/>
              </a:ext>
            </a:extLst>
          </p:cNvPr>
          <p:cNvSpPr txBox="1"/>
          <p:nvPr/>
        </p:nvSpPr>
        <p:spPr>
          <a:xfrm>
            <a:off x="6670242" y="2803480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[Child3]</a:t>
            </a:r>
          </a:p>
        </p:txBody>
      </p:sp>
      <p:sp>
        <p:nvSpPr>
          <p:cNvPr id="136" name="CasellaDiTesto 62">
            <a:extLst>
              <a:ext uri="{FF2B5EF4-FFF2-40B4-BE49-F238E27FC236}">
                <a16:creationId xmlns:a16="http://schemas.microsoft.com/office/drawing/2014/main" id="{D3D91F91-EB00-B58B-80D7-279B60D477E9}"/>
              </a:ext>
            </a:extLst>
          </p:cNvPr>
          <p:cNvSpPr txBox="1"/>
          <p:nvPr/>
        </p:nvSpPr>
        <p:spPr>
          <a:xfrm>
            <a:off x="2740692" y="2815674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 Conj]</a:t>
            </a:r>
          </a:p>
        </p:txBody>
      </p:sp>
      <p:sp>
        <p:nvSpPr>
          <p:cNvPr id="137" name="CasellaDiTesto 62">
            <a:extLst>
              <a:ext uri="{FF2B5EF4-FFF2-40B4-BE49-F238E27FC236}">
                <a16:creationId xmlns:a16="http://schemas.microsoft.com/office/drawing/2014/main" id="{87308E2E-D501-7F4D-8F55-CD28DFE80C0F}"/>
              </a:ext>
            </a:extLst>
          </p:cNvPr>
          <p:cNvSpPr txBox="1"/>
          <p:nvPr/>
        </p:nvSpPr>
        <p:spPr>
          <a:xfrm>
            <a:off x="3338564" y="428680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[Child1_1]</a:t>
            </a:r>
          </a:p>
        </p:txBody>
      </p:sp>
      <p:sp>
        <p:nvSpPr>
          <p:cNvPr id="35" name="Ovale 5">
            <a:extLst>
              <a:ext uri="{FF2B5EF4-FFF2-40B4-BE49-F238E27FC236}">
                <a16:creationId xmlns:a16="http://schemas.microsoft.com/office/drawing/2014/main" id="{F8136E40-A7E2-ABD4-6F6F-839E29A3354E}"/>
              </a:ext>
            </a:extLst>
          </p:cNvPr>
          <p:cNvSpPr/>
          <p:nvPr/>
        </p:nvSpPr>
        <p:spPr>
          <a:xfrm>
            <a:off x="7525961" y="2154525"/>
            <a:ext cx="980758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</a:t>
            </a:r>
          </a:p>
        </p:txBody>
      </p:sp>
      <p:sp>
        <p:nvSpPr>
          <p:cNvPr id="55" name="Ovale 5">
            <a:extLst>
              <a:ext uri="{FF2B5EF4-FFF2-40B4-BE49-F238E27FC236}">
                <a16:creationId xmlns:a16="http://schemas.microsoft.com/office/drawing/2014/main" id="{0B36A520-CC0A-6DA2-8C65-62E54A755D23}"/>
              </a:ext>
            </a:extLst>
          </p:cNvPr>
          <p:cNvSpPr/>
          <p:nvPr/>
        </p:nvSpPr>
        <p:spPr>
          <a:xfrm>
            <a:off x="3528824" y="2117532"/>
            <a:ext cx="1131635" cy="457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 Conj</a:t>
            </a:r>
          </a:p>
        </p:txBody>
      </p:sp>
    </p:spTree>
    <p:extLst>
      <p:ext uri="{BB962C8B-B14F-4D97-AF65-F5344CB8AC3E}">
        <p14:creationId xmlns:p14="http://schemas.microsoft.com/office/powerpoint/2010/main" val="250979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168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19</cp:revision>
  <dcterms:created xsi:type="dcterms:W3CDTF">2024-10-27T15:02:31Z</dcterms:created>
  <dcterms:modified xsi:type="dcterms:W3CDTF">2024-12-06T03:58:18Z</dcterms:modified>
</cp:coreProperties>
</file>