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2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EC559-9949-D998-AF13-C5D1CCAAA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A68170-3538-0D18-1EEB-69351B69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83D504-D36F-0AC3-064C-C04D1A64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FF95B9-8A40-F07F-4669-83A992D8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039D7-CCB6-64F5-D68C-CD17EE2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05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BFD8D6-5279-9239-24C7-E004321F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3D7BAE-FF8A-F0CF-B2D5-07DB78FF7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6687F9-E052-A66B-EA39-146A5FEB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1DB4BF-ACA7-4DDD-071A-9BB88CB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645029-88A1-20A5-A0D3-2E56092A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96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CDCC63-1D70-7405-99AD-5A276AE90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8AFD15-ADEE-99EE-8E9A-6EC5F5E49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FB839-B306-5117-39E8-579BD4D7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7BF35D-D7AF-07E0-D303-AC0E1D56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2DA6F1-7CD9-8EA8-52F7-74EEA44F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65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531AA-9B92-41DA-768A-C7B6ABE8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FB82-412D-4043-22EC-BC30EBFD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08B2CD-C371-2581-CC54-6E6E02A7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CBB63A-1799-7492-1384-F777FFDE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3EEE0-61A8-8006-27A9-0BF731B1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79980-D2ED-79C1-C021-3B922484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C69856-DBD3-7597-2560-A6A4BE47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08FC9-9982-E6AB-7AA9-5E975658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C47006-D8AE-ED5B-2AD0-981B6005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B5FF8A-5765-1450-C983-20BD9B05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70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29C023-A4FA-A98B-D971-695B02BF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110B63-001E-EBA2-D04E-4DDDF729F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08AFC5-AD07-B281-9566-3F25F736B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60BC5D-345C-6B38-BB10-7E43CE27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F6C5A2-98DC-3C94-F3B6-37386503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41C696-4712-BCEA-FEFD-D525556E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31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31C3E-E54D-0000-D06D-42B60397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C87F13-A101-82E6-E4A1-1227B6080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8B696B-CCD0-2CE3-EAD1-7DF734275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3E8440-1A6B-9960-CDAA-2ACACC9DE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F9E020-03FE-AC40-FC31-D9281DA4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8B548E-F16D-F127-3760-E4A0A242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FEF1B0-B8F4-CA68-2BA6-0F484B54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B4BC7B-3C35-D235-78E9-51A4B9E0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65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47C43-F49B-D064-FDEA-CBFB3330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8588B7-38D3-A885-86F4-26960F07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95E7F0-3527-223E-787E-65C7E708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CE0E13-0500-5B51-6438-8964628E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6F976BB-8607-C261-4CE6-CE780148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A11D26-9730-C54D-55E9-CC788D42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AC1D3A-C4F7-9933-D065-2677779E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64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7B92F-2D8D-789C-E429-155EBAE3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2EC8E-4F4A-D7CE-3B64-A822EE2B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FF90A7-1250-85A4-6F0A-F00F4CAA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9473EF-55BF-ED86-15E1-539E292D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4E6489-5709-9DE9-5C9A-CF5C78B3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753172-B72F-E959-0298-81B7B6B1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48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8E124-A085-246A-5CB6-78588551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F4ABC7-1CDC-B776-EDA5-77A94B038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BA3705-26B2-AA02-0535-4E655E596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9A40D6-F4A0-26F8-0154-99F1818F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87654-606D-1467-E0C6-BA9BA82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4C9C35-ACCB-AB60-5ACC-50C0FC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4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3A592B-2DFC-2013-9714-E3028AE1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B77972-4E90-71F1-0F75-900E8E05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DAE490-5808-D5EB-3E5A-DCA85BE2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B4D6B-BD55-42BC-B59A-94D153871167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805264-5EAB-FEDB-FC8B-9192B2BA4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A7B21B-959D-9CC2-1208-4B6185835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0E506-2070-46BD-A6A0-562DF28D0A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3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81E4ECDE-DD53-EA34-3E83-EC1537198059}"/>
              </a:ext>
            </a:extLst>
          </p:cNvPr>
          <p:cNvSpPr/>
          <p:nvPr/>
        </p:nvSpPr>
        <p:spPr>
          <a:xfrm>
            <a:off x="5353246" y="345651"/>
            <a:ext cx="148550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4F035D2C-036E-C0DC-847A-F88F479D8800}"/>
              </a:ext>
            </a:extLst>
          </p:cNvPr>
          <p:cNvSpPr/>
          <p:nvPr/>
        </p:nvSpPr>
        <p:spPr>
          <a:xfrm>
            <a:off x="1042447" y="2091180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 </a:t>
            </a:r>
            <a:r>
              <a:rPr lang="it-IT" dirty="0" err="1">
                <a:solidFill>
                  <a:schemeClr val="tx1"/>
                </a:solidFill>
              </a:rPr>
              <a:t>Conj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C7D4885-8133-E2CB-79F5-1C874FF02769}"/>
              </a:ext>
            </a:extLst>
          </p:cNvPr>
          <p:cNvSpPr/>
          <p:nvPr/>
        </p:nvSpPr>
        <p:spPr>
          <a:xfrm>
            <a:off x="3504414" y="2091179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Child2 </a:t>
            </a:r>
            <a:r>
              <a:rPr lang="it-IT" dirty="0" err="1">
                <a:solidFill>
                  <a:schemeClr val="tx1"/>
                </a:solidFill>
              </a:rPr>
              <a:t>Conj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C3EBA1A-A554-7D57-AA71-44A5D3B1F526}"/>
              </a:ext>
            </a:extLst>
          </p:cNvPr>
          <p:cNvSpPr/>
          <p:nvPr/>
        </p:nvSpPr>
        <p:spPr>
          <a:xfrm>
            <a:off x="6440081" y="2091179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Child3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71226E4-A345-1A01-3859-24B0A6FFA5B1}"/>
              </a:ext>
            </a:extLst>
          </p:cNvPr>
          <p:cNvSpPr/>
          <p:nvPr/>
        </p:nvSpPr>
        <p:spPr>
          <a:xfrm>
            <a:off x="8902048" y="2091178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Child4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497D07A-8F6E-3A4C-D08A-DCAA34AC1C23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2137921" y="873552"/>
            <a:ext cx="3958079" cy="1217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A754694-3831-EE44-EC01-10D6EB6A949A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599888" y="873552"/>
            <a:ext cx="1496112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6D018F6-0C32-7E0A-305F-7F62B0455BF6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H="1" flipV="1">
            <a:off x="6096000" y="873552"/>
            <a:ext cx="1439555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552F84E-9A2E-B8FF-B996-A664089A5B3A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6096000" y="873552"/>
            <a:ext cx="3901522" cy="12176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rco 24">
            <a:extLst>
              <a:ext uri="{FF2B5EF4-FFF2-40B4-BE49-F238E27FC236}">
                <a16:creationId xmlns:a16="http://schemas.microsoft.com/office/drawing/2014/main" id="{59EE3CE0-4A12-13D1-B610-B2503B7A23EB}"/>
              </a:ext>
            </a:extLst>
          </p:cNvPr>
          <p:cNvSpPr/>
          <p:nvPr/>
        </p:nvSpPr>
        <p:spPr>
          <a:xfrm rot="10369003">
            <a:off x="5326059" y="745345"/>
            <a:ext cx="532222" cy="631596"/>
          </a:xfrm>
          <a:prstGeom prst="arc">
            <a:avLst>
              <a:gd name="adj1" fmla="val 17637275"/>
              <a:gd name="adj2" fmla="val 214100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B1F60A2-80D1-6D79-A760-BDF0E868CD7D}"/>
              </a:ext>
            </a:extLst>
          </p:cNvPr>
          <p:cNvSpPr/>
          <p:nvPr/>
        </p:nvSpPr>
        <p:spPr>
          <a:xfrm>
            <a:off x="267287" y="3836709"/>
            <a:ext cx="1550319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Child1.1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AE47AB8-1C3A-47E7-A7CF-290049853081}"/>
              </a:ext>
            </a:extLst>
          </p:cNvPr>
          <p:cNvSpPr/>
          <p:nvPr/>
        </p:nvSpPr>
        <p:spPr>
          <a:xfrm>
            <a:off x="2458235" y="3836708"/>
            <a:ext cx="155031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Child1.2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30C808FE-DEF1-853D-BA6C-57067CAA902F}"/>
              </a:ext>
            </a:extLst>
          </p:cNvPr>
          <p:cNvCxnSpPr>
            <a:cxnSpLocks/>
            <a:stCxn id="27" idx="0"/>
            <a:endCxn id="5" idx="4"/>
          </p:cNvCxnSpPr>
          <p:nvPr/>
        </p:nvCxnSpPr>
        <p:spPr>
          <a:xfrm flipV="1">
            <a:off x="1042447" y="2619081"/>
            <a:ext cx="1095474" cy="1217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1271079E-E027-244B-407A-D902DE8149F7}"/>
              </a:ext>
            </a:extLst>
          </p:cNvPr>
          <p:cNvCxnSpPr>
            <a:cxnSpLocks/>
            <a:stCxn id="28" idx="0"/>
            <a:endCxn id="5" idx="4"/>
          </p:cNvCxnSpPr>
          <p:nvPr/>
        </p:nvCxnSpPr>
        <p:spPr>
          <a:xfrm flipH="1" flipV="1">
            <a:off x="2137921" y="2619081"/>
            <a:ext cx="1095473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4164C022-41F4-FC5C-F4DA-6303E497170A}"/>
              </a:ext>
            </a:extLst>
          </p:cNvPr>
          <p:cNvSpPr/>
          <p:nvPr/>
        </p:nvSpPr>
        <p:spPr>
          <a:xfrm>
            <a:off x="382570" y="4675695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Def1.1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8F26E65B-519A-B7E8-3633-1B05F5A952A7}"/>
              </a:ext>
            </a:extLst>
          </p:cNvPr>
          <p:cNvSpPr/>
          <p:nvPr/>
        </p:nvSpPr>
        <p:spPr>
          <a:xfrm>
            <a:off x="2573518" y="4675695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Def1.2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A15A440-AB26-34F3-1DE8-A941615373CF}"/>
              </a:ext>
            </a:extLst>
          </p:cNvPr>
          <p:cNvSpPr/>
          <p:nvPr/>
        </p:nvSpPr>
        <p:spPr>
          <a:xfrm>
            <a:off x="111551" y="2699993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F3D86CB-531A-3D12-6D2D-CA00EA12081E}"/>
              </a:ext>
            </a:extLst>
          </p:cNvPr>
          <p:cNvSpPr/>
          <p:nvPr/>
        </p:nvSpPr>
        <p:spPr>
          <a:xfrm>
            <a:off x="6875679" y="2901099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Def3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D0C264-8D9C-FB8C-F5E4-67F99C9ACFC9}"/>
              </a:ext>
            </a:extLst>
          </p:cNvPr>
          <p:cNvCxnSpPr>
            <a:stCxn id="37" idx="0"/>
            <a:endCxn id="5" idx="2"/>
          </p:cNvCxnSpPr>
          <p:nvPr/>
        </p:nvCxnSpPr>
        <p:spPr>
          <a:xfrm flipV="1">
            <a:off x="771427" y="2355131"/>
            <a:ext cx="271020" cy="3448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6582056-97A6-2FBF-F509-06DAE6C770FE}"/>
              </a:ext>
            </a:extLst>
          </p:cNvPr>
          <p:cNvCxnSpPr>
            <a:cxnSpLocks/>
            <a:stCxn id="35" idx="0"/>
            <a:endCxn id="27" idx="4"/>
          </p:cNvCxnSpPr>
          <p:nvPr/>
        </p:nvCxnSpPr>
        <p:spPr>
          <a:xfrm flipV="1">
            <a:off x="1042446" y="4364610"/>
            <a:ext cx="1" cy="311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80ECB97D-12F7-88AF-BB4E-CA6B2545DA2E}"/>
              </a:ext>
            </a:extLst>
          </p:cNvPr>
          <p:cNvCxnSpPr>
            <a:cxnSpLocks/>
            <a:stCxn id="36" idx="0"/>
            <a:endCxn id="28" idx="4"/>
          </p:cNvCxnSpPr>
          <p:nvPr/>
        </p:nvCxnSpPr>
        <p:spPr>
          <a:xfrm flipV="1">
            <a:off x="3233394" y="4364609"/>
            <a:ext cx="0" cy="311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BA2E704-E274-F477-2B26-296BA84D21E8}"/>
              </a:ext>
            </a:extLst>
          </p:cNvPr>
          <p:cNvCxnSpPr>
            <a:cxnSpLocks/>
            <a:stCxn id="38" idx="0"/>
            <a:endCxn id="7" idx="4"/>
          </p:cNvCxnSpPr>
          <p:nvPr/>
        </p:nvCxnSpPr>
        <p:spPr>
          <a:xfrm flipV="1">
            <a:off x="7535555" y="2619080"/>
            <a:ext cx="0" cy="28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93BD2DDA-1B2D-4C0C-602F-EC14F0C8D0D2}"/>
              </a:ext>
            </a:extLst>
          </p:cNvPr>
          <p:cNvSpPr/>
          <p:nvPr/>
        </p:nvSpPr>
        <p:spPr>
          <a:xfrm>
            <a:off x="3940012" y="2901099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Def2</a:t>
            </a:r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796131A7-4DC2-8602-EDA1-5D45E3555C13}"/>
              </a:ext>
            </a:extLst>
          </p:cNvPr>
          <p:cNvCxnSpPr>
            <a:cxnSpLocks/>
            <a:stCxn id="50" idx="0"/>
            <a:endCxn id="6" idx="4"/>
          </p:cNvCxnSpPr>
          <p:nvPr/>
        </p:nvCxnSpPr>
        <p:spPr>
          <a:xfrm flipV="1">
            <a:off x="4599888" y="2619080"/>
            <a:ext cx="0" cy="28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e 55">
            <a:extLst>
              <a:ext uri="{FF2B5EF4-FFF2-40B4-BE49-F238E27FC236}">
                <a16:creationId xmlns:a16="http://schemas.microsoft.com/office/drawing/2014/main" id="{A8776615-3692-A28D-8A6B-5770675B7407}"/>
              </a:ext>
            </a:extLst>
          </p:cNvPr>
          <p:cNvSpPr/>
          <p:nvPr/>
        </p:nvSpPr>
        <p:spPr>
          <a:xfrm>
            <a:off x="9222362" y="3256173"/>
            <a:ext cx="155031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Child1.2</a:t>
            </a: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815E2D5-6C51-F242-5CA2-30DA731FAC01}"/>
              </a:ext>
            </a:extLst>
          </p:cNvPr>
          <p:cNvCxnSpPr>
            <a:cxnSpLocks/>
            <a:stCxn id="56" idx="0"/>
            <a:endCxn id="8" idx="4"/>
          </p:cNvCxnSpPr>
          <p:nvPr/>
        </p:nvCxnSpPr>
        <p:spPr>
          <a:xfrm flipV="1">
            <a:off x="9997521" y="2619079"/>
            <a:ext cx="1" cy="637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498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MORETTI</dc:creator>
  <cp:lastModifiedBy>RICCARDO MORETTI</cp:lastModifiedBy>
  <cp:revision>1</cp:revision>
  <dcterms:created xsi:type="dcterms:W3CDTF">2024-10-27T15:02:31Z</dcterms:created>
  <dcterms:modified xsi:type="dcterms:W3CDTF">2024-10-27T16:02:08Z</dcterms:modified>
</cp:coreProperties>
</file>