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A681-DC03-B23D-50C3-FEB94051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DEEF47-295D-E43E-D4A1-991EB28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4B3CA-7EB8-57D1-6B15-F09F52BE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A30D6-63B7-F77F-73D7-BF0FFC3C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710FD-E98E-94E7-E57D-E360CB9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79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BDC9B-D352-F653-4CB7-558E791C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3709F6-2230-05BD-FDC6-BDBA3A02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4DFE6-7B18-FD77-2315-77B2ECC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D8D6C-423F-20CF-D4EE-1921725F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106E92-9008-CDDB-3F67-41E7066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67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E82E51-F917-A9BF-D7D5-FD40CAEDC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57D7C9-1B15-5C22-4B6C-8489271E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32DE2-18D7-25EA-4FE5-C7BEF2C8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77F0A-76BA-4A0D-14F2-8E78DAC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8D2E26-D849-DFEA-C9C7-1596B63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1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F871F-5A51-989D-2DAF-115245FF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FFEF8-58BE-6E22-6C8A-B5E1D392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BE7955-568E-2726-28AC-DC6A17D9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5A86F-7E4D-9BC2-D30F-A07BD748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22D6CB-764E-0F18-666B-534C7AD8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48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BDD92-D9D5-311F-4FD9-7871BB66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681B58-2A75-8E11-370E-F11956E4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7A4873-3662-72B7-F65B-E185AB8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F2DA3-C521-0521-6FEC-301F5F5E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EFFE4A-87B5-3FD3-FA83-8D5452A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2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A1B01-2A3E-85CE-46D7-2F26A713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9897E-3D36-A591-3170-B09040E07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C76D1-92CE-BEE4-D906-FECDF51F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6F4280-4451-7E90-7C69-B40A8FCD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5C1A11-FCF7-BF81-F3F6-D653628A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5851F9-0170-3CA7-BF9C-05D0C926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6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D0878-8B01-6590-A154-D9005418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E0987-B219-5345-D904-251D89D6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39B36D-5EF8-3DAD-B5A9-A904E4FC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D475CF-7972-F491-0DF3-C2310C85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ABEB5-7A61-D450-CE4E-38E7AFD6F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6732FF-81E6-ABF7-B2CC-D927D3BF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5E5099-46FD-0179-B321-E7A060C8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70689E-0CD5-758F-D208-C4A11919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05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37C2C-189A-2A97-64D1-7953AC13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B93E4A-FB6F-5E17-8164-BE036737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C7E474-0F42-CD49-B146-ED218300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5D83D9-9EEA-5680-C8DE-6C1FC78C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0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771B2A-094B-D5B5-80BB-1B1EC39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4FB68A-8987-1CA7-D219-587AE61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BC7ED9-5C97-85E1-E9E4-752B9C6C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22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A3FF7-F45C-17FC-551B-E98F3606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073B99-573F-523D-F86A-BB9B1449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3AA0CC-8429-A538-73B6-07C7B9E2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BEE25B-A84D-E7CA-0E0B-F6928EA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EB64B-34BF-EFCD-34A8-3F74937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D73E16-90C5-D8AC-4019-A3B34E87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25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FFE14-B183-E901-14E5-1015F664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383393-C396-BE18-B2FC-D5EFB4C5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3F8475-F8CD-D0FC-6D6D-F8889F6E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C47ACF-1047-6E26-FD55-08984A2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54ABC8-2B07-D60B-2C28-A3142CE8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1579F-65A3-5488-CE8E-AA685CFF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749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D5BBB9-6379-D720-E420-D08C54D1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92523-CA10-F278-A644-9FAF1FA0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5CF789-24EE-A252-4E3D-D2D10B5D1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D694A-0933-4BAE-9EF1-3682D039986D}" type="datetimeFigureOut">
              <a:rPr lang="it-IT" smtClean="0"/>
              <a:t>23/10/2024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0CC1E-F8F0-7850-E18E-7AF1A78B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D0FA7C-239D-8BBF-0CF9-3190DA1B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31433-1289-497A-9281-BC35E710155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0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A23341B7-F990-9BDC-7830-86212AEFEBCB}"/>
              </a:ext>
            </a:extLst>
          </p:cNvPr>
          <p:cNvSpPr/>
          <p:nvPr/>
        </p:nvSpPr>
        <p:spPr>
          <a:xfrm>
            <a:off x="4387391" y="1637122"/>
            <a:ext cx="341721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Guess Sudo Password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3304245-E474-E0C3-BC37-9EB231435915}"/>
              </a:ext>
            </a:extLst>
          </p:cNvPr>
          <p:cNvSpPr/>
          <p:nvPr/>
        </p:nvSpPr>
        <p:spPr>
          <a:xfrm>
            <a:off x="4425884" y="2818615"/>
            <a:ext cx="3340232" cy="610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Brute Force Attack to sudo password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886C29A-3E20-3679-D1F0-209828E4CA90}"/>
              </a:ext>
            </a:extLst>
          </p:cNvPr>
          <p:cNvSpPr/>
          <p:nvPr/>
        </p:nvSpPr>
        <p:spPr>
          <a:xfrm>
            <a:off x="2331567" y="4165075"/>
            <a:ext cx="3340232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Password </a:t>
            </a:r>
            <a:r>
              <a:rPr lang="it-IT" dirty="0" err="1">
                <a:solidFill>
                  <a:schemeClr val="tx1"/>
                </a:solidFill>
              </a:rPr>
              <a:t>Failure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32CA0A7-8D50-A671-5D4C-BBF18910EC5D}"/>
              </a:ext>
            </a:extLst>
          </p:cNvPr>
          <p:cNvSpPr/>
          <p:nvPr/>
        </p:nvSpPr>
        <p:spPr>
          <a:xfrm>
            <a:off x="6520206" y="4165076"/>
            <a:ext cx="3340232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Password </a:t>
            </a:r>
            <a:r>
              <a:rPr lang="it-IT" dirty="0" err="1">
                <a:solidFill>
                  <a:schemeClr val="tx1"/>
                </a:solidFill>
              </a:rPr>
              <a:t>Failure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F6D81D-DE6A-9BBA-91C6-DDC71C1DA54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001683" y="3429001"/>
            <a:ext cx="2094317" cy="736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7A1ADF-143B-AC26-F7FB-502C6067291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096000" y="3429001"/>
            <a:ext cx="2094322" cy="73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DCA11D6-8B70-5B72-81E6-27C396ECC23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2165023"/>
            <a:ext cx="0" cy="65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CD233E4-C462-A008-38F4-D93152A3055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766116" y="3123808"/>
            <a:ext cx="1010241" cy="3051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EDD43512-339A-C380-632A-E2C79A03B52D}"/>
              </a:ext>
            </a:extLst>
          </p:cNvPr>
          <p:cNvSpPr/>
          <p:nvPr/>
        </p:nvSpPr>
        <p:spPr>
          <a:xfrm>
            <a:off x="8795210" y="3050357"/>
            <a:ext cx="2328421" cy="736076"/>
          </a:xfrm>
          <a:prstGeom prst="rect">
            <a:avLst/>
          </a:prstGeom>
          <a:noFill/>
          <a:ln>
            <a:solidFill>
              <a:srgbClr val="30D8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Extremely Strong Defense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8F53FE30-18AE-770A-E6C1-F92BEDB7212F}"/>
              </a:ext>
            </a:extLst>
          </p:cNvPr>
          <p:cNvSpPr/>
          <p:nvPr/>
        </p:nvSpPr>
        <p:spPr>
          <a:xfrm rot="8582503">
            <a:off x="5702194" y="2852564"/>
            <a:ext cx="867266" cy="787137"/>
          </a:xfrm>
          <a:prstGeom prst="arc">
            <a:avLst>
              <a:gd name="adj1" fmla="val 15869209"/>
              <a:gd name="adj2" fmla="val 212378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42FC50-D15F-AB79-5CD4-3B7F1D7FB86E}"/>
              </a:ext>
            </a:extLst>
          </p:cNvPr>
          <p:cNvSpPr txBox="1"/>
          <p:nvPr/>
        </p:nvSpPr>
        <p:spPr>
          <a:xfrm>
            <a:off x="3871276" y="1452455"/>
            <a:ext cx="10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&lt;id&gt; 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389ACA-1256-B204-798C-6604982F7F10}"/>
              </a:ext>
            </a:extLst>
          </p:cNvPr>
          <p:cNvSpPr txBox="1"/>
          <p:nvPr/>
        </p:nvSpPr>
        <p:spPr>
          <a:xfrm>
            <a:off x="4081332" y="2612345"/>
            <a:ext cx="10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&lt;id&gt;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BF64A5-9217-8C79-BB0B-C38809596868}"/>
              </a:ext>
            </a:extLst>
          </p:cNvPr>
          <p:cNvSpPr txBox="1"/>
          <p:nvPr/>
        </p:nvSpPr>
        <p:spPr>
          <a:xfrm>
            <a:off x="1889933" y="3821338"/>
            <a:ext cx="10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&lt;id&gt;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A72AD1-E144-A0BE-05D8-D9533F30DD3E}"/>
              </a:ext>
            </a:extLst>
          </p:cNvPr>
          <p:cNvSpPr txBox="1"/>
          <p:nvPr/>
        </p:nvSpPr>
        <p:spPr>
          <a:xfrm>
            <a:off x="6143290" y="3900622"/>
            <a:ext cx="10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&lt;id&gt; 3</a:t>
            </a:r>
          </a:p>
        </p:txBody>
      </p:sp>
    </p:spTree>
    <p:extLst>
      <p:ext uri="{BB962C8B-B14F-4D97-AF65-F5344CB8AC3E}">
        <p14:creationId xmlns:p14="http://schemas.microsoft.com/office/powerpoint/2010/main" val="363717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2</cp:revision>
  <dcterms:created xsi:type="dcterms:W3CDTF">2024-10-23T18:26:09Z</dcterms:created>
  <dcterms:modified xsi:type="dcterms:W3CDTF">2024-10-23T20:19:32Z</dcterms:modified>
</cp:coreProperties>
</file>