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8A70E-2FB1-49B9-8D38-24EE02AAC688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59D09-06E0-4732-B940-003DD2D0BA2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6423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59D09-06E0-4732-B940-003DD2D0BA2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809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5F96C-0060-8F2A-9EEC-E681CAEBB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297763-CA99-19A9-9646-ED6A51580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2613CF-2B8F-1904-1C18-E515DEA2D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632D0-5D88-BD36-A4E8-03B617FFC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59D09-06E0-4732-B940-003DD2D0BA2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281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EC559-9949-D998-AF13-C5D1CCAAA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A68170-3538-0D18-1EEB-69351B69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83D504-D36F-0AC3-064C-C04D1A64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F95B9-8A40-F07F-4669-83A992D8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039D7-CCB6-64F5-D68C-CD17EE2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0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BFD8D6-5279-9239-24C7-E004321F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3D7BAE-FF8A-F0CF-B2D5-07DB78FF7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6687F9-E052-A66B-EA39-146A5FEB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DB4BF-ACA7-4DDD-071A-9BB88CB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645029-88A1-20A5-A0D3-2E56092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96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CDCC63-1D70-7405-99AD-5A276AE9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8AFD15-ADEE-99EE-8E9A-6EC5F5E4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FB839-B306-5117-39E8-579BD4D7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7BF35D-D7AF-07E0-D303-AC0E1D56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2DA6F1-7CD9-8EA8-52F7-74EEA44F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5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531AA-9B92-41DA-768A-C7B6ABE8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FB82-412D-4043-22EC-BC30EBFD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8B2CD-C371-2581-CC54-6E6E02A7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CBB63A-1799-7492-1384-F777FFDE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3EEE0-61A8-8006-27A9-0BF731B1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79980-D2ED-79C1-C021-3B922484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C69856-DBD3-7597-2560-A6A4BE47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08FC9-9982-E6AB-7AA9-5E975658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C47006-D8AE-ED5B-2AD0-981B6005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B5FF8A-5765-1450-C983-20BD9B05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7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29C023-A4FA-A98B-D971-695B02BF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110B63-001E-EBA2-D04E-4DDDF729F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08AFC5-AD07-B281-9566-3F25F736B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60BC5D-345C-6B38-BB10-7E43CE27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F6C5A2-98DC-3C94-F3B6-3738650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41C696-4712-BCEA-FEFD-D525556E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3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31C3E-E54D-0000-D06D-42B60397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C87F13-A101-82E6-E4A1-1227B608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8B696B-CCD0-2CE3-EAD1-7DF73427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3E8440-1A6B-9960-CDAA-2ACACC9DE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F9E020-03FE-AC40-FC31-D9281DA4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8B548E-F16D-F127-3760-E4A0A242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FEF1B0-B8F4-CA68-2BA6-0F484B54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B4BC7B-3C35-D235-78E9-51A4B9E0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65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47C43-F49B-D064-FDEA-CBFB3330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8588B7-38D3-A885-86F4-26960F07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95E7F0-3527-223E-787E-65C7E708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CE0E13-0500-5B51-6438-8964628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F976BB-8607-C261-4CE6-CE78014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A11D26-9730-C54D-55E9-CC788D42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AC1D3A-C4F7-9933-D065-2677779E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64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7B92F-2D8D-789C-E429-155EBAE3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2EC8E-4F4A-D7CE-3B64-A822EE2B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FF90A7-1250-85A4-6F0A-F00F4CAA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9473EF-55BF-ED86-15E1-539E292D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4E6489-5709-9DE9-5C9A-CF5C78B3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753172-B72F-E959-0298-81B7B6B1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48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8E124-A085-246A-5CB6-78588551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F4ABC7-1CDC-B776-EDA5-77A94B038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BA3705-26B2-AA02-0535-4E655E59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A40D6-F4A0-26F8-0154-99F1818F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87654-606D-1467-E0C6-BA9BA82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4C9C35-ACCB-AB60-5ACC-50C0FC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4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3A592B-2DFC-2013-9714-E3028AE1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B77972-4E90-71F1-0F75-900E8E05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DAE490-5808-D5EB-3E5A-DCA85BE2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B4D6B-BD55-42BC-B59A-94D153871167}" type="datetimeFigureOut">
              <a:rPr lang="it-IT" smtClean="0"/>
              <a:t>05/12/2024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05264-5EAB-FEDB-FC8B-9192B2BA4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A7B21B-959D-9CC2-1208-4B6185835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3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81E4ECDE-DD53-EA34-3E83-EC1537198059}"/>
              </a:ext>
            </a:extLst>
          </p:cNvPr>
          <p:cNvSpPr/>
          <p:nvPr/>
        </p:nvSpPr>
        <p:spPr>
          <a:xfrm>
            <a:off x="5691643" y="198183"/>
            <a:ext cx="800419" cy="435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C7D4885-8133-E2CB-79F5-1C874FF02769}"/>
              </a:ext>
            </a:extLst>
          </p:cNvPr>
          <p:cNvSpPr/>
          <p:nvPr/>
        </p:nvSpPr>
        <p:spPr>
          <a:xfrm>
            <a:off x="4326508" y="2147396"/>
            <a:ext cx="1569173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Child2 </a:t>
            </a:r>
            <a:r>
              <a:rPr lang="it-IT" sz="1400" dirty="0" err="1">
                <a:solidFill>
                  <a:schemeClr val="tx1"/>
                </a:solidFill>
              </a:rPr>
              <a:t>Conj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497D07A-8F6E-3A4C-D08A-DCAA34AC1C23}"/>
              </a:ext>
            </a:extLst>
          </p:cNvPr>
          <p:cNvCxnSpPr>
            <a:cxnSpLocks/>
            <a:stCxn id="75" idx="0"/>
            <a:endCxn id="4" idx="4"/>
          </p:cNvCxnSpPr>
          <p:nvPr/>
        </p:nvCxnSpPr>
        <p:spPr>
          <a:xfrm flipV="1">
            <a:off x="3137843" y="633547"/>
            <a:ext cx="2954010" cy="15349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A754694-3831-EE44-EC01-10D6EB6A949A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5111095" y="633547"/>
            <a:ext cx="980758" cy="1513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6D018F6-0C32-7E0A-305F-7F62B0455BF6}"/>
              </a:ext>
            </a:extLst>
          </p:cNvPr>
          <p:cNvCxnSpPr>
            <a:cxnSpLocks/>
            <a:stCxn id="70" idx="0"/>
            <a:endCxn id="4" idx="4"/>
          </p:cNvCxnSpPr>
          <p:nvPr/>
        </p:nvCxnSpPr>
        <p:spPr>
          <a:xfrm flipH="1" flipV="1">
            <a:off x="6091853" y="633547"/>
            <a:ext cx="1013271" cy="15099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552F84E-9A2E-B8FF-B996-A664089A5B3A}"/>
              </a:ext>
            </a:extLst>
          </p:cNvPr>
          <p:cNvCxnSpPr>
            <a:cxnSpLocks/>
            <a:stCxn id="78" idx="0"/>
            <a:endCxn id="4" idx="4"/>
          </p:cNvCxnSpPr>
          <p:nvPr/>
        </p:nvCxnSpPr>
        <p:spPr>
          <a:xfrm flipH="1" flipV="1">
            <a:off x="6091853" y="633547"/>
            <a:ext cx="2984697" cy="1513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59EE3CE0-4A12-13D1-B610-B2503B7A23EB}"/>
              </a:ext>
            </a:extLst>
          </p:cNvPr>
          <p:cNvSpPr/>
          <p:nvPr/>
        </p:nvSpPr>
        <p:spPr>
          <a:xfrm rot="10369003">
            <a:off x="5485397" y="531584"/>
            <a:ext cx="532222" cy="631596"/>
          </a:xfrm>
          <a:prstGeom prst="arc">
            <a:avLst>
              <a:gd name="adj1" fmla="val 16647563"/>
              <a:gd name="adj2" fmla="val 206455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30C808FE-DEF1-853D-BA6C-57067CAA902F}"/>
              </a:ext>
            </a:extLst>
          </p:cNvPr>
          <p:cNvCxnSpPr>
            <a:cxnSpLocks/>
            <a:stCxn id="97" idx="0"/>
            <a:endCxn id="75" idx="4"/>
          </p:cNvCxnSpPr>
          <p:nvPr/>
        </p:nvCxnSpPr>
        <p:spPr>
          <a:xfrm flipV="1">
            <a:off x="2118029" y="2509608"/>
            <a:ext cx="1019814" cy="1346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1271079E-E027-244B-407A-D902DE8149F7}"/>
              </a:ext>
            </a:extLst>
          </p:cNvPr>
          <p:cNvCxnSpPr>
            <a:cxnSpLocks/>
            <a:stCxn id="92" idx="0"/>
            <a:endCxn id="75" idx="4"/>
          </p:cNvCxnSpPr>
          <p:nvPr/>
        </p:nvCxnSpPr>
        <p:spPr>
          <a:xfrm flipH="1" flipV="1">
            <a:off x="3137843" y="2509608"/>
            <a:ext cx="975545" cy="13433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8F3D86CB-531A-3D12-6D2D-CA00EA12081E}"/>
              </a:ext>
            </a:extLst>
          </p:cNvPr>
          <p:cNvSpPr/>
          <p:nvPr/>
        </p:nvSpPr>
        <p:spPr>
          <a:xfrm>
            <a:off x="6786970" y="3120575"/>
            <a:ext cx="636307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D0C264-8D9C-FB8C-F5E4-67F99C9ACFC9}"/>
              </a:ext>
            </a:extLst>
          </p:cNvPr>
          <p:cNvCxnSpPr>
            <a:cxnSpLocks/>
            <a:stCxn id="99" idx="0"/>
            <a:endCxn id="75" idx="2"/>
          </p:cNvCxnSpPr>
          <p:nvPr/>
        </p:nvCxnSpPr>
        <p:spPr>
          <a:xfrm flipV="1">
            <a:off x="1817606" y="2339074"/>
            <a:ext cx="535650" cy="273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6582056-97A6-2FBF-F509-06DAE6C770FE}"/>
              </a:ext>
            </a:extLst>
          </p:cNvPr>
          <p:cNvCxnSpPr>
            <a:cxnSpLocks/>
            <a:stCxn id="104" idx="0"/>
            <a:endCxn id="97" idx="4"/>
          </p:cNvCxnSpPr>
          <p:nvPr/>
        </p:nvCxnSpPr>
        <p:spPr>
          <a:xfrm flipV="1">
            <a:off x="2118029" y="4197568"/>
            <a:ext cx="0" cy="4933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80ECB97D-12F7-88AF-BB4E-CA6B2545DA2E}"/>
              </a:ext>
            </a:extLst>
          </p:cNvPr>
          <p:cNvCxnSpPr>
            <a:cxnSpLocks/>
            <a:stCxn id="117" idx="0"/>
            <a:endCxn id="97" idx="5"/>
          </p:cNvCxnSpPr>
          <p:nvPr/>
        </p:nvCxnSpPr>
        <p:spPr>
          <a:xfrm flipH="1" flipV="1">
            <a:off x="2672815" y="4147620"/>
            <a:ext cx="3424122" cy="560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BA2E704-E274-F477-2B26-296BA84D21E8}"/>
              </a:ext>
            </a:extLst>
          </p:cNvPr>
          <p:cNvCxnSpPr>
            <a:cxnSpLocks/>
            <a:stCxn id="38" idx="0"/>
            <a:endCxn id="70" idx="4"/>
          </p:cNvCxnSpPr>
          <p:nvPr/>
        </p:nvCxnSpPr>
        <p:spPr>
          <a:xfrm flipV="1">
            <a:off x="7105124" y="2484571"/>
            <a:ext cx="0" cy="6360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796131A7-4DC2-8602-EDA1-5D45E3555C13}"/>
              </a:ext>
            </a:extLst>
          </p:cNvPr>
          <p:cNvCxnSpPr>
            <a:cxnSpLocks/>
            <a:stCxn id="89" idx="0"/>
            <a:endCxn id="6" idx="4"/>
          </p:cNvCxnSpPr>
          <p:nvPr/>
        </p:nvCxnSpPr>
        <p:spPr>
          <a:xfrm flipV="1">
            <a:off x="5111094" y="2488465"/>
            <a:ext cx="1" cy="638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815E2D5-6C51-F242-5CA2-30DA731FAC01}"/>
              </a:ext>
            </a:extLst>
          </p:cNvPr>
          <p:cNvCxnSpPr>
            <a:cxnSpLocks/>
            <a:endCxn id="78" idx="4"/>
          </p:cNvCxnSpPr>
          <p:nvPr/>
        </p:nvCxnSpPr>
        <p:spPr>
          <a:xfrm flipH="1" flipV="1">
            <a:off x="9076550" y="2488465"/>
            <a:ext cx="14802" cy="6765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19FE79-9D57-BF94-A055-C6A73E56643E}"/>
              </a:ext>
            </a:extLst>
          </p:cNvPr>
          <p:cNvSpPr txBox="1"/>
          <p:nvPr/>
        </p:nvSpPr>
        <p:spPr>
          <a:xfrm>
            <a:off x="6418394" y="419525"/>
            <a:ext cx="3542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by log:</a:t>
            </a:r>
          </a:p>
          <a:p>
            <a:r>
              <a:rPr lang="it-IT" sz="1000" dirty="0"/>
              <a:t>«</a:t>
            </a:r>
            <a:r>
              <a:rPr lang="it-IT" sz="1000" dirty="0" err="1"/>
              <a:t>evil</a:t>
            </a:r>
            <a:r>
              <a:rPr lang="it-IT" sz="1000" dirty="0"/>
              <a:t> root log»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48383D-3D5E-022A-5E45-37E049EA4CCF}"/>
              </a:ext>
            </a:extLst>
          </p:cNvPr>
          <p:cNvSpPr txBox="1"/>
          <p:nvPr/>
        </p:nvSpPr>
        <p:spPr>
          <a:xfrm>
            <a:off x="1900958" y="1764630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by log: </a:t>
            </a:r>
          </a:p>
          <a:p>
            <a:r>
              <a:rPr lang="it-IT" sz="1000" dirty="0"/>
              <a:t>«</a:t>
            </a:r>
            <a:r>
              <a:rPr lang="it-IT" sz="1000" dirty="0" err="1"/>
              <a:t>evil</a:t>
            </a:r>
            <a:r>
              <a:rPr lang="it-IT" sz="1000" dirty="0"/>
              <a:t> Child1 </a:t>
            </a:r>
            <a:r>
              <a:rPr lang="it-IT" sz="1000" dirty="0" err="1"/>
              <a:t>Conj</a:t>
            </a:r>
            <a:r>
              <a:rPr lang="it-IT" sz="1000" dirty="0"/>
              <a:t> log»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210CEDB-5213-BDBB-510D-50EC7F605365}"/>
              </a:ext>
            </a:extLst>
          </p:cNvPr>
          <p:cNvSpPr txBox="1"/>
          <p:nvPr/>
        </p:nvSpPr>
        <p:spPr>
          <a:xfrm>
            <a:off x="3906417" y="1764630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by log: </a:t>
            </a:r>
          </a:p>
          <a:p>
            <a:r>
              <a:rPr lang="it-IT" sz="1000" dirty="0"/>
              <a:t>«</a:t>
            </a:r>
            <a:r>
              <a:rPr lang="it-IT" sz="1000" dirty="0" err="1"/>
              <a:t>evil</a:t>
            </a:r>
            <a:r>
              <a:rPr lang="it-IT" sz="1000" dirty="0"/>
              <a:t> Child2 </a:t>
            </a:r>
            <a:r>
              <a:rPr lang="it-IT" sz="1000" dirty="0" err="1"/>
              <a:t>Conj</a:t>
            </a:r>
            <a:r>
              <a:rPr lang="it-IT" sz="1000" dirty="0"/>
              <a:t> log»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2BF27D1-06CD-0A35-5800-73CB52814514}"/>
              </a:ext>
            </a:extLst>
          </p:cNvPr>
          <p:cNvSpPr txBox="1"/>
          <p:nvPr/>
        </p:nvSpPr>
        <p:spPr>
          <a:xfrm>
            <a:off x="6976018" y="1761253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by log: </a:t>
            </a:r>
          </a:p>
          <a:p>
            <a:r>
              <a:rPr lang="it-IT" sz="1000" dirty="0"/>
              <a:t>«</a:t>
            </a:r>
            <a:r>
              <a:rPr lang="it-IT" sz="1000" dirty="0" err="1"/>
              <a:t>evil</a:t>
            </a:r>
            <a:r>
              <a:rPr lang="it-IT" sz="1000" dirty="0"/>
              <a:t> Child3 log»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1CEBF168-B12C-B78C-71C4-FDA3323BCF95}"/>
              </a:ext>
            </a:extLst>
          </p:cNvPr>
          <p:cNvSpPr txBox="1"/>
          <p:nvPr/>
        </p:nvSpPr>
        <p:spPr>
          <a:xfrm>
            <a:off x="9033644" y="1778309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by log: </a:t>
            </a:r>
          </a:p>
          <a:p>
            <a:r>
              <a:rPr lang="it-IT" sz="1000" dirty="0"/>
              <a:t>«</a:t>
            </a:r>
            <a:r>
              <a:rPr lang="it-IT" sz="1000" dirty="0" err="1"/>
              <a:t>evil</a:t>
            </a:r>
            <a:r>
              <a:rPr lang="it-IT" sz="1000" dirty="0"/>
              <a:t> Child4 log»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12881E7-522E-FB7B-8B09-FC4A71A72560}"/>
              </a:ext>
            </a:extLst>
          </p:cNvPr>
          <p:cNvSpPr txBox="1"/>
          <p:nvPr/>
        </p:nvSpPr>
        <p:spPr>
          <a:xfrm>
            <a:off x="9060201" y="2802002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by log: </a:t>
            </a:r>
          </a:p>
          <a:p>
            <a:r>
              <a:rPr lang="it-IT" sz="1000" dirty="0"/>
              <a:t>«</a:t>
            </a:r>
            <a:r>
              <a:rPr lang="it-IT" sz="1000" dirty="0" err="1"/>
              <a:t>evil</a:t>
            </a:r>
            <a:r>
              <a:rPr lang="it-IT" sz="1000" dirty="0"/>
              <a:t> Child4_1 log»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148EF12-17A9-8CD7-A5F9-601D4AEB4CDF}"/>
              </a:ext>
            </a:extLst>
          </p:cNvPr>
          <p:cNvSpPr txBox="1"/>
          <p:nvPr/>
        </p:nvSpPr>
        <p:spPr>
          <a:xfrm>
            <a:off x="4041539" y="3489374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by log: </a:t>
            </a:r>
          </a:p>
          <a:p>
            <a:r>
              <a:rPr lang="it-IT" sz="1000" dirty="0"/>
              <a:t>«</a:t>
            </a:r>
            <a:r>
              <a:rPr lang="it-IT" sz="1000" dirty="0" err="1"/>
              <a:t>evil</a:t>
            </a:r>
            <a:r>
              <a:rPr lang="it-IT" sz="1000" dirty="0"/>
              <a:t> Child1_2 log»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7D2DFB62-88DE-92AE-1FC5-F6FAA5773F97}"/>
              </a:ext>
            </a:extLst>
          </p:cNvPr>
          <p:cNvSpPr txBox="1"/>
          <p:nvPr/>
        </p:nvSpPr>
        <p:spPr>
          <a:xfrm>
            <a:off x="1035238" y="3489163"/>
            <a:ext cx="178366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by log: </a:t>
            </a:r>
          </a:p>
          <a:p>
            <a:r>
              <a:rPr lang="it-IT" sz="1000" dirty="0"/>
              <a:t>«</a:t>
            </a:r>
            <a:r>
              <a:rPr lang="it-IT" sz="1000" dirty="0" err="1"/>
              <a:t>evil</a:t>
            </a:r>
            <a:r>
              <a:rPr lang="it-IT" sz="1000" dirty="0"/>
              <a:t> Child1_1 log»</a:t>
            </a:r>
          </a:p>
        </p:txBody>
      </p:sp>
      <p:cxnSp>
        <p:nvCxnSpPr>
          <p:cNvPr id="20" name="Connettore diritto 43">
            <a:extLst>
              <a:ext uri="{FF2B5EF4-FFF2-40B4-BE49-F238E27FC236}">
                <a16:creationId xmlns:a16="http://schemas.microsoft.com/office/drawing/2014/main" id="{7BA9F4C5-82EF-B096-8B83-01D12C2D2540}"/>
              </a:ext>
            </a:extLst>
          </p:cNvPr>
          <p:cNvCxnSpPr>
            <a:cxnSpLocks/>
            <a:stCxn id="117" idx="0"/>
            <a:endCxn id="70" idx="2"/>
          </p:cNvCxnSpPr>
          <p:nvPr/>
        </p:nvCxnSpPr>
        <p:spPr>
          <a:xfrm flipV="1">
            <a:off x="6096937" y="2314037"/>
            <a:ext cx="223600" cy="2394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43">
            <a:extLst>
              <a:ext uri="{FF2B5EF4-FFF2-40B4-BE49-F238E27FC236}">
                <a16:creationId xmlns:a16="http://schemas.microsoft.com/office/drawing/2014/main" id="{AE818C56-81B7-5A89-9D1F-623FABAC4F58}"/>
              </a:ext>
            </a:extLst>
          </p:cNvPr>
          <p:cNvCxnSpPr>
            <a:cxnSpLocks/>
            <a:stCxn id="117" idx="0"/>
            <a:endCxn id="78" idx="4"/>
          </p:cNvCxnSpPr>
          <p:nvPr/>
        </p:nvCxnSpPr>
        <p:spPr>
          <a:xfrm flipV="1">
            <a:off x="6096937" y="2488465"/>
            <a:ext cx="2979613" cy="22195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Ovale 5">
            <a:extLst>
              <a:ext uri="{FF2B5EF4-FFF2-40B4-BE49-F238E27FC236}">
                <a16:creationId xmlns:a16="http://schemas.microsoft.com/office/drawing/2014/main" id="{7C54D56D-01FB-49E7-F40E-7365F5A54D20}"/>
              </a:ext>
            </a:extLst>
          </p:cNvPr>
          <p:cNvSpPr/>
          <p:nvPr/>
        </p:nvSpPr>
        <p:spPr>
          <a:xfrm>
            <a:off x="6320537" y="2143502"/>
            <a:ext cx="1569173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Child3</a:t>
            </a:r>
          </a:p>
        </p:txBody>
      </p:sp>
      <p:sp>
        <p:nvSpPr>
          <p:cNvPr id="75" name="Ovale 5">
            <a:extLst>
              <a:ext uri="{FF2B5EF4-FFF2-40B4-BE49-F238E27FC236}">
                <a16:creationId xmlns:a16="http://schemas.microsoft.com/office/drawing/2014/main" id="{96077528-E8C0-B8BE-DAD4-641DE143E81F}"/>
              </a:ext>
            </a:extLst>
          </p:cNvPr>
          <p:cNvSpPr/>
          <p:nvPr/>
        </p:nvSpPr>
        <p:spPr>
          <a:xfrm>
            <a:off x="2353256" y="2168539"/>
            <a:ext cx="1569173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Child1 </a:t>
            </a:r>
            <a:r>
              <a:rPr lang="it-IT" sz="1400" dirty="0" err="1">
                <a:solidFill>
                  <a:schemeClr val="tx1"/>
                </a:solidFill>
              </a:rPr>
              <a:t>Conj</a:t>
            </a:r>
            <a:endParaRPr lang="it-IT" sz="1400" dirty="0">
              <a:solidFill>
                <a:schemeClr val="tx1"/>
              </a:solidFill>
            </a:endParaRPr>
          </a:p>
        </p:txBody>
      </p:sp>
      <p:sp>
        <p:nvSpPr>
          <p:cNvPr id="78" name="Ovale 5">
            <a:extLst>
              <a:ext uri="{FF2B5EF4-FFF2-40B4-BE49-F238E27FC236}">
                <a16:creationId xmlns:a16="http://schemas.microsoft.com/office/drawing/2014/main" id="{07344099-29E0-43BB-D492-059A962B2E31}"/>
              </a:ext>
            </a:extLst>
          </p:cNvPr>
          <p:cNvSpPr/>
          <p:nvPr/>
        </p:nvSpPr>
        <p:spPr>
          <a:xfrm>
            <a:off x="8291963" y="2147396"/>
            <a:ext cx="1569173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Child4</a:t>
            </a:r>
          </a:p>
        </p:txBody>
      </p:sp>
      <p:sp>
        <p:nvSpPr>
          <p:cNvPr id="84" name="Ovale 5">
            <a:extLst>
              <a:ext uri="{FF2B5EF4-FFF2-40B4-BE49-F238E27FC236}">
                <a16:creationId xmlns:a16="http://schemas.microsoft.com/office/drawing/2014/main" id="{239BC89F-493B-9EB6-7995-4D8825EC4F21}"/>
              </a:ext>
            </a:extLst>
          </p:cNvPr>
          <p:cNvSpPr/>
          <p:nvPr/>
        </p:nvSpPr>
        <p:spPr>
          <a:xfrm>
            <a:off x="8306765" y="3165049"/>
            <a:ext cx="1569173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Child4_1</a:t>
            </a:r>
          </a:p>
        </p:txBody>
      </p:sp>
      <p:sp>
        <p:nvSpPr>
          <p:cNvPr id="89" name="Rettangolo 37">
            <a:extLst>
              <a:ext uri="{FF2B5EF4-FFF2-40B4-BE49-F238E27FC236}">
                <a16:creationId xmlns:a16="http://schemas.microsoft.com/office/drawing/2014/main" id="{8BB8C949-DA32-1AC2-85EB-0EAB1B8046E4}"/>
              </a:ext>
            </a:extLst>
          </p:cNvPr>
          <p:cNvSpPr/>
          <p:nvPr/>
        </p:nvSpPr>
        <p:spPr>
          <a:xfrm>
            <a:off x="4798421" y="3127162"/>
            <a:ext cx="625346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Def2</a:t>
            </a:r>
          </a:p>
        </p:txBody>
      </p:sp>
      <p:sp>
        <p:nvSpPr>
          <p:cNvPr id="92" name="Ovale 5">
            <a:extLst>
              <a:ext uri="{FF2B5EF4-FFF2-40B4-BE49-F238E27FC236}">
                <a16:creationId xmlns:a16="http://schemas.microsoft.com/office/drawing/2014/main" id="{F6722159-B4D8-0215-9160-1F51A298E965}"/>
              </a:ext>
            </a:extLst>
          </p:cNvPr>
          <p:cNvSpPr/>
          <p:nvPr/>
        </p:nvSpPr>
        <p:spPr>
          <a:xfrm>
            <a:off x="3328801" y="3852922"/>
            <a:ext cx="1569173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Child1_2</a:t>
            </a:r>
          </a:p>
        </p:txBody>
      </p:sp>
      <p:sp>
        <p:nvSpPr>
          <p:cNvPr id="97" name="Ovale 5">
            <a:extLst>
              <a:ext uri="{FF2B5EF4-FFF2-40B4-BE49-F238E27FC236}">
                <a16:creationId xmlns:a16="http://schemas.microsoft.com/office/drawing/2014/main" id="{5A150EB0-39CD-CC38-D0A6-DB38412F03F3}"/>
              </a:ext>
            </a:extLst>
          </p:cNvPr>
          <p:cNvSpPr/>
          <p:nvPr/>
        </p:nvSpPr>
        <p:spPr>
          <a:xfrm>
            <a:off x="1333442" y="3856499"/>
            <a:ext cx="1569173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Child1_1</a:t>
            </a:r>
          </a:p>
        </p:txBody>
      </p:sp>
      <p:sp>
        <p:nvSpPr>
          <p:cNvPr id="99" name="Rettangolo 37">
            <a:extLst>
              <a:ext uri="{FF2B5EF4-FFF2-40B4-BE49-F238E27FC236}">
                <a16:creationId xmlns:a16="http://schemas.microsoft.com/office/drawing/2014/main" id="{3721438A-3A4B-3331-2A7E-AF9AC136E2C6}"/>
              </a:ext>
            </a:extLst>
          </p:cNvPr>
          <p:cNvSpPr/>
          <p:nvPr/>
        </p:nvSpPr>
        <p:spPr>
          <a:xfrm>
            <a:off x="1560592" y="2612412"/>
            <a:ext cx="514028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Def1</a:t>
            </a:r>
          </a:p>
        </p:txBody>
      </p:sp>
      <p:sp>
        <p:nvSpPr>
          <p:cNvPr id="104" name="Rettangolo 37">
            <a:extLst>
              <a:ext uri="{FF2B5EF4-FFF2-40B4-BE49-F238E27FC236}">
                <a16:creationId xmlns:a16="http://schemas.microsoft.com/office/drawing/2014/main" id="{E144F365-F099-B8F5-F658-F4202B21F4C4}"/>
              </a:ext>
            </a:extLst>
          </p:cNvPr>
          <p:cNvSpPr/>
          <p:nvPr/>
        </p:nvSpPr>
        <p:spPr>
          <a:xfrm>
            <a:off x="1790495" y="4690940"/>
            <a:ext cx="655067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Def1_1</a:t>
            </a:r>
          </a:p>
        </p:txBody>
      </p:sp>
      <p:sp>
        <p:nvSpPr>
          <p:cNvPr id="117" name="Rettangolo 37">
            <a:extLst>
              <a:ext uri="{FF2B5EF4-FFF2-40B4-BE49-F238E27FC236}">
                <a16:creationId xmlns:a16="http://schemas.microsoft.com/office/drawing/2014/main" id="{B838D69A-10CF-11A8-8101-91461FAB9C8D}"/>
              </a:ext>
            </a:extLst>
          </p:cNvPr>
          <p:cNvSpPr/>
          <p:nvPr/>
        </p:nvSpPr>
        <p:spPr>
          <a:xfrm>
            <a:off x="5595385" y="4708050"/>
            <a:ext cx="1003103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Def1_2_3_4</a:t>
            </a:r>
          </a:p>
        </p:txBody>
      </p:sp>
      <p:sp>
        <p:nvSpPr>
          <p:cNvPr id="125" name="CasellaDiTesto 62">
            <a:extLst>
              <a:ext uri="{FF2B5EF4-FFF2-40B4-BE49-F238E27FC236}">
                <a16:creationId xmlns:a16="http://schemas.microsoft.com/office/drawing/2014/main" id="{3D68D70A-59BF-C7D7-3C40-29E4683AAC0B}"/>
              </a:ext>
            </a:extLst>
          </p:cNvPr>
          <p:cNvSpPr txBox="1"/>
          <p:nvPr/>
        </p:nvSpPr>
        <p:spPr>
          <a:xfrm>
            <a:off x="6437821" y="4351342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</a:t>
            </a:r>
            <a:r>
              <a:rPr lang="it-IT" sz="1000" dirty="0" err="1"/>
              <a:t>upon</a:t>
            </a:r>
            <a:r>
              <a:rPr lang="it-IT" sz="1000" dirty="0"/>
              <a:t> state: [Child1_1, Child3, Child4]</a:t>
            </a:r>
          </a:p>
        </p:txBody>
      </p:sp>
      <p:sp>
        <p:nvSpPr>
          <p:cNvPr id="126" name="CasellaDiTesto 62">
            <a:extLst>
              <a:ext uri="{FF2B5EF4-FFF2-40B4-BE49-F238E27FC236}">
                <a16:creationId xmlns:a16="http://schemas.microsoft.com/office/drawing/2014/main" id="{37AE001B-03F1-3696-212F-54D8691DD400}"/>
              </a:ext>
            </a:extLst>
          </p:cNvPr>
          <p:cNvSpPr txBox="1"/>
          <p:nvPr/>
        </p:nvSpPr>
        <p:spPr>
          <a:xfrm>
            <a:off x="3837501" y="2802002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</a:t>
            </a:r>
            <a:r>
              <a:rPr lang="it-IT" sz="1000" dirty="0" err="1"/>
              <a:t>upon</a:t>
            </a:r>
            <a:r>
              <a:rPr lang="it-IT" sz="1000" dirty="0"/>
              <a:t> state:</a:t>
            </a:r>
          </a:p>
          <a:p>
            <a:r>
              <a:rPr lang="it-IT" sz="1000" dirty="0"/>
              <a:t>[Child2 </a:t>
            </a:r>
            <a:r>
              <a:rPr lang="it-IT" sz="1000" dirty="0" err="1"/>
              <a:t>Conj</a:t>
            </a:r>
            <a:r>
              <a:rPr lang="it-IT" sz="1000" dirty="0"/>
              <a:t>]</a:t>
            </a:r>
          </a:p>
        </p:txBody>
      </p:sp>
      <p:sp>
        <p:nvSpPr>
          <p:cNvPr id="132" name="CasellaDiTesto 62">
            <a:extLst>
              <a:ext uri="{FF2B5EF4-FFF2-40B4-BE49-F238E27FC236}">
                <a16:creationId xmlns:a16="http://schemas.microsoft.com/office/drawing/2014/main" id="{F9308574-352E-8D9E-71ED-0A2A512197DC}"/>
              </a:ext>
            </a:extLst>
          </p:cNvPr>
          <p:cNvSpPr txBox="1"/>
          <p:nvPr/>
        </p:nvSpPr>
        <p:spPr>
          <a:xfrm>
            <a:off x="7053944" y="2765497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</a:t>
            </a:r>
            <a:r>
              <a:rPr lang="it-IT" sz="1000" dirty="0" err="1"/>
              <a:t>upon</a:t>
            </a:r>
            <a:r>
              <a:rPr lang="it-IT" sz="1000" dirty="0"/>
              <a:t> state:</a:t>
            </a:r>
          </a:p>
          <a:p>
            <a:r>
              <a:rPr lang="it-IT" sz="1000" dirty="0"/>
              <a:t>[Child3]</a:t>
            </a:r>
          </a:p>
        </p:txBody>
      </p:sp>
      <p:sp>
        <p:nvSpPr>
          <p:cNvPr id="136" name="CasellaDiTesto 62">
            <a:extLst>
              <a:ext uri="{FF2B5EF4-FFF2-40B4-BE49-F238E27FC236}">
                <a16:creationId xmlns:a16="http://schemas.microsoft.com/office/drawing/2014/main" id="{7D7B2BBF-8735-A789-238D-5E4C57A03C4D}"/>
              </a:ext>
            </a:extLst>
          </p:cNvPr>
          <p:cNvSpPr txBox="1"/>
          <p:nvPr/>
        </p:nvSpPr>
        <p:spPr>
          <a:xfrm>
            <a:off x="641598" y="2382836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</a:t>
            </a:r>
            <a:r>
              <a:rPr lang="it-IT" sz="1000" dirty="0" err="1"/>
              <a:t>upon</a:t>
            </a:r>
            <a:r>
              <a:rPr lang="it-IT" sz="1000" dirty="0"/>
              <a:t> state:</a:t>
            </a:r>
          </a:p>
          <a:p>
            <a:r>
              <a:rPr lang="it-IT" sz="1000" dirty="0"/>
              <a:t>[Child1 </a:t>
            </a:r>
            <a:r>
              <a:rPr lang="it-IT" sz="1000" dirty="0" err="1"/>
              <a:t>Conj</a:t>
            </a:r>
            <a:r>
              <a:rPr lang="it-IT" sz="1000" dirty="0"/>
              <a:t>]</a:t>
            </a:r>
          </a:p>
        </p:txBody>
      </p:sp>
      <p:sp>
        <p:nvSpPr>
          <p:cNvPr id="137" name="CasellaDiTesto 62">
            <a:extLst>
              <a:ext uri="{FF2B5EF4-FFF2-40B4-BE49-F238E27FC236}">
                <a16:creationId xmlns:a16="http://schemas.microsoft.com/office/drawing/2014/main" id="{EA2FCAF5-DE87-F31C-5000-7B6EEFA6F6DD}"/>
              </a:ext>
            </a:extLst>
          </p:cNvPr>
          <p:cNvSpPr txBox="1"/>
          <p:nvPr/>
        </p:nvSpPr>
        <p:spPr>
          <a:xfrm>
            <a:off x="2073276" y="4331742"/>
            <a:ext cx="1854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 err="1"/>
              <a:t>Triggered</a:t>
            </a:r>
            <a:r>
              <a:rPr lang="it-IT" sz="1000" dirty="0"/>
              <a:t> </a:t>
            </a:r>
            <a:r>
              <a:rPr lang="it-IT" sz="1000" dirty="0" err="1"/>
              <a:t>upon</a:t>
            </a:r>
            <a:r>
              <a:rPr lang="it-IT" sz="1000" dirty="0"/>
              <a:t> state:</a:t>
            </a:r>
          </a:p>
          <a:p>
            <a:r>
              <a:rPr lang="it-IT" sz="1000" dirty="0"/>
              <a:t>[Child1_1]</a:t>
            </a:r>
          </a:p>
        </p:txBody>
      </p:sp>
    </p:spTree>
    <p:extLst>
      <p:ext uri="{BB962C8B-B14F-4D97-AF65-F5344CB8AC3E}">
        <p14:creationId xmlns:p14="http://schemas.microsoft.com/office/powerpoint/2010/main" val="231749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D7CBF-41AB-7B7D-3645-AF71CA265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62D29B36-B22E-7579-C0D9-B9D222148F76}"/>
              </a:ext>
            </a:extLst>
          </p:cNvPr>
          <p:cNvSpPr/>
          <p:nvPr/>
        </p:nvSpPr>
        <p:spPr>
          <a:xfrm>
            <a:off x="5691643" y="198183"/>
            <a:ext cx="800419" cy="435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3A71FD95-D2FE-218E-3D3D-494618F4A0FF}"/>
              </a:ext>
            </a:extLst>
          </p:cNvPr>
          <p:cNvSpPr/>
          <p:nvPr/>
        </p:nvSpPr>
        <p:spPr>
          <a:xfrm>
            <a:off x="4863106" y="2110130"/>
            <a:ext cx="1131635" cy="457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Child2 </a:t>
            </a:r>
            <a:r>
              <a:rPr lang="it-IT" sz="1400" dirty="0" err="1">
                <a:solidFill>
                  <a:schemeClr val="tx1"/>
                </a:solidFill>
              </a:rPr>
              <a:t>Conj</a:t>
            </a:r>
            <a:endParaRPr lang="it-IT" sz="1400" dirty="0">
              <a:solidFill>
                <a:schemeClr val="tx1"/>
              </a:solidFill>
            </a:endParaRP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CC5E0B2-0D28-2729-902F-5416C32210DE}"/>
              </a:ext>
            </a:extLst>
          </p:cNvPr>
          <p:cNvCxnSpPr>
            <a:cxnSpLocks/>
            <a:stCxn id="55" idx="0"/>
            <a:endCxn id="4" idx="4"/>
          </p:cNvCxnSpPr>
          <p:nvPr/>
        </p:nvCxnSpPr>
        <p:spPr>
          <a:xfrm flipV="1">
            <a:off x="4094642" y="633547"/>
            <a:ext cx="1997211" cy="14839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41762BF-2BE6-EF5E-09B9-7B8ECC2A7C8C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5428924" y="633547"/>
            <a:ext cx="662929" cy="14765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7FCB194-E1DD-6B55-F384-26289885314C}"/>
              </a:ext>
            </a:extLst>
          </p:cNvPr>
          <p:cNvCxnSpPr>
            <a:cxnSpLocks/>
            <a:stCxn id="70" idx="0"/>
            <a:endCxn id="4" idx="4"/>
          </p:cNvCxnSpPr>
          <p:nvPr/>
        </p:nvCxnSpPr>
        <p:spPr>
          <a:xfrm flipH="1" flipV="1">
            <a:off x="6091853" y="633547"/>
            <a:ext cx="595786" cy="15349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20606A3-53D2-95DA-01C6-725DE1169E88}"/>
              </a:ext>
            </a:extLst>
          </p:cNvPr>
          <p:cNvCxnSpPr>
            <a:cxnSpLocks/>
            <a:stCxn id="35" idx="0"/>
            <a:endCxn id="4" idx="4"/>
          </p:cNvCxnSpPr>
          <p:nvPr/>
        </p:nvCxnSpPr>
        <p:spPr>
          <a:xfrm flipH="1" flipV="1">
            <a:off x="6091853" y="633547"/>
            <a:ext cx="1924487" cy="15209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DAAE3F31-1889-7517-C671-9EAA3526EEEA}"/>
              </a:ext>
            </a:extLst>
          </p:cNvPr>
          <p:cNvSpPr/>
          <p:nvPr/>
        </p:nvSpPr>
        <p:spPr>
          <a:xfrm rot="10369003">
            <a:off x="5550802" y="615487"/>
            <a:ext cx="532222" cy="631596"/>
          </a:xfrm>
          <a:prstGeom prst="arc">
            <a:avLst>
              <a:gd name="adj1" fmla="val 16647563"/>
              <a:gd name="adj2" fmla="val 2064554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E3E37275-C47C-6A95-20E3-99133B362A8E}"/>
              </a:ext>
            </a:extLst>
          </p:cNvPr>
          <p:cNvCxnSpPr>
            <a:cxnSpLocks/>
            <a:stCxn id="97" idx="0"/>
            <a:endCxn id="55" idx="4"/>
          </p:cNvCxnSpPr>
          <p:nvPr/>
        </p:nvCxnSpPr>
        <p:spPr>
          <a:xfrm flipV="1">
            <a:off x="3378175" y="2575419"/>
            <a:ext cx="716467" cy="1109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1770F29-6EEE-8CE9-83C4-9DC9524A7CD4}"/>
              </a:ext>
            </a:extLst>
          </p:cNvPr>
          <p:cNvCxnSpPr>
            <a:cxnSpLocks/>
            <a:stCxn id="92" idx="0"/>
            <a:endCxn id="55" idx="4"/>
          </p:cNvCxnSpPr>
          <p:nvPr/>
        </p:nvCxnSpPr>
        <p:spPr>
          <a:xfrm flipH="1" flipV="1">
            <a:off x="4094642" y="2575419"/>
            <a:ext cx="715873" cy="11143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AFA07D41-02F4-2780-B145-9E3F5D409232}"/>
              </a:ext>
            </a:extLst>
          </p:cNvPr>
          <p:cNvSpPr/>
          <p:nvPr/>
        </p:nvSpPr>
        <p:spPr>
          <a:xfrm>
            <a:off x="6378775" y="3015724"/>
            <a:ext cx="636307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39DE59B-33BB-C618-0857-E7C3E5E157A3}"/>
              </a:ext>
            </a:extLst>
          </p:cNvPr>
          <p:cNvCxnSpPr>
            <a:cxnSpLocks/>
            <a:stCxn id="99" idx="0"/>
            <a:endCxn id="55" idx="2"/>
          </p:cNvCxnSpPr>
          <p:nvPr/>
        </p:nvCxnSpPr>
        <p:spPr>
          <a:xfrm flipV="1">
            <a:off x="3210671" y="2346476"/>
            <a:ext cx="318153" cy="2011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6395A885-8172-05AB-C793-A2E12C019C88}"/>
              </a:ext>
            </a:extLst>
          </p:cNvPr>
          <p:cNvCxnSpPr>
            <a:cxnSpLocks/>
            <a:stCxn id="104" idx="0"/>
            <a:endCxn id="97" idx="4"/>
          </p:cNvCxnSpPr>
          <p:nvPr/>
        </p:nvCxnSpPr>
        <p:spPr>
          <a:xfrm flipV="1">
            <a:off x="3378175" y="4025639"/>
            <a:ext cx="0" cy="483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487B1104-FB38-FB66-C067-052674F32883}"/>
              </a:ext>
            </a:extLst>
          </p:cNvPr>
          <p:cNvCxnSpPr>
            <a:cxnSpLocks/>
            <a:stCxn id="117" idx="0"/>
            <a:endCxn id="97" idx="5"/>
          </p:cNvCxnSpPr>
          <p:nvPr/>
        </p:nvCxnSpPr>
        <p:spPr>
          <a:xfrm flipH="1" flipV="1">
            <a:off x="3828943" y="3975691"/>
            <a:ext cx="2352680" cy="837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0656180-419B-8121-AA6D-E2E46AAEF0CF}"/>
              </a:ext>
            </a:extLst>
          </p:cNvPr>
          <p:cNvCxnSpPr>
            <a:cxnSpLocks/>
            <a:stCxn id="38" idx="0"/>
            <a:endCxn id="70" idx="4"/>
          </p:cNvCxnSpPr>
          <p:nvPr/>
        </p:nvCxnSpPr>
        <p:spPr>
          <a:xfrm flipH="1" flipV="1">
            <a:off x="6687639" y="2509608"/>
            <a:ext cx="9290" cy="5061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36BCAC50-B71F-CA4F-7A3D-BE21BFC0DFCE}"/>
              </a:ext>
            </a:extLst>
          </p:cNvPr>
          <p:cNvCxnSpPr>
            <a:cxnSpLocks/>
            <a:stCxn id="89" idx="0"/>
            <a:endCxn id="6" idx="4"/>
          </p:cNvCxnSpPr>
          <p:nvPr/>
        </p:nvCxnSpPr>
        <p:spPr>
          <a:xfrm flipH="1" flipV="1">
            <a:off x="5428924" y="2568017"/>
            <a:ext cx="2423" cy="4472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776C90AB-090B-34C1-8A8A-2533BC22BC94}"/>
              </a:ext>
            </a:extLst>
          </p:cNvPr>
          <p:cNvCxnSpPr>
            <a:cxnSpLocks/>
            <a:stCxn id="84" idx="0"/>
            <a:endCxn id="35" idx="4"/>
          </p:cNvCxnSpPr>
          <p:nvPr/>
        </p:nvCxnSpPr>
        <p:spPr>
          <a:xfrm flipV="1">
            <a:off x="8016340" y="2495595"/>
            <a:ext cx="0" cy="790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43">
            <a:extLst>
              <a:ext uri="{FF2B5EF4-FFF2-40B4-BE49-F238E27FC236}">
                <a16:creationId xmlns:a16="http://schemas.microsoft.com/office/drawing/2014/main" id="{7CD6D042-7DF5-5DC2-DF00-F92F5ABF36E7}"/>
              </a:ext>
            </a:extLst>
          </p:cNvPr>
          <p:cNvCxnSpPr>
            <a:cxnSpLocks/>
            <a:stCxn id="117" idx="0"/>
            <a:endCxn id="70" idx="3"/>
          </p:cNvCxnSpPr>
          <p:nvPr/>
        </p:nvCxnSpPr>
        <p:spPr>
          <a:xfrm flipV="1">
            <a:off x="6181623" y="2459659"/>
            <a:ext cx="159266" cy="23534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ttore diritto 43">
            <a:extLst>
              <a:ext uri="{FF2B5EF4-FFF2-40B4-BE49-F238E27FC236}">
                <a16:creationId xmlns:a16="http://schemas.microsoft.com/office/drawing/2014/main" id="{26876A0B-951B-8078-C367-210524350AB6}"/>
              </a:ext>
            </a:extLst>
          </p:cNvPr>
          <p:cNvCxnSpPr>
            <a:cxnSpLocks/>
            <a:stCxn id="117" idx="0"/>
            <a:endCxn id="35" idx="4"/>
          </p:cNvCxnSpPr>
          <p:nvPr/>
        </p:nvCxnSpPr>
        <p:spPr>
          <a:xfrm flipV="1">
            <a:off x="6181623" y="2495595"/>
            <a:ext cx="1834717" cy="23174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Ovale 5">
            <a:extLst>
              <a:ext uri="{FF2B5EF4-FFF2-40B4-BE49-F238E27FC236}">
                <a16:creationId xmlns:a16="http://schemas.microsoft.com/office/drawing/2014/main" id="{62957CB5-5929-D353-083A-9CD35C209668}"/>
              </a:ext>
            </a:extLst>
          </p:cNvPr>
          <p:cNvSpPr/>
          <p:nvPr/>
        </p:nvSpPr>
        <p:spPr>
          <a:xfrm>
            <a:off x="6197260" y="2168538"/>
            <a:ext cx="980758" cy="341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Child3</a:t>
            </a:r>
          </a:p>
        </p:txBody>
      </p:sp>
      <p:sp>
        <p:nvSpPr>
          <p:cNvPr id="84" name="Ovale 5">
            <a:extLst>
              <a:ext uri="{FF2B5EF4-FFF2-40B4-BE49-F238E27FC236}">
                <a16:creationId xmlns:a16="http://schemas.microsoft.com/office/drawing/2014/main" id="{262EE439-5E2B-2DE4-2E84-6744282415DD}"/>
              </a:ext>
            </a:extLst>
          </p:cNvPr>
          <p:cNvSpPr/>
          <p:nvPr/>
        </p:nvSpPr>
        <p:spPr>
          <a:xfrm>
            <a:off x="7387657" y="3286129"/>
            <a:ext cx="1257365" cy="341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Child4_1</a:t>
            </a:r>
          </a:p>
        </p:txBody>
      </p:sp>
      <p:sp>
        <p:nvSpPr>
          <p:cNvPr id="89" name="Rettangolo 37">
            <a:extLst>
              <a:ext uri="{FF2B5EF4-FFF2-40B4-BE49-F238E27FC236}">
                <a16:creationId xmlns:a16="http://schemas.microsoft.com/office/drawing/2014/main" id="{C4D56B55-37DD-51CE-2DBD-3C6283D6579E}"/>
              </a:ext>
            </a:extLst>
          </p:cNvPr>
          <p:cNvSpPr/>
          <p:nvPr/>
        </p:nvSpPr>
        <p:spPr>
          <a:xfrm>
            <a:off x="5118674" y="3015230"/>
            <a:ext cx="625346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Def2</a:t>
            </a:r>
          </a:p>
        </p:txBody>
      </p:sp>
      <p:sp>
        <p:nvSpPr>
          <p:cNvPr id="92" name="Ovale 5">
            <a:extLst>
              <a:ext uri="{FF2B5EF4-FFF2-40B4-BE49-F238E27FC236}">
                <a16:creationId xmlns:a16="http://schemas.microsoft.com/office/drawing/2014/main" id="{03CF4DC2-6B86-5E04-B28D-BA8F37D14B8C}"/>
              </a:ext>
            </a:extLst>
          </p:cNvPr>
          <p:cNvSpPr/>
          <p:nvPr/>
        </p:nvSpPr>
        <p:spPr>
          <a:xfrm>
            <a:off x="4173032" y="3689733"/>
            <a:ext cx="1274965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Child1_2</a:t>
            </a:r>
          </a:p>
        </p:txBody>
      </p:sp>
      <p:sp>
        <p:nvSpPr>
          <p:cNvPr id="97" name="Ovale 5">
            <a:extLst>
              <a:ext uri="{FF2B5EF4-FFF2-40B4-BE49-F238E27FC236}">
                <a16:creationId xmlns:a16="http://schemas.microsoft.com/office/drawing/2014/main" id="{A8331038-1B4D-6A10-E6F7-57EFC761897D}"/>
              </a:ext>
            </a:extLst>
          </p:cNvPr>
          <p:cNvSpPr/>
          <p:nvPr/>
        </p:nvSpPr>
        <p:spPr>
          <a:xfrm>
            <a:off x="2740692" y="3684570"/>
            <a:ext cx="1274965" cy="3410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Child1_1</a:t>
            </a:r>
          </a:p>
        </p:txBody>
      </p:sp>
      <p:sp>
        <p:nvSpPr>
          <p:cNvPr id="99" name="Rettangolo 37">
            <a:extLst>
              <a:ext uri="{FF2B5EF4-FFF2-40B4-BE49-F238E27FC236}">
                <a16:creationId xmlns:a16="http://schemas.microsoft.com/office/drawing/2014/main" id="{08CB214B-4EF9-51AD-5844-618F5C55C257}"/>
              </a:ext>
            </a:extLst>
          </p:cNvPr>
          <p:cNvSpPr/>
          <p:nvPr/>
        </p:nvSpPr>
        <p:spPr>
          <a:xfrm>
            <a:off x="2953657" y="2547650"/>
            <a:ext cx="514028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Def1</a:t>
            </a:r>
          </a:p>
        </p:txBody>
      </p:sp>
      <p:sp>
        <p:nvSpPr>
          <p:cNvPr id="104" name="Rettangolo 37">
            <a:extLst>
              <a:ext uri="{FF2B5EF4-FFF2-40B4-BE49-F238E27FC236}">
                <a16:creationId xmlns:a16="http://schemas.microsoft.com/office/drawing/2014/main" id="{B9EC4D49-D1AC-79A5-594B-F088BB03D0AD}"/>
              </a:ext>
            </a:extLst>
          </p:cNvPr>
          <p:cNvSpPr/>
          <p:nvPr/>
        </p:nvSpPr>
        <p:spPr>
          <a:xfrm>
            <a:off x="3050641" y="4508971"/>
            <a:ext cx="655067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Def1_1</a:t>
            </a:r>
          </a:p>
        </p:txBody>
      </p:sp>
      <p:sp>
        <p:nvSpPr>
          <p:cNvPr id="117" name="Rettangolo 37">
            <a:extLst>
              <a:ext uri="{FF2B5EF4-FFF2-40B4-BE49-F238E27FC236}">
                <a16:creationId xmlns:a16="http://schemas.microsoft.com/office/drawing/2014/main" id="{C2F96601-85F8-D18D-644D-3AF2BA444111}"/>
              </a:ext>
            </a:extLst>
          </p:cNvPr>
          <p:cNvSpPr/>
          <p:nvPr/>
        </p:nvSpPr>
        <p:spPr>
          <a:xfrm>
            <a:off x="5680071" y="4813071"/>
            <a:ext cx="1003103" cy="2902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Def1_2_3_4</a:t>
            </a:r>
          </a:p>
        </p:txBody>
      </p:sp>
      <p:sp>
        <p:nvSpPr>
          <p:cNvPr id="125" name="CasellaDiTesto 62">
            <a:extLst>
              <a:ext uri="{FF2B5EF4-FFF2-40B4-BE49-F238E27FC236}">
                <a16:creationId xmlns:a16="http://schemas.microsoft.com/office/drawing/2014/main" id="{E9CE6AB9-E5C4-31CF-0E7D-D3B90626EA51}"/>
              </a:ext>
            </a:extLst>
          </p:cNvPr>
          <p:cNvSpPr txBox="1"/>
          <p:nvPr/>
        </p:nvSpPr>
        <p:spPr>
          <a:xfrm>
            <a:off x="6264776" y="4588853"/>
            <a:ext cx="1854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[Child1_1, Child3, Child4]</a:t>
            </a:r>
          </a:p>
        </p:txBody>
      </p:sp>
      <p:sp>
        <p:nvSpPr>
          <p:cNvPr id="126" name="CasellaDiTesto 62">
            <a:extLst>
              <a:ext uri="{FF2B5EF4-FFF2-40B4-BE49-F238E27FC236}">
                <a16:creationId xmlns:a16="http://schemas.microsoft.com/office/drawing/2014/main" id="{364C82E0-CA4F-AD93-8940-9275E16D3758}"/>
              </a:ext>
            </a:extLst>
          </p:cNvPr>
          <p:cNvSpPr txBox="1"/>
          <p:nvPr/>
        </p:nvSpPr>
        <p:spPr>
          <a:xfrm>
            <a:off x="4568998" y="2795833"/>
            <a:ext cx="1854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[Child2 </a:t>
            </a:r>
            <a:r>
              <a:rPr lang="it-IT" sz="1000" dirty="0" err="1"/>
              <a:t>Conj</a:t>
            </a:r>
            <a:r>
              <a:rPr lang="it-IT" sz="1000" dirty="0"/>
              <a:t>]</a:t>
            </a:r>
          </a:p>
        </p:txBody>
      </p:sp>
      <p:sp>
        <p:nvSpPr>
          <p:cNvPr id="132" name="CasellaDiTesto 62">
            <a:extLst>
              <a:ext uri="{FF2B5EF4-FFF2-40B4-BE49-F238E27FC236}">
                <a16:creationId xmlns:a16="http://schemas.microsoft.com/office/drawing/2014/main" id="{67CC1C2E-A9FD-0400-859D-F8D26F6DD0B3}"/>
              </a:ext>
            </a:extLst>
          </p:cNvPr>
          <p:cNvSpPr txBox="1"/>
          <p:nvPr/>
        </p:nvSpPr>
        <p:spPr>
          <a:xfrm>
            <a:off x="6670242" y="2803480"/>
            <a:ext cx="1854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[Child3]</a:t>
            </a:r>
          </a:p>
        </p:txBody>
      </p:sp>
      <p:sp>
        <p:nvSpPr>
          <p:cNvPr id="136" name="CasellaDiTesto 62">
            <a:extLst>
              <a:ext uri="{FF2B5EF4-FFF2-40B4-BE49-F238E27FC236}">
                <a16:creationId xmlns:a16="http://schemas.microsoft.com/office/drawing/2014/main" id="{D3D91F91-EB00-B58B-80D7-279B60D477E9}"/>
              </a:ext>
            </a:extLst>
          </p:cNvPr>
          <p:cNvSpPr txBox="1"/>
          <p:nvPr/>
        </p:nvSpPr>
        <p:spPr>
          <a:xfrm>
            <a:off x="2740692" y="2815674"/>
            <a:ext cx="1854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[Child1 </a:t>
            </a:r>
            <a:r>
              <a:rPr lang="it-IT" sz="1000" dirty="0" err="1"/>
              <a:t>Conj</a:t>
            </a:r>
            <a:r>
              <a:rPr lang="it-IT" sz="1000" dirty="0"/>
              <a:t>]</a:t>
            </a:r>
          </a:p>
        </p:txBody>
      </p:sp>
      <p:sp>
        <p:nvSpPr>
          <p:cNvPr id="137" name="CasellaDiTesto 62">
            <a:extLst>
              <a:ext uri="{FF2B5EF4-FFF2-40B4-BE49-F238E27FC236}">
                <a16:creationId xmlns:a16="http://schemas.microsoft.com/office/drawing/2014/main" id="{87308E2E-D501-7F4D-8F55-CD28DFE80C0F}"/>
              </a:ext>
            </a:extLst>
          </p:cNvPr>
          <p:cNvSpPr txBox="1"/>
          <p:nvPr/>
        </p:nvSpPr>
        <p:spPr>
          <a:xfrm>
            <a:off x="3338564" y="4286803"/>
            <a:ext cx="18541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[Child1_1]</a:t>
            </a:r>
          </a:p>
        </p:txBody>
      </p:sp>
      <p:sp>
        <p:nvSpPr>
          <p:cNvPr id="35" name="Ovale 5">
            <a:extLst>
              <a:ext uri="{FF2B5EF4-FFF2-40B4-BE49-F238E27FC236}">
                <a16:creationId xmlns:a16="http://schemas.microsoft.com/office/drawing/2014/main" id="{F8136E40-A7E2-ABD4-6F6F-839E29A3354E}"/>
              </a:ext>
            </a:extLst>
          </p:cNvPr>
          <p:cNvSpPr/>
          <p:nvPr/>
        </p:nvSpPr>
        <p:spPr>
          <a:xfrm>
            <a:off x="7525961" y="2154525"/>
            <a:ext cx="980758" cy="341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Child4</a:t>
            </a:r>
          </a:p>
        </p:txBody>
      </p:sp>
      <p:sp>
        <p:nvSpPr>
          <p:cNvPr id="55" name="Ovale 5">
            <a:extLst>
              <a:ext uri="{FF2B5EF4-FFF2-40B4-BE49-F238E27FC236}">
                <a16:creationId xmlns:a16="http://schemas.microsoft.com/office/drawing/2014/main" id="{0B36A520-CC0A-6DA2-8C65-62E54A755D23}"/>
              </a:ext>
            </a:extLst>
          </p:cNvPr>
          <p:cNvSpPr/>
          <p:nvPr/>
        </p:nvSpPr>
        <p:spPr>
          <a:xfrm>
            <a:off x="3528824" y="2117532"/>
            <a:ext cx="1131635" cy="4578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Child1 </a:t>
            </a:r>
            <a:r>
              <a:rPr lang="it-IT" sz="1400" dirty="0" err="1">
                <a:solidFill>
                  <a:schemeClr val="tx1"/>
                </a:solidFill>
              </a:rPr>
              <a:t>Conj</a:t>
            </a:r>
            <a:endParaRPr lang="it-I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92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168</Words>
  <Application>Microsoft Office PowerPoint</Application>
  <PresentationFormat>Widescreen</PresentationFormat>
  <Paragraphs>58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Tema di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MORETTI</dc:creator>
  <cp:lastModifiedBy>RICCARDO MORETTI</cp:lastModifiedBy>
  <cp:revision>17</cp:revision>
  <dcterms:created xsi:type="dcterms:W3CDTF">2024-10-27T15:02:31Z</dcterms:created>
  <dcterms:modified xsi:type="dcterms:W3CDTF">2024-12-05T10:43:25Z</dcterms:modified>
</cp:coreProperties>
</file>