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EEC559-9949-D998-AF13-C5D1CCAAA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6A68170-3538-0D18-1EEB-69351B69A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83D504-D36F-0AC3-064C-C04D1A646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31/10/2024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FF95B9-8A40-F07F-4669-83A992D80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3039D7-CCB6-64F5-D68C-CD17EE2F6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8058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BFD8D6-5279-9239-24C7-E004321FF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83D7BAE-FF8A-F0CF-B2D5-07DB78FF7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6687F9-E052-A66B-EA39-146A5FEB4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31/10/2024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1DB4BF-ACA7-4DDD-071A-9BB88CB50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645029-88A1-20A5-A0D3-2E56092A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6961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ACDCC63-1D70-7405-99AD-5A276AE901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08AFD15-ADEE-99EE-8E9A-6EC5F5E49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D0FB839-B306-5117-39E8-579BD4D7B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31/10/2024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7BF35D-D7AF-07E0-D303-AC0E1D560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2DA6F1-7CD9-8EA8-52F7-74EEA44F7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2656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8531AA-9B92-41DA-768A-C7B6ABE8A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69FB82-412D-4043-22EC-BC30EBFDA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08B2CD-C371-2581-CC54-6E6E02A7F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31/10/2024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CBB63A-1799-7492-1384-F777FFDE4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93EEE0-61A8-8006-27A9-0BF731B1C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940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779980-D2ED-79C1-C021-3B922484E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5C69856-DBD3-7597-2560-A6A4BE47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108FC9-9982-E6AB-7AA9-5E9756582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31/10/2024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C47006-D8AE-ED5B-2AD0-981B60059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B5FF8A-5765-1450-C983-20BD9B053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5702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29C023-A4FA-A98B-D971-695B02BFB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110B63-001E-EBA2-D04E-4DDDF729F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308AFC5-AD07-B281-9566-3F25F736B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E60BC5D-345C-6B38-BB10-7E43CE27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31/10/2024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7F6C5A2-98DC-3C94-F3B6-373865036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541C696-4712-BCEA-FEFD-D525556EC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0315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031C3E-E54D-0000-D06D-42B603972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5C87F13-A101-82E6-E4A1-1227B6080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98B696B-CCD0-2CE3-EAD1-7DF734275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A3E8440-1A6B-9960-CDAA-2ACACC9DEB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9F9E020-03FE-AC40-FC31-D9281DA41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98B548E-F16D-F127-3760-E4A0A242F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31/10/2024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0FEF1B0-B8F4-CA68-2BA6-0F484B54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AB4BC7B-3C35-D235-78E9-51A4B9E0C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4652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A47C43-F49B-D064-FDEA-CBFB3330E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A8588B7-38D3-A885-86F4-26960F078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31/10/2024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095E7F0-3527-223E-787E-65C7E7087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7CE0E13-0500-5B51-6438-8964628E8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875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6F976BB-8607-C261-4CE6-CE7801481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31/10/2024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0A11D26-9730-C54D-55E9-CC788D42C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0AC1D3A-C4F7-9933-D065-2677779E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645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F7B92F-2D8D-789C-E429-155EBAE3C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12EC8E-4F4A-D7CE-3B64-A822EE2B3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DFF90A7-1250-85A4-6F0A-F00F4CAA6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29473EF-55BF-ED86-15E1-539E292DE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31/10/2024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4E6489-5709-9DE9-5C9A-CF5C78B3F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1753172-B72F-E959-0298-81B7B6B1B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9481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88E124-A085-246A-5CB6-785885511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3F4ABC7-1CDC-B776-EDA5-77A94B0381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4BA3705-26B2-AA02-0535-4E655E596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29A40D6-F4A0-26F8-0154-99F1818F6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31/10/2024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0E87654-606D-1467-E0C6-BA9BA825E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74C9C35-ACCB-AB60-5ACC-50C0FC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4476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63A592B-2DFC-2013-9714-E3028AE17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CB77972-4E90-71F1-0F75-900E8E055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6DAE490-5808-D5EB-3E5A-DCA85BE29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FB4D6B-BD55-42BC-B59A-94D153871167}" type="datetimeFigureOut">
              <a:rPr lang="it-IT" smtClean="0"/>
              <a:t>31/10/2024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805264-5EAB-FEDB-FC8B-9192B2BA4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FA7B21B-959D-9CC2-1208-4B6185835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D0E506-2070-46BD-A6A0-562DF28D0A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6314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81E4ECDE-DD53-EA34-3E83-EC1537198059}"/>
              </a:ext>
            </a:extLst>
          </p:cNvPr>
          <p:cNvSpPr/>
          <p:nvPr/>
        </p:nvSpPr>
        <p:spPr>
          <a:xfrm>
            <a:off x="5353246" y="345651"/>
            <a:ext cx="1485508" cy="527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Root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4F035D2C-036E-C0DC-847A-F88F479D8800}"/>
              </a:ext>
            </a:extLst>
          </p:cNvPr>
          <p:cNvSpPr/>
          <p:nvPr/>
        </p:nvSpPr>
        <p:spPr>
          <a:xfrm>
            <a:off x="1042447" y="2091180"/>
            <a:ext cx="2190947" cy="527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Child1 </a:t>
            </a:r>
            <a:r>
              <a:rPr lang="it-IT" dirty="0" err="1">
                <a:solidFill>
                  <a:schemeClr val="tx1"/>
                </a:solidFill>
              </a:rPr>
              <a:t>Conj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9C7D4885-8133-E2CB-79F5-1C874FF02769}"/>
              </a:ext>
            </a:extLst>
          </p:cNvPr>
          <p:cNvSpPr/>
          <p:nvPr/>
        </p:nvSpPr>
        <p:spPr>
          <a:xfrm>
            <a:off x="3504414" y="2091179"/>
            <a:ext cx="2190947" cy="527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Child2 </a:t>
            </a:r>
            <a:r>
              <a:rPr lang="it-IT" dirty="0" err="1">
                <a:solidFill>
                  <a:schemeClr val="tx1"/>
                </a:solidFill>
              </a:rPr>
              <a:t>Conj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DC3EBA1A-A554-7D57-AA71-44A5D3B1F526}"/>
              </a:ext>
            </a:extLst>
          </p:cNvPr>
          <p:cNvSpPr/>
          <p:nvPr/>
        </p:nvSpPr>
        <p:spPr>
          <a:xfrm>
            <a:off x="6440081" y="2091179"/>
            <a:ext cx="2190947" cy="527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Child3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471226E4-A345-1A01-3859-24B0A6FFA5B1}"/>
              </a:ext>
            </a:extLst>
          </p:cNvPr>
          <p:cNvSpPr/>
          <p:nvPr/>
        </p:nvSpPr>
        <p:spPr>
          <a:xfrm>
            <a:off x="8902048" y="2091178"/>
            <a:ext cx="2190947" cy="527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Child4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8497D07A-8F6E-3A4C-D08A-DCAA34AC1C23}"/>
              </a:ext>
            </a:extLst>
          </p:cNvPr>
          <p:cNvCxnSpPr>
            <a:stCxn id="5" idx="0"/>
            <a:endCxn id="4" idx="4"/>
          </p:cNvCxnSpPr>
          <p:nvPr/>
        </p:nvCxnSpPr>
        <p:spPr>
          <a:xfrm flipV="1">
            <a:off x="2137921" y="873552"/>
            <a:ext cx="3958079" cy="12176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4A754694-3831-EE44-EC01-10D6EB6A949A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flipV="1">
            <a:off x="4599888" y="873552"/>
            <a:ext cx="1496112" cy="12176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06D018F6-0C32-7E0A-305F-7F62B0455BF6}"/>
              </a:ext>
            </a:extLst>
          </p:cNvPr>
          <p:cNvCxnSpPr>
            <a:cxnSpLocks/>
            <a:stCxn id="7" idx="0"/>
            <a:endCxn id="4" idx="4"/>
          </p:cNvCxnSpPr>
          <p:nvPr/>
        </p:nvCxnSpPr>
        <p:spPr>
          <a:xfrm flipH="1" flipV="1">
            <a:off x="6096000" y="873552"/>
            <a:ext cx="1439555" cy="12176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1552F84E-9A2E-B8FF-B996-A664089A5B3A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6096000" y="873552"/>
            <a:ext cx="3901522" cy="12176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Arco 24">
            <a:extLst>
              <a:ext uri="{FF2B5EF4-FFF2-40B4-BE49-F238E27FC236}">
                <a16:creationId xmlns:a16="http://schemas.microsoft.com/office/drawing/2014/main" id="{59EE3CE0-4A12-13D1-B610-B2503B7A23EB}"/>
              </a:ext>
            </a:extLst>
          </p:cNvPr>
          <p:cNvSpPr/>
          <p:nvPr/>
        </p:nvSpPr>
        <p:spPr>
          <a:xfrm rot="10369003">
            <a:off x="5326059" y="745345"/>
            <a:ext cx="532222" cy="631596"/>
          </a:xfrm>
          <a:prstGeom prst="arc">
            <a:avLst>
              <a:gd name="adj1" fmla="val 17637275"/>
              <a:gd name="adj2" fmla="val 2141000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0B1F60A2-80D1-6D79-A760-BDF0E868CD7D}"/>
              </a:ext>
            </a:extLst>
          </p:cNvPr>
          <p:cNvSpPr/>
          <p:nvPr/>
        </p:nvSpPr>
        <p:spPr>
          <a:xfrm>
            <a:off x="267287" y="3836709"/>
            <a:ext cx="1550319" cy="527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Child1_1</a:t>
            </a: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BAE47AB8-1C3A-47E7-A7CF-290049853081}"/>
              </a:ext>
            </a:extLst>
          </p:cNvPr>
          <p:cNvSpPr/>
          <p:nvPr/>
        </p:nvSpPr>
        <p:spPr>
          <a:xfrm>
            <a:off x="2458235" y="3836708"/>
            <a:ext cx="1550318" cy="527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Child1_2</a:t>
            </a:r>
          </a:p>
        </p:txBody>
      </p: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30C808FE-DEF1-853D-BA6C-57067CAA902F}"/>
              </a:ext>
            </a:extLst>
          </p:cNvPr>
          <p:cNvCxnSpPr>
            <a:cxnSpLocks/>
            <a:stCxn id="27" idx="0"/>
            <a:endCxn id="5" idx="4"/>
          </p:cNvCxnSpPr>
          <p:nvPr/>
        </p:nvCxnSpPr>
        <p:spPr>
          <a:xfrm flipV="1">
            <a:off x="1042447" y="2619081"/>
            <a:ext cx="1095474" cy="12176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1271079E-E027-244B-407A-D902DE8149F7}"/>
              </a:ext>
            </a:extLst>
          </p:cNvPr>
          <p:cNvCxnSpPr>
            <a:cxnSpLocks/>
            <a:stCxn id="28" idx="0"/>
            <a:endCxn id="5" idx="4"/>
          </p:cNvCxnSpPr>
          <p:nvPr/>
        </p:nvCxnSpPr>
        <p:spPr>
          <a:xfrm flipH="1" flipV="1">
            <a:off x="2137921" y="2619081"/>
            <a:ext cx="1095473" cy="12176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ttangolo 34">
            <a:extLst>
              <a:ext uri="{FF2B5EF4-FFF2-40B4-BE49-F238E27FC236}">
                <a16:creationId xmlns:a16="http://schemas.microsoft.com/office/drawing/2014/main" id="{4164C022-41F4-FC5C-F4DA-6303E497170A}"/>
              </a:ext>
            </a:extLst>
          </p:cNvPr>
          <p:cNvSpPr/>
          <p:nvPr/>
        </p:nvSpPr>
        <p:spPr>
          <a:xfrm>
            <a:off x="382570" y="4675695"/>
            <a:ext cx="1319752" cy="52790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Def1_1</a:t>
            </a: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8F26E65B-519A-B7E8-3633-1B05F5A952A7}"/>
              </a:ext>
            </a:extLst>
          </p:cNvPr>
          <p:cNvSpPr/>
          <p:nvPr/>
        </p:nvSpPr>
        <p:spPr>
          <a:xfrm>
            <a:off x="2573518" y="4675695"/>
            <a:ext cx="1319752" cy="52790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Def1_2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AA15A440-AB26-34F3-1DE8-A941615373CF}"/>
              </a:ext>
            </a:extLst>
          </p:cNvPr>
          <p:cNvSpPr/>
          <p:nvPr/>
        </p:nvSpPr>
        <p:spPr>
          <a:xfrm>
            <a:off x="111551" y="2699993"/>
            <a:ext cx="1319752" cy="52790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Def1</a:t>
            </a: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8F3D86CB-531A-3D12-6D2D-CA00EA12081E}"/>
              </a:ext>
            </a:extLst>
          </p:cNvPr>
          <p:cNvSpPr/>
          <p:nvPr/>
        </p:nvSpPr>
        <p:spPr>
          <a:xfrm>
            <a:off x="6875679" y="2901099"/>
            <a:ext cx="1319752" cy="52790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Def3</a:t>
            </a:r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EED0C264-8D9C-FB8C-F5E4-67F99C9ACFC9}"/>
              </a:ext>
            </a:extLst>
          </p:cNvPr>
          <p:cNvCxnSpPr>
            <a:stCxn id="37" idx="0"/>
            <a:endCxn id="5" idx="2"/>
          </p:cNvCxnSpPr>
          <p:nvPr/>
        </p:nvCxnSpPr>
        <p:spPr>
          <a:xfrm flipV="1">
            <a:off x="771427" y="2355131"/>
            <a:ext cx="271020" cy="3448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36582056-97A6-2FBF-F509-06DAE6C770FE}"/>
              </a:ext>
            </a:extLst>
          </p:cNvPr>
          <p:cNvCxnSpPr>
            <a:cxnSpLocks/>
            <a:stCxn id="35" idx="0"/>
            <a:endCxn id="27" idx="4"/>
          </p:cNvCxnSpPr>
          <p:nvPr/>
        </p:nvCxnSpPr>
        <p:spPr>
          <a:xfrm flipV="1">
            <a:off x="1042446" y="4364610"/>
            <a:ext cx="1" cy="3110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80ECB97D-12F7-88AF-BB4E-CA6B2545DA2E}"/>
              </a:ext>
            </a:extLst>
          </p:cNvPr>
          <p:cNvCxnSpPr>
            <a:cxnSpLocks/>
            <a:stCxn id="36" idx="0"/>
            <a:endCxn id="28" idx="4"/>
          </p:cNvCxnSpPr>
          <p:nvPr/>
        </p:nvCxnSpPr>
        <p:spPr>
          <a:xfrm flipV="1">
            <a:off x="3233394" y="4364609"/>
            <a:ext cx="0" cy="3110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4BA2E704-E274-F477-2B26-296BA84D21E8}"/>
              </a:ext>
            </a:extLst>
          </p:cNvPr>
          <p:cNvCxnSpPr>
            <a:cxnSpLocks/>
            <a:stCxn id="38" idx="0"/>
            <a:endCxn id="7" idx="4"/>
          </p:cNvCxnSpPr>
          <p:nvPr/>
        </p:nvCxnSpPr>
        <p:spPr>
          <a:xfrm flipV="1">
            <a:off x="7535555" y="2619080"/>
            <a:ext cx="0" cy="2820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ettangolo 49">
            <a:extLst>
              <a:ext uri="{FF2B5EF4-FFF2-40B4-BE49-F238E27FC236}">
                <a16:creationId xmlns:a16="http://schemas.microsoft.com/office/drawing/2014/main" id="{93BD2DDA-1B2D-4C0C-602F-EC14F0C8D0D2}"/>
              </a:ext>
            </a:extLst>
          </p:cNvPr>
          <p:cNvSpPr/>
          <p:nvPr/>
        </p:nvSpPr>
        <p:spPr>
          <a:xfrm>
            <a:off x="3940012" y="2901099"/>
            <a:ext cx="1319752" cy="52790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Def2</a:t>
            </a:r>
          </a:p>
        </p:txBody>
      </p: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796131A7-4DC2-8602-EDA1-5D45E3555C13}"/>
              </a:ext>
            </a:extLst>
          </p:cNvPr>
          <p:cNvCxnSpPr>
            <a:cxnSpLocks/>
            <a:stCxn id="50" idx="0"/>
            <a:endCxn id="6" idx="4"/>
          </p:cNvCxnSpPr>
          <p:nvPr/>
        </p:nvCxnSpPr>
        <p:spPr>
          <a:xfrm flipV="1">
            <a:off x="4599888" y="2619080"/>
            <a:ext cx="0" cy="2820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Ovale 55">
            <a:extLst>
              <a:ext uri="{FF2B5EF4-FFF2-40B4-BE49-F238E27FC236}">
                <a16:creationId xmlns:a16="http://schemas.microsoft.com/office/drawing/2014/main" id="{A8776615-3692-A28D-8A6B-5770675B7407}"/>
              </a:ext>
            </a:extLst>
          </p:cNvPr>
          <p:cNvSpPr/>
          <p:nvPr/>
        </p:nvSpPr>
        <p:spPr>
          <a:xfrm>
            <a:off x="9222362" y="3256173"/>
            <a:ext cx="1550318" cy="527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Child4_1</a:t>
            </a:r>
          </a:p>
        </p:txBody>
      </p: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2815E2D5-6C51-F242-5CA2-30DA731FAC01}"/>
              </a:ext>
            </a:extLst>
          </p:cNvPr>
          <p:cNvCxnSpPr>
            <a:cxnSpLocks/>
            <a:stCxn id="56" idx="0"/>
            <a:endCxn id="8" idx="4"/>
          </p:cNvCxnSpPr>
          <p:nvPr/>
        </p:nvCxnSpPr>
        <p:spPr>
          <a:xfrm flipV="1">
            <a:off x="9997521" y="2619079"/>
            <a:ext cx="1" cy="6370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219FE79-9D57-BF94-A055-C6A73E56643E}"/>
              </a:ext>
            </a:extLst>
          </p:cNvPr>
          <p:cNvSpPr txBox="1"/>
          <p:nvPr/>
        </p:nvSpPr>
        <p:spPr>
          <a:xfrm>
            <a:off x="6838754" y="455713"/>
            <a:ext cx="3542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Triggered</a:t>
            </a:r>
            <a:r>
              <a:rPr lang="it-IT" sz="1400" dirty="0"/>
              <a:t> by log: «</a:t>
            </a:r>
            <a:r>
              <a:rPr lang="it-IT" sz="1400" dirty="0" err="1"/>
              <a:t>evil</a:t>
            </a:r>
            <a:r>
              <a:rPr lang="it-IT" sz="1400" dirty="0"/>
              <a:t> root log»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748383D-3D5E-022A-5E45-37E049EA4CCF}"/>
              </a:ext>
            </a:extLst>
          </p:cNvPr>
          <p:cNvSpPr txBox="1"/>
          <p:nvPr/>
        </p:nvSpPr>
        <p:spPr>
          <a:xfrm>
            <a:off x="378640" y="1650663"/>
            <a:ext cx="1854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Triggered</a:t>
            </a:r>
            <a:r>
              <a:rPr lang="it-IT" sz="1200" dirty="0"/>
              <a:t> by log: </a:t>
            </a:r>
          </a:p>
          <a:p>
            <a:r>
              <a:rPr lang="it-IT" sz="1200" dirty="0"/>
              <a:t>«</a:t>
            </a:r>
            <a:r>
              <a:rPr lang="it-IT" sz="1200" dirty="0" err="1"/>
              <a:t>evil</a:t>
            </a:r>
            <a:r>
              <a:rPr lang="it-IT" sz="1200" dirty="0"/>
              <a:t> Child1 </a:t>
            </a:r>
            <a:r>
              <a:rPr lang="it-IT" sz="1200" dirty="0" err="1"/>
              <a:t>Conj</a:t>
            </a:r>
            <a:r>
              <a:rPr lang="it-IT" sz="1200" dirty="0"/>
              <a:t> log»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210CEDB-5213-BDBB-510D-50EC7F605365}"/>
              </a:ext>
            </a:extLst>
          </p:cNvPr>
          <p:cNvSpPr txBox="1"/>
          <p:nvPr/>
        </p:nvSpPr>
        <p:spPr>
          <a:xfrm>
            <a:off x="4961636" y="1671812"/>
            <a:ext cx="1854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Triggered</a:t>
            </a:r>
            <a:r>
              <a:rPr lang="it-IT" sz="1200" dirty="0"/>
              <a:t> by log: </a:t>
            </a:r>
          </a:p>
          <a:p>
            <a:r>
              <a:rPr lang="it-IT" sz="1200" dirty="0"/>
              <a:t>«</a:t>
            </a:r>
            <a:r>
              <a:rPr lang="it-IT" sz="1200" dirty="0" err="1"/>
              <a:t>evil</a:t>
            </a:r>
            <a:r>
              <a:rPr lang="it-IT" sz="1200" dirty="0"/>
              <a:t> Child2 </a:t>
            </a:r>
            <a:r>
              <a:rPr lang="it-IT" sz="1200" dirty="0" err="1"/>
              <a:t>Conj</a:t>
            </a:r>
            <a:r>
              <a:rPr lang="it-IT" sz="1200" dirty="0"/>
              <a:t> log»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32BF27D1-06CD-0A35-5800-73CB52814514}"/>
              </a:ext>
            </a:extLst>
          </p:cNvPr>
          <p:cNvSpPr txBox="1"/>
          <p:nvPr/>
        </p:nvSpPr>
        <p:spPr>
          <a:xfrm>
            <a:off x="7462494" y="1608036"/>
            <a:ext cx="1854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Triggered</a:t>
            </a:r>
            <a:r>
              <a:rPr lang="it-IT" sz="1200" dirty="0"/>
              <a:t> by log: </a:t>
            </a:r>
          </a:p>
          <a:p>
            <a:r>
              <a:rPr lang="it-IT" sz="1200" dirty="0"/>
              <a:t>«</a:t>
            </a:r>
            <a:r>
              <a:rPr lang="it-IT" sz="1200" dirty="0" err="1"/>
              <a:t>evil</a:t>
            </a:r>
            <a:r>
              <a:rPr lang="it-IT" sz="1200" dirty="0"/>
              <a:t> Child3 log»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1CEBF168-B12C-B78C-71C4-FDA3323BCF95}"/>
              </a:ext>
            </a:extLst>
          </p:cNvPr>
          <p:cNvSpPr txBox="1"/>
          <p:nvPr/>
        </p:nvSpPr>
        <p:spPr>
          <a:xfrm>
            <a:off x="10165924" y="1541799"/>
            <a:ext cx="1854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Triggered</a:t>
            </a:r>
            <a:r>
              <a:rPr lang="it-IT" sz="1200" dirty="0"/>
              <a:t> by log: </a:t>
            </a:r>
          </a:p>
          <a:p>
            <a:r>
              <a:rPr lang="it-IT" sz="1200" dirty="0"/>
              <a:t>«</a:t>
            </a:r>
            <a:r>
              <a:rPr lang="it-IT" sz="1200" dirty="0" err="1"/>
              <a:t>evil</a:t>
            </a:r>
            <a:r>
              <a:rPr lang="it-IT" sz="1200" dirty="0"/>
              <a:t> Child4 log»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12881E7-522E-FB7B-8B09-FC4A71A72560}"/>
              </a:ext>
            </a:extLst>
          </p:cNvPr>
          <p:cNvSpPr txBox="1"/>
          <p:nvPr/>
        </p:nvSpPr>
        <p:spPr>
          <a:xfrm>
            <a:off x="10054079" y="3749386"/>
            <a:ext cx="1854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Triggered</a:t>
            </a:r>
            <a:r>
              <a:rPr lang="it-IT" sz="1200" dirty="0"/>
              <a:t> by log: </a:t>
            </a:r>
          </a:p>
          <a:p>
            <a:r>
              <a:rPr lang="it-IT" sz="1200" dirty="0"/>
              <a:t>«</a:t>
            </a:r>
            <a:r>
              <a:rPr lang="it-IT" sz="1200" dirty="0" err="1"/>
              <a:t>evil</a:t>
            </a:r>
            <a:r>
              <a:rPr lang="it-IT" sz="1200" dirty="0"/>
              <a:t> Child4_1 log»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8148EF12-17A9-8CD7-A5F9-601D4AEB4CDF}"/>
              </a:ext>
            </a:extLst>
          </p:cNvPr>
          <p:cNvSpPr txBox="1"/>
          <p:nvPr/>
        </p:nvSpPr>
        <p:spPr>
          <a:xfrm>
            <a:off x="3947127" y="4008088"/>
            <a:ext cx="1854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Triggered</a:t>
            </a:r>
            <a:r>
              <a:rPr lang="it-IT" sz="1200" dirty="0"/>
              <a:t> by log: </a:t>
            </a:r>
          </a:p>
          <a:p>
            <a:r>
              <a:rPr lang="it-IT" sz="1200" dirty="0"/>
              <a:t>«</a:t>
            </a:r>
            <a:r>
              <a:rPr lang="it-IT" sz="1200" dirty="0" err="1"/>
              <a:t>evil</a:t>
            </a:r>
            <a:r>
              <a:rPr lang="it-IT" sz="1200" dirty="0"/>
              <a:t> Child1_2 log»</a:t>
            </a:r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7D2DFB62-88DE-92AE-1FC5-F6FAA5773F97}"/>
              </a:ext>
            </a:extLst>
          </p:cNvPr>
          <p:cNvSpPr txBox="1"/>
          <p:nvPr/>
        </p:nvSpPr>
        <p:spPr>
          <a:xfrm>
            <a:off x="-44781" y="3429000"/>
            <a:ext cx="1854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Triggered</a:t>
            </a:r>
            <a:r>
              <a:rPr lang="it-IT" sz="1200" dirty="0"/>
              <a:t> by log: </a:t>
            </a:r>
          </a:p>
          <a:p>
            <a:r>
              <a:rPr lang="it-IT" sz="1200" dirty="0"/>
              <a:t>«</a:t>
            </a:r>
            <a:r>
              <a:rPr lang="it-IT" sz="1200" dirty="0" err="1"/>
              <a:t>evil</a:t>
            </a:r>
            <a:r>
              <a:rPr lang="it-IT" sz="1200" dirty="0"/>
              <a:t> Child1_1 log»</a:t>
            </a:r>
          </a:p>
        </p:txBody>
      </p:sp>
    </p:spTree>
    <p:extLst>
      <p:ext uri="{BB962C8B-B14F-4D97-AF65-F5344CB8AC3E}">
        <p14:creationId xmlns:p14="http://schemas.microsoft.com/office/powerpoint/2010/main" val="23174988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89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di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RICCARDO MORETTI</dc:creator>
  <cp:lastModifiedBy>RICCARDO MORETTI</cp:lastModifiedBy>
  <cp:revision>3</cp:revision>
  <dcterms:created xsi:type="dcterms:W3CDTF">2024-10-27T15:02:31Z</dcterms:created>
  <dcterms:modified xsi:type="dcterms:W3CDTF">2024-10-31T01:13:21Z</dcterms:modified>
</cp:coreProperties>
</file>