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353246" y="345651"/>
            <a:ext cx="148550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F035D2C-036E-C0DC-847A-F88F479D8800}"/>
              </a:ext>
            </a:extLst>
          </p:cNvPr>
          <p:cNvSpPr/>
          <p:nvPr/>
        </p:nvSpPr>
        <p:spPr>
          <a:xfrm>
            <a:off x="1042447" y="2091180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3504414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Child2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3EBA1A-A554-7D57-AA71-44A5D3B1F526}"/>
              </a:ext>
            </a:extLst>
          </p:cNvPr>
          <p:cNvSpPr/>
          <p:nvPr/>
        </p:nvSpPr>
        <p:spPr>
          <a:xfrm>
            <a:off x="6440081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1226E4-A345-1A01-3859-24B0A6FFA5B1}"/>
              </a:ext>
            </a:extLst>
          </p:cNvPr>
          <p:cNvSpPr/>
          <p:nvPr/>
        </p:nvSpPr>
        <p:spPr>
          <a:xfrm>
            <a:off x="9587656" y="2069701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137921" y="873552"/>
            <a:ext cx="3958079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99888" y="873552"/>
            <a:ext cx="1496112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6096000" y="873552"/>
            <a:ext cx="143955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96000" y="873552"/>
            <a:ext cx="4587130" cy="1196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326059" y="745345"/>
            <a:ext cx="532222" cy="631596"/>
          </a:xfrm>
          <a:prstGeom prst="arc">
            <a:avLst>
              <a:gd name="adj1" fmla="val 17637275"/>
              <a:gd name="adj2" fmla="val 21410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B1F60A2-80D1-6D79-A760-BDF0E868CD7D}"/>
              </a:ext>
            </a:extLst>
          </p:cNvPr>
          <p:cNvSpPr/>
          <p:nvPr/>
        </p:nvSpPr>
        <p:spPr>
          <a:xfrm>
            <a:off x="267287" y="3836709"/>
            <a:ext cx="1550319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E47AB8-1C3A-47E7-A7CF-290049853081}"/>
              </a:ext>
            </a:extLst>
          </p:cNvPr>
          <p:cNvSpPr/>
          <p:nvPr/>
        </p:nvSpPr>
        <p:spPr>
          <a:xfrm>
            <a:off x="2458235" y="3836708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042446" y="2619081"/>
            <a:ext cx="109547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28" idx="0"/>
            <a:endCxn id="5" idx="4"/>
          </p:cNvCxnSpPr>
          <p:nvPr/>
        </p:nvCxnSpPr>
        <p:spPr>
          <a:xfrm flipH="1" flipV="1">
            <a:off x="2137921" y="2619081"/>
            <a:ext cx="1095473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64C022-41F4-FC5C-F4DA-6303E497170A}"/>
              </a:ext>
            </a:extLst>
          </p:cNvPr>
          <p:cNvSpPr/>
          <p:nvPr/>
        </p:nvSpPr>
        <p:spPr>
          <a:xfrm>
            <a:off x="382570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26E65B-519A-B7E8-3633-1B05F5A952A7}"/>
              </a:ext>
            </a:extLst>
          </p:cNvPr>
          <p:cNvSpPr/>
          <p:nvPr/>
        </p:nvSpPr>
        <p:spPr>
          <a:xfrm>
            <a:off x="5035484" y="5615551"/>
            <a:ext cx="1587737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Def1_2-3-4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15A440-AB26-34F3-1DE8-A941615373CF}"/>
              </a:ext>
            </a:extLst>
          </p:cNvPr>
          <p:cNvSpPr/>
          <p:nvPr/>
        </p:nvSpPr>
        <p:spPr>
          <a:xfrm>
            <a:off x="111551" y="2699993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875679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stCxn id="37" idx="0"/>
            <a:endCxn id="5" idx="2"/>
          </p:cNvCxnSpPr>
          <p:nvPr/>
        </p:nvCxnSpPr>
        <p:spPr>
          <a:xfrm flipV="1">
            <a:off x="771427" y="2355131"/>
            <a:ext cx="271020" cy="344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V="1">
            <a:off x="1042446" y="4364610"/>
            <a:ext cx="1" cy="31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36" idx="0"/>
            <a:endCxn id="28" idx="4"/>
          </p:cNvCxnSpPr>
          <p:nvPr/>
        </p:nvCxnSpPr>
        <p:spPr>
          <a:xfrm flipH="1" flipV="1">
            <a:off x="3233394" y="4364609"/>
            <a:ext cx="2595959" cy="1250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flipV="1">
            <a:off x="7535555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93BD2DDA-1B2D-4C0C-602F-EC14F0C8D0D2}"/>
              </a:ext>
            </a:extLst>
          </p:cNvPr>
          <p:cNvSpPr/>
          <p:nvPr/>
        </p:nvSpPr>
        <p:spPr>
          <a:xfrm>
            <a:off x="3940012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Def2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50" idx="0"/>
            <a:endCxn id="6" idx="4"/>
          </p:cNvCxnSpPr>
          <p:nvPr/>
        </p:nvCxnSpPr>
        <p:spPr>
          <a:xfrm flipV="1">
            <a:off x="4599888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A8776615-3692-A28D-8A6B-5770675B7407}"/>
              </a:ext>
            </a:extLst>
          </p:cNvPr>
          <p:cNvSpPr/>
          <p:nvPr/>
        </p:nvSpPr>
        <p:spPr>
          <a:xfrm>
            <a:off x="9907970" y="3234696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Child4_1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10683129" y="2597602"/>
            <a:ext cx="1" cy="637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838754" y="455713"/>
            <a:ext cx="354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Triggered</a:t>
            </a:r>
            <a:r>
              <a:rPr lang="it-IT" sz="1400" dirty="0"/>
              <a:t> by log: «</a:t>
            </a:r>
            <a:r>
              <a:rPr lang="it-IT" sz="1400" dirty="0" err="1"/>
              <a:t>evil</a:t>
            </a:r>
            <a:r>
              <a:rPr lang="it-IT" sz="14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378640" y="1650663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4961636" y="1671812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Child2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7462494" y="160803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10165924" y="1541799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10054079" y="374938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3947127" y="4008088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-44781" y="3429000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Child1_1 log»</a:t>
            </a:r>
          </a:p>
        </p:txBody>
      </p:sp>
      <p:cxnSp>
        <p:nvCxnSpPr>
          <p:cNvPr id="20" name="Connettore diritto 43">
            <a:extLst>
              <a:ext uri="{FF2B5EF4-FFF2-40B4-BE49-F238E27FC236}">
                <a16:creationId xmlns:a16="http://schemas.microsoft.com/office/drawing/2014/main" id="{7BA9F4C5-82EF-B096-8B83-01D12C2D2540}"/>
              </a:ext>
            </a:extLst>
          </p:cNvPr>
          <p:cNvCxnSpPr>
            <a:cxnSpLocks/>
            <a:stCxn id="36" idx="0"/>
            <a:endCxn id="7" idx="3"/>
          </p:cNvCxnSpPr>
          <p:nvPr/>
        </p:nvCxnSpPr>
        <p:spPr>
          <a:xfrm flipV="1">
            <a:off x="5829353" y="2541771"/>
            <a:ext cx="931585" cy="3073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43">
            <a:extLst>
              <a:ext uri="{FF2B5EF4-FFF2-40B4-BE49-F238E27FC236}">
                <a16:creationId xmlns:a16="http://schemas.microsoft.com/office/drawing/2014/main" id="{AE818C56-81B7-5A89-9D1F-623FABAC4F58}"/>
              </a:ext>
            </a:extLst>
          </p:cNvPr>
          <p:cNvCxnSpPr>
            <a:cxnSpLocks/>
            <a:stCxn id="36" idx="0"/>
            <a:endCxn id="8" idx="3"/>
          </p:cNvCxnSpPr>
          <p:nvPr/>
        </p:nvCxnSpPr>
        <p:spPr>
          <a:xfrm flipV="1">
            <a:off x="5829353" y="2520293"/>
            <a:ext cx="4079160" cy="3095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6</cp:revision>
  <dcterms:created xsi:type="dcterms:W3CDTF">2024-10-27T15:02:31Z</dcterms:created>
  <dcterms:modified xsi:type="dcterms:W3CDTF">2024-11-02T10:23:51Z</dcterms:modified>
</cp:coreProperties>
</file>