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9587656" y="2069701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4587130" cy="1196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042446" y="2619081"/>
            <a:ext cx="109547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5035484" y="5615551"/>
            <a:ext cx="1587737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Def1_2-3-4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H="1" flipV="1">
            <a:off x="3233394" y="4364609"/>
            <a:ext cx="2595959" cy="1250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907970" y="3234696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10683129" y="2597602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36" idx="0"/>
            <a:endCxn id="7" idx="3"/>
          </p:cNvCxnSpPr>
          <p:nvPr/>
        </p:nvCxnSpPr>
        <p:spPr>
          <a:xfrm flipV="1">
            <a:off x="5829353" y="2541771"/>
            <a:ext cx="931585" cy="3073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36" idx="0"/>
            <a:endCxn id="8" idx="3"/>
          </p:cNvCxnSpPr>
          <p:nvPr/>
        </p:nvCxnSpPr>
        <p:spPr>
          <a:xfrm flipV="1">
            <a:off x="5829353" y="2520293"/>
            <a:ext cx="4079160" cy="309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EB21F9-F13A-962F-E4BC-14E45FFCC9BE}"/>
              </a:ext>
            </a:extLst>
          </p:cNvPr>
          <p:cNvSpPr txBox="1"/>
          <p:nvPr/>
        </p:nvSpPr>
        <p:spPr>
          <a:xfrm>
            <a:off x="6815777" y="5725613"/>
            <a:ext cx="332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def3 and </a:t>
            </a:r>
            <a:r>
              <a:rPr lang="it-IT" sz="1400" dirty="0" err="1"/>
              <a:t>another</a:t>
            </a:r>
            <a:r>
              <a:rPr lang="it-IT" sz="1400" dirty="0"/>
              <a:t> </a:t>
            </a:r>
            <a:r>
              <a:rPr lang="it-IT" sz="1400" dirty="0" err="1"/>
              <a:t>def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def4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9</cp:revision>
  <dcterms:created xsi:type="dcterms:W3CDTF">2024-10-27T15:02:31Z</dcterms:created>
  <dcterms:modified xsi:type="dcterms:W3CDTF">2024-11-02T12:17:11Z</dcterms:modified>
</cp:coreProperties>
</file>