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9587656" y="2069701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4587130" cy="1196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042446" y="2619081"/>
            <a:ext cx="109547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5035484" y="5615551"/>
            <a:ext cx="1587737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Def1_2-3-4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7" idx="6"/>
          </p:cNvCxnSpPr>
          <p:nvPr/>
        </p:nvCxnSpPr>
        <p:spPr>
          <a:xfrm flipH="1" flipV="1">
            <a:off x="1817606" y="4100660"/>
            <a:ext cx="4011747" cy="1514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907970" y="3234696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10683129" y="2597602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36" idx="0"/>
            <a:endCxn id="7" idx="3"/>
          </p:cNvCxnSpPr>
          <p:nvPr/>
        </p:nvCxnSpPr>
        <p:spPr>
          <a:xfrm flipV="1">
            <a:off x="5829353" y="2541771"/>
            <a:ext cx="931585" cy="3073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36" idx="0"/>
            <a:endCxn id="8" idx="3"/>
          </p:cNvCxnSpPr>
          <p:nvPr/>
        </p:nvCxnSpPr>
        <p:spPr>
          <a:xfrm flipV="1">
            <a:off x="5829353" y="2520293"/>
            <a:ext cx="4079160" cy="309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EB21F9-F13A-962F-E4BC-14E45FFCC9BE}"/>
              </a:ext>
            </a:extLst>
          </p:cNvPr>
          <p:cNvSpPr txBox="1"/>
          <p:nvPr/>
        </p:nvSpPr>
        <p:spPr>
          <a:xfrm>
            <a:off x="6815777" y="5725613"/>
            <a:ext cx="332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def3 and </a:t>
            </a:r>
            <a:r>
              <a:rPr lang="it-IT" sz="1400" dirty="0" err="1"/>
              <a:t>another</a:t>
            </a:r>
            <a:r>
              <a:rPr lang="it-IT" sz="1400" dirty="0"/>
              <a:t> </a:t>
            </a:r>
            <a:r>
              <a:rPr lang="it-IT" sz="1400" dirty="0" err="1"/>
              <a:t>def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def4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9DD11-1D5C-5AA3-9229-317151EC02BE}"/>
              </a:ext>
            </a:extLst>
          </p:cNvPr>
          <p:cNvSpPr txBox="1"/>
          <p:nvPr/>
        </p:nvSpPr>
        <p:spPr>
          <a:xfrm>
            <a:off x="4961636" y="284205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D9397-A96E-93AF-DCD6-9BB3872FC2CC}"/>
              </a:ext>
            </a:extLst>
          </p:cNvPr>
          <p:cNvSpPr txBox="1"/>
          <p:nvPr/>
        </p:nvSpPr>
        <p:spPr>
          <a:xfrm>
            <a:off x="2574232" y="190264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44E9-AB99-B178-D2E6-A6BAEB497094}"/>
              </a:ext>
            </a:extLst>
          </p:cNvPr>
          <p:cNvSpPr txBox="1"/>
          <p:nvPr/>
        </p:nvSpPr>
        <p:spPr>
          <a:xfrm>
            <a:off x="4057196" y="187563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BC521-AB4D-F46D-7F29-1B522455CEE0}"/>
              </a:ext>
            </a:extLst>
          </p:cNvPr>
          <p:cNvSpPr txBox="1"/>
          <p:nvPr/>
        </p:nvSpPr>
        <p:spPr>
          <a:xfrm>
            <a:off x="6892200" y="1872659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F4E90-C334-3AAE-8C07-D08536BC3DD7}"/>
              </a:ext>
            </a:extLst>
          </p:cNvPr>
          <p:cNvSpPr txBox="1"/>
          <p:nvPr/>
        </p:nvSpPr>
        <p:spPr>
          <a:xfrm>
            <a:off x="9672053" y="1876661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99A01-C98C-83A0-13F1-FDCD622FB011}"/>
              </a:ext>
            </a:extLst>
          </p:cNvPr>
          <p:cNvSpPr txBox="1"/>
          <p:nvPr/>
        </p:nvSpPr>
        <p:spPr>
          <a:xfrm>
            <a:off x="1396518" y="3635603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96E2E-E54B-DF0F-7BCF-6FFC2555FDC5}"/>
              </a:ext>
            </a:extLst>
          </p:cNvPr>
          <p:cNvSpPr txBox="1"/>
          <p:nvPr/>
        </p:nvSpPr>
        <p:spPr>
          <a:xfrm>
            <a:off x="3380152" y="3618581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1C767-6F92-4C16-F1AD-5BE3C47519BB}"/>
              </a:ext>
            </a:extLst>
          </p:cNvPr>
          <p:cNvSpPr txBox="1"/>
          <p:nvPr/>
        </p:nvSpPr>
        <p:spPr>
          <a:xfrm>
            <a:off x="9801949" y="305868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DBCF8-E8F9-A08E-34D4-EAF90BF0D16E}"/>
              </a:ext>
            </a:extLst>
          </p:cNvPr>
          <p:cNvSpPr txBox="1"/>
          <p:nvPr/>
        </p:nvSpPr>
        <p:spPr>
          <a:xfrm>
            <a:off x="837" y="244670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FF7B2-2C4B-FF38-3C2E-54E94AA28438}"/>
              </a:ext>
            </a:extLst>
          </p:cNvPr>
          <p:cNvSpPr txBox="1"/>
          <p:nvPr/>
        </p:nvSpPr>
        <p:spPr>
          <a:xfrm>
            <a:off x="3761346" y="269458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7A90A-27BB-137C-97A8-FE72350D0910}"/>
              </a:ext>
            </a:extLst>
          </p:cNvPr>
          <p:cNvSpPr txBox="1"/>
          <p:nvPr/>
        </p:nvSpPr>
        <p:spPr>
          <a:xfrm>
            <a:off x="6721223" y="269458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32633-DFA9-3617-677C-049E55EE348D}"/>
              </a:ext>
            </a:extLst>
          </p:cNvPr>
          <p:cNvSpPr txBox="1"/>
          <p:nvPr/>
        </p:nvSpPr>
        <p:spPr>
          <a:xfrm>
            <a:off x="1348823" y="4445305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7163B-B97A-4289-C288-DA2E87732D4F}"/>
              </a:ext>
            </a:extLst>
          </p:cNvPr>
          <p:cNvSpPr txBox="1"/>
          <p:nvPr/>
        </p:nvSpPr>
        <p:spPr>
          <a:xfrm>
            <a:off x="4765893" y="5398522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5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16</cp:revision>
  <dcterms:created xsi:type="dcterms:W3CDTF">2024-10-27T15:02:31Z</dcterms:created>
  <dcterms:modified xsi:type="dcterms:W3CDTF">2024-11-09T16:25:25Z</dcterms:modified>
</cp:coreProperties>
</file>