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2" r:id="rId2"/>
    <p:sldId id="257" r:id="rId3"/>
    <p:sldId id="271" r:id="rId4"/>
    <p:sldId id="256" r:id="rId5"/>
    <p:sldId id="259" r:id="rId6"/>
    <p:sldId id="286" r:id="rId7"/>
    <p:sldId id="292" r:id="rId8"/>
    <p:sldId id="287" r:id="rId9"/>
    <p:sldId id="289" r:id="rId10"/>
    <p:sldId id="290" r:id="rId11"/>
    <p:sldId id="275" r:id="rId12"/>
    <p:sldId id="293" r:id="rId13"/>
    <p:sldId id="294" r:id="rId14"/>
    <p:sldId id="295" r:id="rId15"/>
    <p:sldId id="296" r:id="rId16"/>
    <p:sldId id="278" r:id="rId17"/>
  </p:sldIdLst>
  <p:sldSz cx="9144000" cy="5143500" type="screen16x9"/>
  <p:notesSz cx="6858000" cy="9144000"/>
  <p:embeddedFontLst>
    <p:embeddedFont>
      <p:font typeface="Montserrat ExtraBold" panose="020B0604020202020204" charset="0"/>
      <p:bold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  <p:embeddedFont>
      <p:font typeface="Myanmar Text" panose="020B0502040204020203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6C6C6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FC63FF-F6E8-4360-90EA-859ED9BC086A}">
  <a:tblStyle styleId="{0AFC63FF-F6E8-4360-90EA-859ED9BC0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9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3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78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4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3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943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5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3CCC8-992F-4B33-AD98-5E5BCCAF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13" b="21593"/>
          <a:stretch/>
        </p:blipFill>
        <p:spPr>
          <a:xfrm>
            <a:off x="2053534" y="1231900"/>
            <a:ext cx="5036932" cy="2508250"/>
          </a:xfrm>
          <a:prstGeom prst="rect">
            <a:avLst/>
          </a:prstGeom>
          <a:effectLst>
            <a:outerShdw blurRad="50800" dist="50800" dir="1806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5C86-2E19-470B-9E9A-6E7B39E631C0}"/>
              </a:ext>
            </a:extLst>
          </p:cNvPr>
          <p:cNvSpPr txBox="1"/>
          <p:nvPr/>
        </p:nvSpPr>
        <p:spPr>
          <a:xfrm>
            <a:off x="1212850" y="3807987"/>
            <a:ext cx="689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MCA final semester Project of Albin Salu under the guidance of Mrs. Navyamol K.T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-2321781" y="2179350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Activity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diagram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03B0C-67AC-4318-914C-7E3AE655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9" y="866195"/>
            <a:ext cx="6186663" cy="3411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E500B-406E-4835-9988-141674EE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698" y="866195"/>
            <a:ext cx="6203624" cy="341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32001-9D26-447D-885D-DE6E1135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004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E1341-FAB4-4271-AE63-42C1EDAD303B}"/>
              </a:ext>
            </a:extLst>
          </p:cNvPr>
          <p:cNvSpPr txBox="1"/>
          <p:nvPr/>
        </p:nvSpPr>
        <p:spPr>
          <a:xfrm>
            <a:off x="402102" y="520700"/>
            <a:ext cx="469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Table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A3B6-1645-465C-A425-66D232F3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40" y="4558286"/>
            <a:ext cx="2067538" cy="58077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E8A59-3F7D-4865-BBB6-D5E379CE4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 l="1480" t="2475" r="2062" b="368"/>
          <a:stretch/>
        </p:blipFill>
        <p:spPr>
          <a:xfrm>
            <a:off x="2832100" y="520700"/>
            <a:ext cx="4527550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E1341-FAB4-4271-AE63-42C1EDAD303B}"/>
              </a:ext>
            </a:extLst>
          </p:cNvPr>
          <p:cNvSpPr txBox="1"/>
          <p:nvPr/>
        </p:nvSpPr>
        <p:spPr>
          <a:xfrm>
            <a:off x="417784" y="556931"/>
            <a:ext cx="46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yanmar Text" panose="020B0502040204020203" pitchFamily="34" charset="0"/>
                <a:cs typeface="Myanmar Text" panose="020B0502040204020203" pitchFamily="34" charset="0"/>
              </a:rPr>
              <a:t>Table Design (cont.)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E39732-EF35-4B51-8C87-A4CD1EAF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C82AB-DADD-4A7A-87C4-2ACD1B80B4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 l="1336" r="1895" b="2271"/>
          <a:stretch/>
        </p:blipFill>
        <p:spPr>
          <a:xfrm>
            <a:off x="3233466" y="477697"/>
            <a:ext cx="5492750" cy="42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E1341-FAB4-4271-AE63-42C1EDAD303B}"/>
              </a:ext>
            </a:extLst>
          </p:cNvPr>
          <p:cNvSpPr txBox="1"/>
          <p:nvPr/>
        </p:nvSpPr>
        <p:spPr>
          <a:xfrm>
            <a:off x="451636" y="569518"/>
            <a:ext cx="46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yanmar Text" panose="020B0502040204020203" pitchFamily="34" charset="0"/>
                <a:cs typeface="Myanmar Text" panose="020B0502040204020203" pitchFamily="34" charset="0"/>
              </a:rPr>
              <a:t>Table Design (cont.)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0D94A2-6A3C-4E8B-A948-72131BBF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AA20ED-E97A-41D0-880A-B0D54777D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835" y="1216090"/>
            <a:ext cx="5571429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8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833DC8-B0CA-4A01-B35E-490327BA2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A6811-0668-4323-BD2F-722233B51D37}"/>
              </a:ext>
            </a:extLst>
          </p:cNvPr>
          <p:cNvSpPr txBox="1"/>
          <p:nvPr/>
        </p:nvSpPr>
        <p:spPr>
          <a:xfrm>
            <a:off x="576810" y="816395"/>
            <a:ext cx="46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yanmar Text" panose="020B0502040204020203" pitchFamily="34" charset="0"/>
                <a:cs typeface="Myanmar Text" panose="020B0502040204020203" pitchFamily="34" charset="0"/>
              </a:rPr>
              <a:t>Table Design 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3551A-306A-459D-9B93-BF0AA33A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87977-8D16-4650-91D1-439A09DAF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497" y="1384248"/>
            <a:ext cx="5161905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49CB9-A414-422A-9861-2766F9D91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14423-BEB6-4831-99F9-0B73B37A908A}"/>
              </a:ext>
            </a:extLst>
          </p:cNvPr>
          <p:cNvSpPr txBox="1"/>
          <p:nvPr/>
        </p:nvSpPr>
        <p:spPr>
          <a:xfrm>
            <a:off x="576810" y="816395"/>
            <a:ext cx="46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yanmar Text" panose="020B0502040204020203" pitchFamily="34" charset="0"/>
                <a:cs typeface="Myanmar Text" panose="020B0502040204020203" pitchFamily="34" charset="0"/>
              </a:rPr>
              <a:t>Table Design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EC42C-1198-4EC1-B5C9-BCEEB320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000" y="1279486"/>
            <a:ext cx="5400000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323358" y="2062511"/>
            <a:ext cx="7697400" cy="1159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60B6C-1842-4861-87FC-0FAC9858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03" y="4508579"/>
            <a:ext cx="2260317" cy="63492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263A4-8E1B-412F-8C13-78B466EC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70" y="610974"/>
            <a:ext cx="1960776" cy="1960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842599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err="1">
                <a:solidFill>
                  <a:schemeClr val="tx1"/>
                </a:solidFill>
              </a:rPr>
              <a:t>Knowhere</a:t>
            </a:r>
            <a:r>
              <a:rPr lang="en-IN" sz="1600" dirty="0">
                <a:solidFill>
                  <a:schemeClr val="tx1"/>
                </a:solidFill>
              </a:rPr>
              <a:t> is a vendor/service discovery initiative in which a user can search and find any type of service available in the location in which the user wants to find.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</a:rPr>
              <a:t>The application is backed by a user community which provide real user experience reviews and rating for each service or vendor.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D83C0-2FCF-46ED-BED7-4B6B8285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1" y="2139989"/>
            <a:ext cx="2260317" cy="63492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D5011-77BE-4418-B314-8F9DD9FA9436}"/>
              </a:ext>
            </a:extLst>
          </p:cNvPr>
          <p:cNvSpPr txBox="1"/>
          <p:nvPr/>
        </p:nvSpPr>
        <p:spPr>
          <a:xfrm>
            <a:off x="604299" y="710931"/>
            <a:ext cx="326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Knowhere</a:t>
            </a:r>
            <a:r>
              <a:rPr lang="en-IN" sz="24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focuses on..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DBE68-B436-411F-9098-D6122A78C236}"/>
              </a:ext>
            </a:extLst>
          </p:cNvPr>
          <p:cNvSpPr txBox="1"/>
          <p:nvPr/>
        </p:nvSpPr>
        <p:spPr>
          <a:xfrm>
            <a:off x="560567" y="1172596"/>
            <a:ext cx="8022866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Platform for both major and minor vendors to announce their service to the public user community.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users can point out or refer the missing vendors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review and rating feature is quite versatile and widely available.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vendors or outlet owners can advertise on our site regarding their special offers, availability and special services.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7598-3A64-4499-8A3B-F213AE5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47" y="4667135"/>
            <a:ext cx="1695687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0A86F-FA2B-479D-AF86-ACE093729E80}"/>
              </a:ext>
            </a:extLst>
          </p:cNvPr>
          <p:cNvSpPr txBox="1"/>
          <p:nvPr/>
        </p:nvSpPr>
        <p:spPr>
          <a:xfrm>
            <a:off x="2210463" y="1367379"/>
            <a:ext cx="39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Users of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9654-4785-46FF-A648-1CC1C280E1E1}"/>
              </a:ext>
            </a:extLst>
          </p:cNvPr>
          <p:cNvSpPr txBox="1"/>
          <p:nvPr/>
        </p:nvSpPr>
        <p:spPr>
          <a:xfrm>
            <a:off x="2130950" y="1829043"/>
            <a:ext cx="4802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Admin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Outlet owners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Registered users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Guest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ECA6E-84AD-4D78-9088-F6EA58B4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67" y="4569186"/>
            <a:ext cx="2044558" cy="574314"/>
          </a:xfrm>
          <a:prstGeom prst="rect">
            <a:avLst/>
          </a:prstGeom>
          <a:effectLst>
            <a:outerShdw blurRad="50800" dist="50800" dir="5400000" sx="95000" sy="95000" algn="ctr" rotWithShape="0">
              <a:schemeClr val="accent1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92A40-C504-4063-959B-C40308468AF0}"/>
              </a:ext>
            </a:extLst>
          </p:cNvPr>
          <p:cNvSpPr txBox="1"/>
          <p:nvPr/>
        </p:nvSpPr>
        <p:spPr>
          <a:xfrm>
            <a:off x="8416456" y="4746929"/>
            <a:ext cx="40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5419F6A-1FC6-4894-9025-BF7C4A18D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956" y="800296"/>
            <a:ext cx="4266900" cy="784800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Functional Modules..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54291-DAD3-4346-BD7B-50564CF297E0}"/>
              </a:ext>
            </a:extLst>
          </p:cNvPr>
          <p:cNvSpPr txBox="1"/>
          <p:nvPr/>
        </p:nvSpPr>
        <p:spPr>
          <a:xfrm>
            <a:off x="2091193" y="1296063"/>
            <a:ext cx="26000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Login/Registration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Refer/request a profile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Add/Edit Posting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Edit profile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23584-C381-43A7-8A3D-01E07A524AC7}"/>
              </a:ext>
            </a:extLst>
          </p:cNvPr>
          <p:cNvSpPr txBox="1"/>
          <p:nvPr/>
        </p:nvSpPr>
        <p:spPr>
          <a:xfrm>
            <a:off x="4691270" y="1272209"/>
            <a:ext cx="24490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Search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Add category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Rate and Review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Payment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5F404-5BAA-4F94-8108-D61D8123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31" y="4667184"/>
            <a:ext cx="1695687" cy="47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E674D-5826-4FB8-B3B0-BE883D5E7E40}"/>
              </a:ext>
            </a:extLst>
          </p:cNvPr>
          <p:cNvSpPr txBox="1"/>
          <p:nvPr/>
        </p:nvSpPr>
        <p:spPr>
          <a:xfrm>
            <a:off x="8624218" y="4790695"/>
            <a:ext cx="40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89;p27">
            <a:extLst>
              <a:ext uri="{FF2B5EF4-FFF2-40B4-BE49-F238E27FC236}">
                <a16:creationId xmlns:a16="http://schemas.microsoft.com/office/drawing/2014/main" id="{076D8EC1-B6F9-47E9-B64E-FB54169DB93E}"/>
              </a:ext>
            </a:extLst>
          </p:cNvPr>
          <p:cNvSpPr txBox="1">
            <a:spLocks/>
          </p:cNvSpPr>
          <p:nvPr/>
        </p:nvSpPr>
        <p:spPr>
          <a:xfrm>
            <a:off x="437322" y="2179349"/>
            <a:ext cx="257224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Aft>
                <a:spcPts val="1000"/>
              </a:spcAft>
              <a:buFont typeface="Montserrat Light"/>
              <a:buNone/>
            </a:pPr>
            <a:r>
              <a:rPr lang="en-IN" b="1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4E753-52DF-44DC-8F72-473072DF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69" y="506925"/>
            <a:ext cx="5329018" cy="4129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C5C02-A6FE-455F-84AD-60FFC9D8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750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-1598211" y="2179349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Use case Diagram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9060B-36B0-423E-AA85-9ABEB5F1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40" y="366587"/>
            <a:ext cx="3204377" cy="4410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1C19-23FE-42D5-8586-CA1AB3A8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4609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-2130949" y="2179349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Sequence Diagram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5CC17-73A9-4D61-B5AA-2468122D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67" y="579947"/>
            <a:ext cx="5589767" cy="398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36B5A-88BF-489F-B48E-DF4D48A78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230558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-2512612" y="2314521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State chart</a:t>
            </a:r>
          </a:p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diagram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03B0C-67AC-4318-914C-7E3AE655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9" y="866195"/>
            <a:ext cx="6186663" cy="341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31FE8-90D3-4E8C-88F3-2881957B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84" y="4662662"/>
            <a:ext cx="1695687" cy="4763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4245119187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217</Words>
  <Application>Microsoft Office PowerPoint</Application>
  <PresentationFormat>On-screen Show (16:9)</PresentationFormat>
  <Paragraphs>52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Myanmar Text</vt:lpstr>
      <vt:lpstr>Wingdings</vt:lpstr>
      <vt:lpstr>Montserrat Light</vt:lpstr>
      <vt:lpstr>Arial</vt:lpstr>
      <vt:lpstr>Montserrat ExtraBold</vt:lpstr>
      <vt:lpstr>Juliet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Zero Slasher</cp:lastModifiedBy>
  <cp:revision>23</cp:revision>
  <dcterms:modified xsi:type="dcterms:W3CDTF">2019-05-15T18:29:27Z</dcterms:modified>
</cp:coreProperties>
</file>