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1" r:id="rId6"/>
    <p:sldId id="270" r:id="rId7"/>
    <p:sldId id="281" r:id="rId8"/>
    <p:sldId id="272" r:id="rId9"/>
    <p:sldId id="273" r:id="rId10"/>
    <p:sldId id="274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5" autoAdjust="0"/>
    <p:restoredTop sz="94660"/>
  </p:normalViewPr>
  <p:slideViewPr>
    <p:cSldViewPr>
      <p:cViewPr varScale="1">
        <p:scale>
          <a:sx n="68" d="100"/>
          <a:sy n="68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22341-5CD4-4B42-8663-BFE040362573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C5774-063E-4858-925E-3D6846E5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9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2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4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76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2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0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3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6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5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7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5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9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Introduction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 Name: - </a:t>
            </a:r>
            <a:r>
              <a:rPr lang="en-US" b="1" dirty="0"/>
              <a:t>Medical Store Management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project is used mainly for medical stores to maintain the details of medical store such as stock and account.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medical shop management software is so designed as to ease the work load of medical shop professionals. The main feature includes inventory management, users management and accounting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b="1" dirty="0"/>
              <a:t>Hardware 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812" y="1905000"/>
            <a:ext cx="7543801" cy="3962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300" dirty="0"/>
              <a:t>Processor : Intel Pentium or higher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300" dirty="0"/>
              <a:t>RAM :     1GB RAM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300" dirty="0"/>
              <a:t>Monitor : 15” </a:t>
            </a:r>
            <a:r>
              <a:rPr lang="en-US" sz="2300" dirty="0" err="1"/>
              <a:t>Colour</a:t>
            </a:r>
            <a:r>
              <a:rPr lang="en-US" sz="2300" dirty="0"/>
              <a:t> Monitor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300" dirty="0"/>
              <a:t>Processor Speed : 1.7 GHZ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300" dirty="0"/>
              <a:t>Hard disk : 30GB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300" dirty="0"/>
              <a:t>Keyboard : Mercury 110 Keys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300" dirty="0"/>
              <a:t>Mouse : Logitech Mouse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300" dirty="0"/>
              <a:t>Operating system : Windows 10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3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79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 System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sz="2600" b="1" dirty="0"/>
              <a:t>Description &amp; </a:t>
            </a:r>
            <a:r>
              <a:rPr lang="en-US" sz="2600" b="1" dirty="0" err="1"/>
              <a:t>priorirty</a:t>
            </a:r>
            <a:endParaRPr lang="en-US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/>
              <a:t>Proposed Database is intended to store, retrieve, update, and manipulate information related to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/>
              <a:t>Staff information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900" dirty="0"/>
              <a:t>Customer Bill Detail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900" dirty="0"/>
              <a:t>Product Details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900" dirty="0"/>
              <a:t>Searching of product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900" dirty="0"/>
              <a:t>Inventory or Stock </a:t>
            </a:r>
            <a:r>
              <a:rPr lang="en-US" sz="2900" dirty="0" err="1"/>
              <a:t>deatails</a:t>
            </a:r>
            <a:endParaRPr lang="en-US" sz="2900" dirty="0"/>
          </a:p>
          <a:p>
            <a:pPr marL="0" indent="0">
              <a:buNone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595374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Scope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/>
              <a:t>As this is generic software it can be used by a wide variety of outlets (Retailers and Wholesalers) to automate the process of manually maintaining the records related to the subject of maintaining the stock and cash flows.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/>
              <a:t>This project  is basically updating the manual shop’s inventory System To </a:t>
            </a:r>
            <a:r>
              <a:rPr lang="en-US" sz="3800" dirty="0" err="1"/>
              <a:t>Automateed</a:t>
            </a:r>
            <a:r>
              <a:rPr lang="en-US" sz="3800" dirty="0"/>
              <a:t> system, So that organization can manage their record in efficient and organized 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/>
              <a:t>Project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This software helps you to track all the products of medical shop moreover it’s a medical shop accounting software. Flexible and adaptive software suited to medical shops or stores or pharmacies of any size.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Project Characteristics:</a:t>
            </a:r>
            <a:endParaRPr lang="en-US" sz="22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200" dirty="0"/>
              <a:t>Customer management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200" dirty="0"/>
              <a:t>Transaction management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200" dirty="0"/>
              <a:t>Stock management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/>
              <a:t>Project Properties</a:t>
            </a:r>
            <a:r>
              <a:rPr lang="en-US" sz="2800" b="1" dirty="0"/>
              <a:t> contd.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main goal of the application is to maintain the records of purchase, Sales and stock details with cash transaction maintenance.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Medical Store  Management software is very needy for  Medical Store . This software help them maintain day to day transactions in computer.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7439830" cy="825502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600" b="1" dirty="0"/>
              <a:t>Drawbacks of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142" y="1981200"/>
            <a:ext cx="6711654" cy="4195481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Problem To maintain record of daily transactions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They have Work load so they Also have problem in dealing with their customer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They also have problem to find a specific product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Problem I also occur while creating bills/invoices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lvl="0" indent="-685800">
              <a:buFont typeface="Wingdings" panose="05000000000000000000" pitchFamily="2" charset="2"/>
              <a:buChar char="q"/>
            </a:pPr>
            <a:r>
              <a:rPr lang="en-US" b="1" dirty="0"/>
              <a:t>Project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There Will be two user Accessing System </a:t>
            </a:r>
            <a:r>
              <a:rPr lang="en-US" dirty="0" err="1"/>
              <a:t>System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Manager : </a:t>
            </a:r>
            <a:r>
              <a:rPr lang="en-US" dirty="0"/>
              <a:t>Who will act As Administrator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Staff: </a:t>
            </a:r>
            <a:r>
              <a:rPr lang="en-US" dirty="0"/>
              <a:t>Who Will accessing the System</a:t>
            </a:r>
          </a:p>
          <a:p>
            <a:pPr marL="0" indent="0">
              <a:buNone/>
            </a:pPr>
            <a:r>
              <a:rPr lang="en-US" b="1" dirty="0"/>
              <a:t>The Features for manager are 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Add ,delete update any product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Manage store (manage </a:t>
            </a:r>
            <a:r>
              <a:rPr lang="en-US" dirty="0" err="1"/>
              <a:t>inventery</a:t>
            </a:r>
            <a:r>
              <a:rPr lang="en-US" dirty="0"/>
              <a:t>, add users etc.)</a:t>
            </a:r>
          </a:p>
          <a:p>
            <a:pPr marL="0" indent="0">
              <a:buNone/>
            </a:pPr>
            <a:r>
              <a:rPr lang="en-US" b="1" dirty="0"/>
              <a:t>The features for the Staff Are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Staff can only search the product and make the bill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Can see the list of 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can only see the product price and available products</a:t>
            </a:r>
          </a:p>
          <a:p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9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lvl="0" indent="-685800">
              <a:buFont typeface="Wingdings" panose="05000000000000000000" pitchFamily="2" charset="2"/>
              <a:buChar char="q"/>
            </a:pPr>
            <a:r>
              <a:rPr lang="en-US" b="1" dirty="0"/>
              <a:t>User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The User Of system are Managers and Staff of the store.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The members share assumed to have basic knowledge of computer &amp; internet browsing While administrator of system should have more knowledge so he/she can resolve small problems and perform information’s.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0160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85800" lvl="0" indent="-685800">
              <a:buFont typeface="Wingdings" panose="05000000000000000000" pitchFamily="2" charset="2"/>
              <a:buChar char="q"/>
            </a:pPr>
            <a:r>
              <a:rPr lang="en-US" b="1" dirty="0"/>
              <a:t>User Classes and Characteristics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 </a:t>
            </a:r>
            <a:r>
              <a:rPr lang="en-US" dirty="0"/>
              <a:t>User Of project include manager and staff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Staff can be Member or visitor who are accessing this system.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Manager Who act as administrator and controlling overall system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User Should IT literate And know to use computer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Cashier Should Know Data entry &amp; Typing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Manager should have knowledge of Internet &amp; Browsing</a:t>
            </a:r>
          </a:p>
          <a:p>
            <a:r>
              <a:rPr lang="en-US" dirty="0"/>
              <a:t> Bot users of the system have a valid username and 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28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543801" cy="4023360"/>
          </a:xfrm>
        </p:spPr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lang="en-US" sz="3800" b="1" dirty="0"/>
              <a:t>   </a:t>
            </a:r>
            <a:r>
              <a:rPr lang="en-US" sz="4500" b="1" dirty="0"/>
              <a:t>Operating environment</a:t>
            </a:r>
            <a:endParaRPr lang="en-US" sz="4500" dirty="0"/>
          </a:p>
          <a:p>
            <a:pPr lvl="0"/>
            <a:r>
              <a:rPr lang="en-US" sz="4500" dirty="0"/>
              <a:t>This project will be operating in windows environment.</a:t>
            </a:r>
          </a:p>
          <a:p>
            <a:pPr lvl="0"/>
            <a:r>
              <a:rPr lang="en-US" sz="4500" dirty="0"/>
              <a:t>The only requirement For using this project is having a </a:t>
            </a:r>
            <a:r>
              <a:rPr lang="en-US" sz="4500" dirty="0" err="1"/>
              <a:t>coputer</a:t>
            </a:r>
            <a:r>
              <a:rPr lang="en-US" sz="4500" dirty="0"/>
              <a:t> with minimum specs.</a:t>
            </a:r>
          </a:p>
          <a:p>
            <a:pPr marL="0" indent="0">
              <a:buNone/>
            </a:pPr>
            <a:r>
              <a:rPr lang="en-US" sz="4500" dirty="0"/>
              <a:t> </a:t>
            </a:r>
          </a:p>
          <a:p>
            <a:pPr marL="0" lvl="0" indent="0">
              <a:buNone/>
            </a:pPr>
            <a:r>
              <a:rPr lang="en-US" sz="4500" b="1" dirty="0"/>
              <a:t>   Design and </a:t>
            </a:r>
            <a:r>
              <a:rPr lang="en-US" sz="4500" b="1" dirty="0" err="1"/>
              <a:t>implemention</a:t>
            </a:r>
            <a:r>
              <a:rPr lang="en-US" sz="4500" b="1" dirty="0"/>
              <a:t> constraints </a:t>
            </a:r>
            <a:endParaRPr lang="en-US" sz="4500" dirty="0"/>
          </a:p>
          <a:p>
            <a:pPr lvl="0"/>
            <a:r>
              <a:rPr lang="en-US" sz="4500" dirty="0"/>
              <a:t>This project is developed using </a:t>
            </a:r>
            <a:r>
              <a:rPr lang="en-US" sz="4500" dirty="0" err="1"/>
              <a:t>VB.on</a:t>
            </a:r>
            <a:r>
              <a:rPr lang="en-US" sz="4500" dirty="0"/>
              <a:t> the backend for database we are using SQL server. The product is Accomplished With the login facility for user.</a:t>
            </a:r>
          </a:p>
          <a:p>
            <a:pPr marL="0" indent="0">
              <a:buNone/>
            </a:pPr>
            <a:r>
              <a:rPr lang="en-US" sz="4500" dirty="0"/>
              <a:t> 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83820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</a:rPr>
              <a:t>Project </a:t>
            </a:r>
            <a:r>
              <a:rPr lang="en-US" sz="3200" b="1" dirty="0" err="1">
                <a:solidFill>
                  <a:schemeClr val="bg1"/>
                </a:solidFill>
              </a:rPr>
              <a:t>charactristics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98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298</TotalTime>
  <Words>386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 Boardroom</vt:lpstr>
      <vt:lpstr>Introduction </vt:lpstr>
      <vt:lpstr>Scope &amp; Objectives</vt:lpstr>
      <vt:lpstr>Project Properties</vt:lpstr>
      <vt:lpstr>Project Properties contd.</vt:lpstr>
      <vt:lpstr>Drawbacks of existing system</vt:lpstr>
      <vt:lpstr>Project Features </vt:lpstr>
      <vt:lpstr>User requirements </vt:lpstr>
      <vt:lpstr>User Classes and Characteristics </vt:lpstr>
      <vt:lpstr>PowerPoint Presentation</vt:lpstr>
      <vt:lpstr>Hardware  Requirements</vt:lpstr>
      <vt:lpstr> System Features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</dc:title>
  <dc:creator/>
  <cp:lastModifiedBy>RideR</cp:lastModifiedBy>
  <cp:revision>26</cp:revision>
  <dcterms:created xsi:type="dcterms:W3CDTF">2006-08-16T00:00:00Z</dcterms:created>
  <dcterms:modified xsi:type="dcterms:W3CDTF">2016-12-18T09:12:32Z</dcterms:modified>
</cp:coreProperties>
</file>