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7" r:id="rId6"/>
    <p:sldId id="260" r:id="rId7"/>
    <p:sldId id="264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>
      <p:cViewPr varScale="1">
        <p:scale>
          <a:sx n="79" d="100"/>
          <a:sy n="79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427D07-C3C5-41B9-84D7-80A07B3870D5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8BF995-D6DC-4772-B7AB-484A1CCD0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676E-531F-4182-BC57-2E8CE06659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BF995-D6DC-4772-B7AB-484A1CCD08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B9A32-CC78-412D-B650-378D23881374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988A6-DE5D-4A83-BAFE-D4F5934A4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9AB72-E5B8-474C-8B20-DC1E99AFB9EB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BB14-8E4E-43DD-B902-B67580973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9890-0C1B-430F-9D35-D1BE4F72A421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C334D-1620-4ED7-809D-1A3D6289E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C8E7E-AC40-4BE4-9CD9-725F2D1D031C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AA79-4A42-41AD-A6EA-6D3EEB7FA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DB9D6-F24E-4C01-AAF3-8811594D0570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EE161-7451-455C-9E0E-655AF9C1B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3FE7B-9D81-451B-B1AC-2216F0B22A2C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B40EC-E0D3-4630-89B8-CA7EC16CB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2FF56-B065-4B3D-83C8-CE566D3BF048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84FBF-99C4-4088-8CF0-842F9238C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287E-A08A-4E4B-B53D-D1181BDC5AA1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EF255-F0AC-4FC5-B658-DA2931E87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49B2-31C8-478D-975B-C345E2476AD1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34EE-0D28-418B-87A1-F9CBB506C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99DD-99D8-473D-A093-C00E01FE1C6C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68B9-8D48-49AE-B3B7-08B767536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41272-8E15-431A-B06D-81BE50F5D98F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3FFEF-D08A-4DDA-918F-60E2B1F10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5A77AB-AD6A-414A-B8B6-9075E65658BC}" type="datetimeFigureOut">
              <a:rPr lang="en-US"/>
              <a:pPr>
                <a:defRPr/>
              </a:pPr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AC6938-25F3-4F47-83B7-0F0FE5A37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" TargetMode="External"/><Relationship Id="rId2" Type="http://schemas.openxmlformats.org/officeDocument/2006/relationships/hyperlink" Target="Pharmacy%20Management%20System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harpfriend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sz="5400" dirty="0">
                <a:solidFill>
                  <a:srgbClr val="0070C0"/>
                </a:solidFill>
              </a:rPr>
              <a:t>Pharmacy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4038600" cy="1752600"/>
          </a:xfrm>
        </p:spPr>
        <p:txBody>
          <a:bodyPr rtlCol="0">
            <a:normAutofit fontScale="925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Lankapura L.N.T.                  RU/E/2008/103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Lansakara M.W.N.S.            RU/E/2008/104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Mirando E.S.L.                     RU/E/2008/116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Premachandra H.D.N.B.     RU/E/2008/134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Senanayake S.M.L A.           RU/E/2008/165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J:\pills-5-icon.png"/>
          <p:cNvPicPr>
            <a:picLocks noChangeAspect="1" noChangeArrowheads="1"/>
          </p:cNvPicPr>
          <p:nvPr/>
        </p:nvPicPr>
        <p:blipFill>
          <a:blip r:embed="rId3" cstate="print"/>
          <a:srcRect t="14286" b="19047"/>
          <a:stretch>
            <a:fillRect/>
          </a:stretch>
        </p:blipFill>
        <p:spPr bwMode="auto">
          <a:xfrm>
            <a:off x="1371600" y="2590800"/>
            <a:ext cx="16002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r>
              <a:rPr lang="en-US" dirty="0"/>
              <a:t>Time plan</a:t>
            </a:r>
          </a:p>
          <a:p>
            <a:pPr eaLnBrk="1" hangingPunct="1"/>
            <a:r>
              <a:rPr lang="en-US" dirty="0"/>
              <a:t>Approach to PMS</a:t>
            </a:r>
          </a:p>
          <a:p>
            <a:pPr lvl="1" eaLnBrk="1" hangingPunct="1"/>
            <a:r>
              <a:rPr lang="en-US" dirty="0"/>
              <a:t>Designing</a:t>
            </a:r>
          </a:p>
          <a:p>
            <a:pPr eaLnBrk="1" hangingPunct="1"/>
            <a:r>
              <a:rPr lang="en-US" dirty="0"/>
              <a:t>Demo</a:t>
            </a:r>
          </a:p>
          <a:p>
            <a:pPr eaLnBrk="1" hangingPunct="1"/>
            <a:r>
              <a:rPr lang="en-US" dirty="0"/>
              <a:t>Problems</a:t>
            </a:r>
          </a:p>
          <a:p>
            <a:pPr eaLnBrk="1" hangingPunct="1"/>
            <a:r>
              <a:rPr lang="en-US" dirty="0"/>
              <a:t>Further Developments</a:t>
            </a:r>
          </a:p>
          <a:p>
            <a:pPr eaLnBrk="1" hangingPunct="1"/>
            <a:r>
              <a:rPr lang="en-US" dirty="0"/>
              <a:t>References</a:t>
            </a:r>
          </a:p>
          <a:p>
            <a:pPr eaLnBrk="1" hangingPunct="1"/>
            <a:endParaRPr lang="en-US" dirty="0">
              <a:solidFill>
                <a:srgbClr val="0070C0"/>
              </a:solidFill>
            </a:endParaRPr>
          </a:p>
          <a:p>
            <a:pPr eaLnBrk="1" hangingPunct="1"/>
            <a:endParaRPr lang="en-US" dirty="0">
              <a:solidFill>
                <a:srgbClr val="0070C0"/>
              </a:solidFill>
            </a:endParaRPr>
          </a:p>
          <a:p>
            <a:pPr lvl="6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Problems in Pharmacy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Handling Accounts &amp; transactions (Payments, sales)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Handling Stock(Available stock, Expire dates,)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Bill issuing.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Responsibilities of the employees (mistakes, cheatings).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r>
              <a:rPr lang="en-US"/>
              <a:t>That is why we are giving Pharmacy Management Solution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Using this solution…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150000"/>
              </a:lnSpc>
            </a:pPr>
            <a:r>
              <a:rPr lang="en-US" dirty="0"/>
              <a:t>User authentication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handling accounts &amp; transactions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Stock handling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Bill issuing.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Report  generating </a:t>
            </a:r>
          </a:p>
          <a:p>
            <a:pPr lvl="2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 descr="D:\Misc\Pics\40_3D Characters HD Wallpapers 1600 X 1200 (www.FreeLatestWallpapers.blogspot.com)\3D Characters HD Wallpapers 1600 X 1200\3D Character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81400"/>
            <a:ext cx="27432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Approach to 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4038600"/>
          </a:xfrm>
        </p:spPr>
        <p:txBody>
          <a:bodyPr/>
          <a:lstStyle/>
          <a:p>
            <a:r>
              <a:rPr lang="en-US" dirty="0"/>
              <a:t>Software should contain..</a:t>
            </a:r>
          </a:p>
          <a:p>
            <a:pPr lvl="2"/>
            <a:r>
              <a:rPr lang="en-US" dirty="0"/>
              <a:t>User authentication</a:t>
            </a:r>
          </a:p>
          <a:p>
            <a:pPr lvl="2"/>
            <a:r>
              <a:rPr lang="en-US" dirty="0"/>
              <a:t>Stocks</a:t>
            </a:r>
          </a:p>
          <a:p>
            <a:pPr lvl="2"/>
            <a:r>
              <a:rPr lang="en-US" dirty="0"/>
              <a:t>Invoices</a:t>
            </a:r>
          </a:p>
          <a:p>
            <a:pPr lvl="2"/>
            <a:r>
              <a:rPr lang="en-US" dirty="0"/>
              <a:t>Reports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D:\Misc\Pics\40_3D Characters HD Wallpapers 1600 X 1200 (www.FreeLatestWallpapers.blogspot.com)\3D Characters HD Wallpapers 1600 X 1200\3D Character (2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886200"/>
            <a:ext cx="36576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Approach to PMS Cont…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We have used</a:t>
            </a:r>
          </a:p>
          <a:p>
            <a:pPr lvl="2" eaLnBrk="1" hangingPunct="1"/>
            <a:r>
              <a:rPr lang="en-US" dirty="0"/>
              <a:t>Visual Studio 2010 – C#</a:t>
            </a:r>
          </a:p>
          <a:p>
            <a:pPr lvl="2" eaLnBrk="1" hangingPunct="1"/>
            <a:r>
              <a:rPr lang="en-US" dirty="0"/>
              <a:t>MySQL 5.0</a:t>
            </a:r>
          </a:p>
          <a:p>
            <a:pPr lvl="2" eaLnBrk="1" hangingPunct="1"/>
            <a:r>
              <a:rPr lang="en-US" dirty="0"/>
              <a:t>MySQL Connector Net 6.3.7</a:t>
            </a:r>
          </a:p>
          <a:p>
            <a:pPr lvl="2" eaLnBrk="1" hangingPunct="1">
              <a:spcAft>
                <a:spcPts val="1200"/>
              </a:spcAft>
            </a:pPr>
            <a:r>
              <a:rPr lang="en-US" dirty="0"/>
              <a:t>TCP channel using port 6464 &amp; 3306 (for 3 tier)</a:t>
            </a:r>
          </a:p>
          <a:p>
            <a:pPr eaLnBrk="1" hangingPunct="1"/>
            <a:r>
              <a:rPr lang="en-US" dirty="0"/>
              <a:t>Phases</a:t>
            </a:r>
          </a:p>
          <a:p>
            <a:pPr lvl="2" eaLnBrk="1" hangingPunct="1"/>
            <a:r>
              <a:rPr lang="en-US" dirty="0"/>
              <a:t>Phase 1 – Client GUI</a:t>
            </a:r>
          </a:p>
          <a:p>
            <a:pPr lvl="2" eaLnBrk="1" hangingPunct="1"/>
            <a:r>
              <a:rPr lang="en-US" dirty="0"/>
              <a:t>Phase 2 – Database</a:t>
            </a:r>
          </a:p>
          <a:p>
            <a:pPr lvl="2" eaLnBrk="1" hangingPunct="1"/>
            <a:r>
              <a:rPr lang="en-US" dirty="0"/>
              <a:t>Phase 3 – Server</a:t>
            </a:r>
          </a:p>
          <a:p>
            <a:pPr lvl="2" eaLnBrk="1" hangingPunct="1"/>
            <a:r>
              <a:rPr lang="en-US" dirty="0"/>
              <a:t>Phase 4 – Create TCP channel between GUI &amp; Server</a:t>
            </a:r>
          </a:p>
          <a:p>
            <a:pPr lvl="2"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interfaces</a:t>
            </a:r>
          </a:p>
          <a:p>
            <a:r>
              <a:rPr lang="en-US" dirty="0"/>
              <a:t>Invoice numbers</a:t>
            </a:r>
          </a:p>
          <a:p>
            <a:r>
              <a:rPr lang="en-US" dirty="0"/>
              <a:t>Changing the server</a:t>
            </a:r>
          </a:p>
          <a:p>
            <a:r>
              <a:rPr lang="en-US" dirty="0"/>
              <a:t>Case sensitive (for searching)</a:t>
            </a:r>
          </a:p>
        </p:txBody>
      </p:sp>
      <p:pic>
        <p:nvPicPr>
          <p:cNvPr id="3074" name="Picture 2" descr="C:\Users\Lakmal\Downloads\3914729343_6ba95723d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0" y="3175000"/>
            <a:ext cx="2762250" cy="368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Further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base system with limited access to customers</a:t>
            </a:r>
          </a:p>
          <a:p>
            <a:r>
              <a:rPr lang="en-US" dirty="0"/>
              <a:t>More details of employers &amp; suppliers</a:t>
            </a:r>
          </a:p>
          <a:p>
            <a:r>
              <a:rPr lang="en-US" dirty="0"/>
              <a:t>Bar code reader</a:t>
            </a:r>
          </a:p>
          <a:p>
            <a:r>
              <a:rPr lang="en-US" dirty="0" err="1"/>
              <a:t>Cheques</a:t>
            </a:r>
            <a:r>
              <a:rPr lang="en-US" dirty="0"/>
              <a:t> &amp; credit cards </a:t>
            </a:r>
          </a:p>
          <a:p>
            <a:r>
              <a:rPr lang="en-US" dirty="0"/>
              <a:t>Warnings </a:t>
            </a:r>
          </a:p>
          <a:p>
            <a:endParaRPr lang="en-US" dirty="0"/>
          </a:p>
        </p:txBody>
      </p:sp>
      <p:pic>
        <p:nvPicPr>
          <p:cNvPr id="4098" name="Picture 2" descr="C:\Users\Lakmal\Downloads\112911235941039.jpg"/>
          <p:cNvPicPr>
            <a:picLocks noChangeAspect="1" noChangeArrowheads="1"/>
          </p:cNvPicPr>
          <p:nvPr/>
        </p:nvPicPr>
        <p:blipFill>
          <a:blip r:embed="rId2" cstate="print"/>
          <a:srcRect l="24306"/>
          <a:stretch>
            <a:fillRect/>
          </a:stretch>
        </p:blipFill>
        <p:spPr bwMode="auto">
          <a:xfrm>
            <a:off x="5821680" y="4114800"/>
            <a:ext cx="332232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1"/>
            <a:r>
              <a:rPr lang="en-US" dirty="0"/>
              <a:t>Microsoft </a:t>
            </a:r>
            <a:r>
              <a:rPr lang="en-US" dirty="0" err="1"/>
              <a:t>msdn</a:t>
            </a:r>
            <a:r>
              <a:rPr lang="en-US" dirty="0"/>
              <a:t> help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2" action="ppaction://hlinkpres?slideindex=1&amp;slidetitle="/>
              </a:rPr>
              <a:t>Msdn.microsoft.com/en/us/library</a:t>
            </a:r>
            <a:endParaRPr lang="en-US" dirty="0"/>
          </a:p>
          <a:p>
            <a:pPr lvl="1"/>
            <a:r>
              <a:rPr lang="en-US" dirty="0"/>
              <a:t>The Code Project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3"/>
              </a:rPr>
              <a:t>www.codeproject.com</a:t>
            </a:r>
            <a:endParaRPr lang="en-US" dirty="0"/>
          </a:p>
          <a:p>
            <a:pPr lvl="1"/>
            <a:r>
              <a:rPr lang="en-US" dirty="0"/>
              <a:t>C# Friends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4"/>
              </a:rPr>
              <a:t>www.csharpfriends.com</a:t>
            </a:r>
            <a:endParaRPr lang="en-US" dirty="0"/>
          </a:p>
          <a:p>
            <a:pPr lvl="1"/>
            <a:r>
              <a:rPr lang="en-US" dirty="0"/>
              <a:t>Microsoft </a:t>
            </a:r>
            <a:r>
              <a:rPr lang="en-US" dirty="0" err="1"/>
              <a:t>msdn</a:t>
            </a:r>
            <a:r>
              <a:rPr lang="en-US" dirty="0"/>
              <a:t> Forum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2" action="ppaction://hlinkpres?slideindex=1&amp;slidetitle="/>
              </a:rPr>
              <a:t>Social. Msdn.microsoft.com/Forums/en</a:t>
            </a:r>
            <a:endParaRPr lang="en-US" dirty="0"/>
          </a:p>
          <a:p>
            <a:pPr lvl="1"/>
            <a:r>
              <a:rPr lang="en-US" dirty="0" err="1"/>
              <a:t>Daniweb</a:t>
            </a:r>
            <a:endParaRPr lang="en-US" dirty="0"/>
          </a:p>
          <a:p>
            <a:pPr lvl="3"/>
            <a:r>
              <a:rPr lang="en-US" dirty="0">
                <a:hlinkClick r:id="rId2" action="ppaction://hlinkpres?slideindex=1&amp;slidetitle="/>
              </a:rPr>
              <a:t>www.daniweb.com/software/development/csharp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308</Words>
  <Application>Microsoft Office PowerPoint</Application>
  <PresentationFormat>On-screen Show (4:3)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Pharmacy Management System</vt:lpstr>
      <vt:lpstr>Outline</vt:lpstr>
      <vt:lpstr>Introduction</vt:lpstr>
      <vt:lpstr>Using this solution…</vt:lpstr>
      <vt:lpstr>Approach to PMS</vt:lpstr>
      <vt:lpstr>Approach to PMS Cont…</vt:lpstr>
      <vt:lpstr>Problems</vt:lpstr>
      <vt:lpstr>Further Developments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2913</dc:creator>
  <cp:lastModifiedBy>RideR</cp:lastModifiedBy>
  <cp:revision>61</cp:revision>
  <dcterms:created xsi:type="dcterms:W3CDTF">2011-12-02T01:58:51Z</dcterms:created>
  <dcterms:modified xsi:type="dcterms:W3CDTF">2016-12-08T14:11:15Z</dcterms:modified>
</cp:coreProperties>
</file>