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9" r:id="rId2"/>
    <p:sldId id="261" r:id="rId3"/>
    <p:sldId id="262" r:id="rId4"/>
    <p:sldId id="267" r:id="rId5"/>
    <p:sldId id="269" r:id="rId6"/>
    <p:sldId id="272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122" autoAdjust="0"/>
  </p:normalViewPr>
  <p:slideViewPr>
    <p:cSldViewPr>
      <p:cViewPr varScale="1">
        <p:scale>
          <a:sx n="67" d="100"/>
          <a:sy n="67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E257E-E073-4D57-9BBA-F6C490D15800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EED20-D487-49DC-B588-0B7795BF3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4BDD1A-6121-4728-B9F5-97FA22E9022E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E23873-5CA9-4521-8064-1D8B3C8A6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066800"/>
            <a:ext cx="4412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SILENT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6705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Menu Driven, Key Board and Mouse Navigation.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Paperless Practice.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Improve Efficiency, Productivity.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Cost Effective Solutions.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Graphical User Interface With Context Sensitive Help.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No Special Training  Needed For Using The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Provides multi user environment. 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1" name="Picture 3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295400"/>
            <a:ext cx="18288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86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914400"/>
            <a:ext cx="374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LIST FORM</a:t>
            </a:r>
          </a:p>
        </p:txBody>
      </p:sp>
      <p:pic>
        <p:nvPicPr>
          <p:cNvPr id="8194" name="Picture 2" descr="G:\CLIPS\CUSTOMER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5715000" cy="2340469"/>
          </a:xfrm>
          <a:prstGeom prst="rect">
            <a:avLst/>
          </a:prstGeom>
          <a:noFill/>
        </p:spPr>
      </p:pic>
      <p:pic>
        <p:nvPicPr>
          <p:cNvPr id="8195" name="Picture 3" descr="G:\CLIPS\customer a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95800"/>
            <a:ext cx="3505201" cy="13873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096000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ADDITION</a:t>
            </a:r>
          </a:p>
        </p:txBody>
      </p:sp>
      <p:pic>
        <p:nvPicPr>
          <p:cNvPr id="8196" name="Picture 4" descr="G:\CLIPS\CUSTOMER UPDA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495800"/>
            <a:ext cx="3283655" cy="1371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5000" y="6096000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UPDATE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810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838200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SUPPLIER FORM</a:t>
            </a:r>
          </a:p>
        </p:txBody>
      </p:sp>
      <p:pic>
        <p:nvPicPr>
          <p:cNvPr id="9218" name="Picture 2" descr="G:\CLIPS\SUPPLIER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1"/>
            <a:ext cx="6719888" cy="2438400"/>
          </a:xfrm>
          <a:prstGeom prst="rect">
            <a:avLst/>
          </a:prstGeom>
          <a:noFill/>
        </p:spPr>
      </p:pic>
      <p:pic>
        <p:nvPicPr>
          <p:cNvPr id="9219" name="Picture 3" descr="G:\CLIPS\supplier a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4419600"/>
            <a:ext cx="3505201" cy="1351592"/>
          </a:xfrm>
          <a:prstGeom prst="rect">
            <a:avLst/>
          </a:prstGeom>
          <a:noFill/>
        </p:spPr>
      </p:pic>
      <p:pic>
        <p:nvPicPr>
          <p:cNvPr id="9220" name="Picture 4" descr="G:\CLIPS\SUPPLIER UPDA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381371"/>
            <a:ext cx="3505200" cy="139734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76400" y="6096000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6096000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048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762000"/>
            <a:ext cx="349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LIST FORM</a:t>
            </a:r>
          </a:p>
        </p:txBody>
      </p:sp>
      <p:pic>
        <p:nvPicPr>
          <p:cNvPr id="10242" name="Picture 2" descr="G:\CLIPS\product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124575" cy="2497578"/>
          </a:xfrm>
          <a:prstGeom prst="rect">
            <a:avLst/>
          </a:prstGeom>
          <a:noFill/>
        </p:spPr>
      </p:pic>
      <p:pic>
        <p:nvPicPr>
          <p:cNvPr id="10243" name="Picture 3" descr="G:\CLIPS\PRODUCT A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5" y="4452937"/>
            <a:ext cx="3416295" cy="1338263"/>
          </a:xfrm>
          <a:prstGeom prst="rect">
            <a:avLst/>
          </a:prstGeom>
          <a:noFill/>
        </p:spPr>
      </p:pic>
      <p:pic>
        <p:nvPicPr>
          <p:cNvPr id="10244" name="Picture 4" descr="G:\CLIPS\PRODUCT UPDA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7082" y="4419600"/>
            <a:ext cx="3441940" cy="1371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0936" y="5867400"/>
            <a:ext cx="121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5867400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86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762000"/>
            <a:ext cx="3691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PURCHASE BILL FORM</a:t>
            </a:r>
          </a:p>
        </p:txBody>
      </p:sp>
      <p:pic>
        <p:nvPicPr>
          <p:cNvPr id="11266" name="Picture 2" descr="G:\CLIPS\PURCHASE BI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772400" cy="4326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5137" y="2286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914400"/>
            <a:ext cx="2972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SALES BILL FORM</a:t>
            </a:r>
          </a:p>
        </p:txBody>
      </p:sp>
      <p:pic>
        <p:nvPicPr>
          <p:cNvPr id="12290" name="Picture 2" descr="G:\CLIPS\SALES BI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229600" cy="3171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ehra\AppData\Local\Microsoft\Windows\Temporary Internet Files\Content.IE5\A7U57N1C\MC9003052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910433" cy="485405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838200" y="581323"/>
            <a:ext cx="6781800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</a:t>
            </a:r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8800" b="1" cap="none" spc="50" dirty="0">
                <a:ln w="11430"/>
                <a:solidFill>
                  <a:schemeClr val="accent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68580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35770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Database Operations.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Initial Records.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Transaction Management.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Inventory Management.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Accounting.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User Management.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Documents and Settings\SEHRA's\Local Settings\Temporary Internet Files\Content.IE5\2QU95838\MC90007134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981200"/>
            <a:ext cx="2903501" cy="28245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838200"/>
            <a:ext cx="390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OPERATIONS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6622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All operations relating to database is carried out in this module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Including :-</a:t>
            </a:r>
          </a:p>
          <a:p>
            <a:pPr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Create/Adding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Edit/ Delete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Back up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Restore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86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838200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MANAGEMENT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5438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module in which various users of SEHRA MEDICAL STORE are created. Different privilege levels can be assigned to each user for providing high security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 it Includes :-</a:t>
            </a:r>
          </a:p>
          <a:p>
            <a:pPr>
              <a:buFontTx/>
              <a:buNone/>
            </a:pPr>
            <a:endParaRPr lang="en-US" sz="2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User creation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Privilege Setting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81000"/>
            <a:ext cx="700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AUTOMATION OF </a:t>
            </a:r>
          </a:p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MEDICAL </a:t>
            </a:r>
          </a:p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44958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Screen Shots </a:t>
            </a:r>
            <a:endParaRPr lang="en-US" sz="4000" b="1" i="1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3277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066800"/>
            <a:ext cx="3633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 LAYOUT FORM</a:t>
            </a:r>
          </a:p>
        </p:txBody>
      </p:sp>
      <p:pic>
        <p:nvPicPr>
          <p:cNvPr id="5122" name="Picture 2" descr="G:\CLIPS\FR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19354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04800"/>
            <a:ext cx="32775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1066800"/>
            <a:ext cx="357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REGISTRATION FORM</a:t>
            </a:r>
          </a:p>
        </p:txBody>
      </p:sp>
      <p:pic>
        <p:nvPicPr>
          <p:cNvPr id="4098" name="Picture 2" descr="G:\CLIPS\REGISTR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0"/>
            <a:ext cx="7632264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327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1066800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FORM</a:t>
            </a:r>
          </a:p>
        </p:txBody>
      </p:sp>
      <p:pic>
        <p:nvPicPr>
          <p:cNvPr id="6146" name="Picture 2" descr="G:\CLIPS\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199677" cy="3192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4800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SEHRA MEDICAL STORE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106680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AMS FORM</a:t>
            </a:r>
          </a:p>
        </p:txBody>
      </p:sp>
      <p:pic>
        <p:nvPicPr>
          <p:cNvPr id="7170" name="Picture 2" descr="G:\CLIPS\fron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8339138" cy="3135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211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ENTERPRICES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SEHRA</dc:creator>
  <cp:lastModifiedBy>RideR</cp:lastModifiedBy>
  <cp:revision>23</cp:revision>
  <dcterms:created xsi:type="dcterms:W3CDTF">2014-10-09T02:13:30Z</dcterms:created>
  <dcterms:modified xsi:type="dcterms:W3CDTF">2016-12-08T14:08:39Z</dcterms:modified>
</cp:coreProperties>
</file>