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6A84E-CC10-466E-85BF-A8655D49346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C7403-B312-4618-9A50-5365BA3E8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1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897268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Швейная фабрика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44215" y="5605669"/>
            <a:ext cx="1539904" cy="970060"/>
          </a:xfrm>
        </p:spPr>
        <p:txBody>
          <a:bodyPr>
            <a:normAutofit fontScale="55000" lnSpcReduction="2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Голубчиков Н.А.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бывальцев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М.В.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66618" y="2617678"/>
            <a:ext cx="601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мобильного приложения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3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6626" y="556688"/>
            <a:ext cx="9231549" cy="1655762"/>
          </a:xfrm>
        </p:spPr>
        <p:txBody>
          <a:bodyPr/>
          <a:lstStyle/>
          <a:p>
            <a:pPr algn="ctr"/>
            <a:r>
              <a:rPr lang="ru-RU" b="1" dirty="0" smtClean="0"/>
              <a:t>Авторизация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14" y="1270511"/>
            <a:ext cx="2648063" cy="14889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84" y="1270511"/>
            <a:ext cx="2648063" cy="14889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62778" y="2772384"/>
            <a:ext cx="2489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Рисунок 1 -Окно авторизации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242890" y="2818551"/>
            <a:ext cx="291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Рисунок 2 – Уведомление об входе</a:t>
            </a:r>
          </a:p>
          <a:p>
            <a:pPr algn="ctr"/>
            <a:r>
              <a:rPr lang="ru-RU" sz="1400" dirty="0" smtClean="0"/>
              <a:t>И страница директора</a:t>
            </a:r>
            <a:endParaRPr lang="en-US" sz="14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8224" y="1257569"/>
            <a:ext cx="2671079" cy="15018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51453" y="2818551"/>
            <a:ext cx="2917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3</a:t>
            </a:r>
            <a:r>
              <a:rPr lang="ru-RU" sz="1400" dirty="0" smtClean="0"/>
              <a:t> – Уведомление об входе</a:t>
            </a:r>
          </a:p>
          <a:p>
            <a:pPr algn="ctr"/>
            <a:r>
              <a:rPr lang="ru-RU" sz="1400" dirty="0" smtClean="0"/>
              <a:t>И страница заказчика</a:t>
            </a:r>
            <a:endParaRPr lang="en-US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978" y="3578040"/>
            <a:ext cx="2648063" cy="14619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43312" y="5125318"/>
            <a:ext cx="288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Рисунок </a:t>
            </a:r>
            <a:r>
              <a:rPr lang="en-US" sz="1400" dirty="0" smtClean="0"/>
              <a:t>4</a:t>
            </a:r>
            <a:r>
              <a:rPr lang="ru-RU" sz="1400" dirty="0" smtClean="0"/>
              <a:t> -</a:t>
            </a:r>
            <a:r>
              <a:rPr lang="en-US" sz="1400" dirty="0" smtClean="0"/>
              <a:t> </a:t>
            </a:r>
            <a:r>
              <a:rPr lang="ru-RU" sz="1400" dirty="0" smtClean="0"/>
              <a:t>Уведомление </a:t>
            </a:r>
            <a:r>
              <a:rPr lang="ru-RU" sz="1400" dirty="0"/>
              <a:t>об входе</a:t>
            </a:r>
          </a:p>
          <a:p>
            <a:pPr algn="ctr"/>
            <a:r>
              <a:rPr lang="ru-RU" sz="1400" dirty="0"/>
              <a:t>И страница </a:t>
            </a:r>
            <a:r>
              <a:rPr lang="ru-RU" sz="1400" dirty="0" smtClean="0"/>
              <a:t>кладовщика</a:t>
            </a:r>
            <a:endParaRPr lang="en-US" sz="140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839" y="3611614"/>
            <a:ext cx="2641101" cy="13948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96692" y="5125318"/>
            <a:ext cx="2887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dirty="0" smtClean="0"/>
              <a:t>Рисунок 5 -</a:t>
            </a:r>
            <a:r>
              <a:rPr lang="en-US" sz="1400" dirty="0" smtClean="0"/>
              <a:t> </a:t>
            </a:r>
            <a:r>
              <a:rPr lang="ru-RU" sz="1400" dirty="0" smtClean="0"/>
              <a:t>Уведомление </a:t>
            </a:r>
            <a:r>
              <a:rPr lang="ru-RU" sz="1400" dirty="0"/>
              <a:t>об входе</a:t>
            </a:r>
          </a:p>
          <a:p>
            <a:pPr algn="ctr"/>
            <a:r>
              <a:rPr lang="ru-RU" sz="1400" dirty="0"/>
              <a:t>И страница </a:t>
            </a:r>
            <a:r>
              <a:rPr lang="ru-RU" sz="1400" dirty="0" smtClean="0"/>
              <a:t>менеджера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2587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6101" y="1000776"/>
            <a:ext cx="8791575" cy="1655762"/>
          </a:xfrm>
        </p:spPr>
        <p:txBody>
          <a:bodyPr/>
          <a:lstStyle/>
          <a:p>
            <a:r>
              <a:rPr lang="ru-RU" dirty="0" smtClean="0"/>
              <a:t>Немного функционала программы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126" y="2152344"/>
            <a:ext cx="9263662" cy="10083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57523" y="3350103"/>
            <a:ext cx="302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6 - Список изделий </a:t>
            </a: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799" y="3908806"/>
            <a:ext cx="5388198" cy="16206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36450" y="5748991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</a:t>
            </a:r>
            <a:r>
              <a:rPr lang="en-US" dirty="0" smtClean="0"/>
              <a:t>7</a:t>
            </a:r>
            <a:r>
              <a:rPr lang="ru-RU" dirty="0" smtClean="0"/>
              <a:t> – Бухгалтерские материалы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79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6101" y="1000776"/>
            <a:ext cx="8791575" cy="1655762"/>
          </a:xfrm>
        </p:spPr>
        <p:txBody>
          <a:bodyPr/>
          <a:lstStyle/>
          <a:p>
            <a:r>
              <a:rPr lang="ru-RU" dirty="0" smtClean="0"/>
              <a:t>Немного функционала программы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64128" y="3319958"/>
            <a:ext cx="3981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Рисунок </a:t>
            </a:r>
            <a:r>
              <a:rPr lang="ru-RU" dirty="0" smtClean="0"/>
              <a:t>8 </a:t>
            </a:r>
            <a:r>
              <a:rPr lang="ru-RU" dirty="0"/>
              <a:t>– Бухгалтерские материалы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36450" y="5748991"/>
            <a:ext cx="407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9 – Бухгалтерские материалы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01" y="1694084"/>
            <a:ext cx="4630761" cy="13282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215" y="3865583"/>
            <a:ext cx="5819364" cy="170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55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6101" y="1000776"/>
            <a:ext cx="8791575" cy="1655762"/>
          </a:xfrm>
        </p:spPr>
        <p:txBody>
          <a:bodyPr/>
          <a:lstStyle/>
          <a:p>
            <a:r>
              <a:rPr lang="ru-RU" dirty="0" smtClean="0"/>
              <a:t>Немного функционала программы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6150" y="3348621"/>
            <a:ext cx="34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10 - Список продукцией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5527" y="5875991"/>
            <a:ext cx="3797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11 – Изменение продукции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935" y="1573826"/>
            <a:ext cx="3211925" cy="16665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515" y="4075999"/>
            <a:ext cx="1459269" cy="216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6101" y="1000776"/>
            <a:ext cx="8791575" cy="1655762"/>
          </a:xfrm>
        </p:spPr>
        <p:txBody>
          <a:bodyPr/>
          <a:lstStyle/>
          <a:p>
            <a:r>
              <a:rPr lang="ru-RU" dirty="0" smtClean="0"/>
              <a:t>Немного функционала программы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6150" y="3348621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12 - Инвентаризация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5527" y="5875991"/>
            <a:ext cx="3848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13 – Страница конструктора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15" y="1828657"/>
            <a:ext cx="4401164" cy="10764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808" y="3717953"/>
            <a:ext cx="3564586" cy="30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82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6101" y="1000776"/>
            <a:ext cx="8791575" cy="1655762"/>
          </a:xfrm>
        </p:spPr>
        <p:txBody>
          <a:bodyPr/>
          <a:lstStyle/>
          <a:p>
            <a:r>
              <a:rPr lang="ru-RU" dirty="0" err="1" smtClean="0"/>
              <a:t>МобильноЕ</a:t>
            </a:r>
            <a:r>
              <a:rPr lang="ru-RU" dirty="0" smtClean="0"/>
              <a:t> приложение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96950" y="4932498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14 – Главное окно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14023" y="5030855"/>
            <a:ext cx="292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Рисунок 15 – Окно изделия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037" y="2281888"/>
            <a:ext cx="1102995" cy="2451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60" y="2334209"/>
            <a:ext cx="1079450" cy="23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193</TotalTime>
  <Words>120</Words>
  <Application>Microsoft Office PowerPoint</Application>
  <PresentationFormat>Широкоэкранный</PresentationFormat>
  <Paragraphs>28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Tw Cen MT</vt:lpstr>
      <vt:lpstr>Контур</vt:lpstr>
      <vt:lpstr>Швейная фабрика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Швейная фабрика</dc:title>
  <dc:creator>Nik Gol</dc:creator>
  <cp:lastModifiedBy>Nik Gol</cp:lastModifiedBy>
  <cp:revision>8</cp:revision>
  <dcterms:created xsi:type="dcterms:W3CDTF">2024-06-01T00:35:07Z</dcterms:created>
  <dcterms:modified xsi:type="dcterms:W3CDTF">2024-06-01T03:49:07Z</dcterms:modified>
</cp:coreProperties>
</file>