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95" r:id="rId6"/>
    <p:sldId id="260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1" r:id="rId22"/>
    <p:sldId id="290" r:id="rId23"/>
    <p:sldId id="312" r:id="rId24"/>
    <p:sldId id="31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94" y="8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Indroduction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Alexandru Dima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20.10.2014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Dynamic programming language;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Interpreted and executed on Client Side;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Implements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Interacts with user actions;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Asynchronous communication;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Document manipulation;</a:t>
            </a:r>
          </a:p>
        </p:txBody>
      </p:sp>
    </p:spTree>
    <p:extLst>
      <p:ext uri="{BB962C8B-B14F-4D97-AF65-F5344CB8AC3E}">
        <p14:creationId xmlns:p14="http://schemas.microsoft.com/office/powerpoint/2010/main" val="42721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Adding JavaScript on page: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Inside HTML file;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external scripts loaded inside HTML page;</a:t>
            </a:r>
          </a:p>
        </p:txBody>
      </p:sp>
    </p:spTree>
    <p:extLst>
      <p:ext uri="{BB962C8B-B14F-4D97-AF65-F5344CB8AC3E}">
        <p14:creationId xmlns:p14="http://schemas.microsoft.com/office/powerpoint/2010/main" val="40369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type declaration;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using ‘</a:t>
            </a:r>
            <a:r>
              <a:rPr lang="en-US" sz="1600" dirty="0" err="1" smtClean="0"/>
              <a:t>var</a:t>
            </a:r>
            <a:r>
              <a:rPr lang="en-US" sz="1600" dirty="0" smtClean="0"/>
              <a:t>’ keyword;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Scope: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Local: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inside a function;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 parameters;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Global: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outside a function;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inside a function but without the ‘</a:t>
            </a:r>
            <a:r>
              <a:rPr lang="en-US" sz="1600" dirty="0" err="1" smtClean="0"/>
              <a:t>var</a:t>
            </a:r>
            <a:r>
              <a:rPr lang="en-US" sz="1600" dirty="0" smtClean="0"/>
              <a:t>’ keyword;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72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Boolean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131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Array 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 = new Array(“a”, “b”, 1, 2);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 = [‘a’, ‘b’, 1, 2];</a:t>
            </a:r>
          </a:p>
        </p:txBody>
      </p:sp>
    </p:spTree>
    <p:extLst>
      <p:ext uri="{BB962C8B-B14F-4D97-AF65-F5344CB8AC3E}">
        <p14:creationId xmlns:p14="http://schemas.microsoft.com/office/powerpoint/2010/main" val="6732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Object 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new Object();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{};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a constructor function:</a:t>
            </a:r>
          </a:p>
          <a:p>
            <a:pPr lvl="1"/>
            <a:r>
              <a:rPr lang="en-US" sz="1600" dirty="0" smtClean="0"/>
              <a:t>	function </a:t>
            </a:r>
            <a:r>
              <a:rPr lang="en-US" sz="1600" dirty="0" err="1" smtClean="0"/>
              <a:t>myType</a:t>
            </a:r>
            <a:r>
              <a:rPr lang="en-US" sz="1600" dirty="0" smtClean="0"/>
              <a:t>() {};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new </a:t>
            </a:r>
            <a:r>
              <a:rPr lang="en-US" sz="1600" dirty="0" err="1" smtClean="0"/>
              <a:t>myType</a:t>
            </a:r>
            <a:r>
              <a:rPr lang="en-US" sz="16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336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Accesing</a:t>
            </a:r>
            <a:r>
              <a:rPr lang="en-US" sz="2000" dirty="0" smtClean="0"/>
              <a:t> object 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myObj.myProp</a:t>
            </a:r>
            <a:r>
              <a:rPr lang="en-US" sz="16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myObj</a:t>
            </a:r>
            <a:r>
              <a:rPr lang="en-US" sz="1600" dirty="0" smtClean="0"/>
              <a:t>[“</a:t>
            </a:r>
            <a:r>
              <a:rPr lang="en-US" sz="1600" dirty="0" err="1" smtClean="0"/>
              <a:t>myProp</a:t>
            </a:r>
            <a:r>
              <a:rPr lang="en-US" sz="1600" dirty="0" smtClean="0"/>
              <a:t>”];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myKey</a:t>
            </a:r>
            <a:r>
              <a:rPr lang="en-US" sz="1600" dirty="0" smtClean="0"/>
              <a:t> = “</a:t>
            </a:r>
            <a:r>
              <a:rPr lang="en-US" sz="1600" dirty="0" err="1" smtClean="0"/>
              <a:t>myProp</a:t>
            </a:r>
            <a:r>
              <a:rPr lang="en-US" sz="1600" dirty="0" smtClean="0"/>
              <a:t>”; </a:t>
            </a:r>
            <a:r>
              <a:rPr lang="en-US" sz="1600" dirty="0" err="1" smtClean="0"/>
              <a:t>myObj</a:t>
            </a:r>
            <a:r>
              <a:rPr lang="en-US" sz="1600" dirty="0" smtClean="0"/>
              <a:t>[</a:t>
            </a:r>
            <a:r>
              <a:rPr lang="en-US" sz="1600" dirty="0" err="1" smtClean="0"/>
              <a:t>myKey</a:t>
            </a:r>
            <a:r>
              <a:rPr lang="en-US" sz="1600" dirty="0" smtClean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5459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 </a:t>
            </a:r>
            <a:r>
              <a:rPr lang="en-US" sz="1600" dirty="0" err="1" smtClean="0"/>
              <a:t>myF</a:t>
            </a:r>
            <a:r>
              <a:rPr lang="en-US" sz="1600" dirty="0" smtClean="0"/>
              <a:t>(</a:t>
            </a:r>
            <a:r>
              <a:rPr lang="en-US" sz="1600" dirty="0" err="1" smtClean="0"/>
              <a:t>params</a:t>
            </a:r>
            <a:r>
              <a:rPr lang="en-US" sz="1600" dirty="0" smtClean="0"/>
              <a:t>…) {… return value;};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myF</a:t>
            </a:r>
            <a:r>
              <a:rPr lang="en-US" sz="1600" dirty="0" smtClean="0"/>
              <a:t> = function(</a:t>
            </a:r>
            <a:r>
              <a:rPr lang="en-US" sz="1600" dirty="0" err="1" smtClean="0"/>
              <a:t>params</a:t>
            </a:r>
            <a:r>
              <a:rPr lang="en-US" sz="1600" dirty="0" smtClean="0"/>
              <a:t>…) {… return value;};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Calling: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myF</a:t>
            </a:r>
            <a:r>
              <a:rPr lang="en-US" sz="1600" dirty="0" smtClean="0"/>
              <a:t>(“value”,…);</a:t>
            </a:r>
          </a:p>
        </p:txBody>
      </p:sp>
    </p:spTree>
    <p:extLst>
      <p:ext uri="{BB962C8B-B14F-4D97-AF65-F5344CB8AC3E}">
        <p14:creationId xmlns:p14="http://schemas.microsoft.com/office/powerpoint/2010/main" val="151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Triggered on user actions;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call JavaScript Functions;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Ex: </a:t>
            </a:r>
            <a:r>
              <a:rPr lang="en-US" sz="1600" dirty="0" err="1" smtClean="0"/>
              <a:t>onclick</a:t>
            </a:r>
            <a:r>
              <a:rPr lang="en-US" sz="1600" dirty="0" smtClean="0"/>
              <a:t>, </a:t>
            </a:r>
            <a:r>
              <a:rPr lang="en-US" sz="1600" dirty="0" err="1" smtClean="0"/>
              <a:t>onmouseover</a:t>
            </a:r>
            <a:r>
              <a:rPr lang="en-US" sz="1600" dirty="0" smtClean="0"/>
              <a:t>, </a:t>
            </a:r>
            <a:r>
              <a:rPr lang="en-US" sz="1600" dirty="0" err="1" smtClean="0"/>
              <a:t>onkeypress</a:t>
            </a:r>
            <a:r>
              <a:rPr lang="en-US" sz="1600" dirty="0" smtClean="0"/>
              <a:t>,….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smtClean="0"/>
              <a:t>Basic JavaScript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Frontend introductions</a:t>
            </a:r>
            <a:br>
              <a:rPr lang="en-US" dirty="0" smtClean="0"/>
            </a:br>
            <a:r>
              <a:rPr lang="en-US" dirty="0" smtClean="0"/>
              <a:t>	- HTML</a:t>
            </a:r>
            <a:br>
              <a:rPr lang="en-US" dirty="0" smtClean="0"/>
            </a:br>
            <a:r>
              <a:rPr lang="en-US" dirty="0" smtClean="0"/>
              <a:t>	- CSS</a:t>
            </a:r>
            <a:br>
              <a:rPr lang="en-US" dirty="0" smtClean="0"/>
            </a:br>
            <a:r>
              <a:rPr lang="en-US" dirty="0" smtClean="0"/>
              <a:t>	- 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Alexandru Dima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20.10.2014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4265504" cy="594000"/>
          </a:xfrm>
        </p:spPr>
        <p:txBody>
          <a:bodyPr/>
          <a:lstStyle/>
          <a:p>
            <a:r>
              <a:rPr lang="en-US" dirty="0" smtClean="0"/>
              <a:t>Frontend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Stored, interpreted and executed on a local client(Web Browser);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Tehnologies</a:t>
            </a:r>
            <a:r>
              <a:rPr lang="en-US" dirty="0" smtClean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JavaScript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with Server Side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Generated code on Server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 through REST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6" y="1701800"/>
            <a:ext cx="4265505" cy="25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0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Interpreted by the Web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structure formed by elements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40848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2789277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DOCTYPE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body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74920" y="3173195"/>
            <a:ext cx="264261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HEAD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 for page description;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 for loading external resources;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&lt;title&gt;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&lt;link&gt;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&lt;style&gt;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&lt;script&gt;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&lt;meta&gt;</a:t>
            </a:r>
          </a:p>
        </p:txBody>
      </p:sp>
    </p:spTree>
    <p:extLst>
      <p:ext uri="{BB962C8B-B14F-4D97-AF65-F5344CB8AC3E}">
        <p14:creationId xmlns:p14="http://schemas.microsoft.com/office/powerpoint/2010/main" val="3849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BODY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Elements displayed in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&lt;div&gt;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&lt;p&gt;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&lt;table&gt;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91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Indicators that offer additional information for elements;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Key/value pairs;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Ex: 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=“http://www.google.com”&gt;Link&lt;/a&gt;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&lt;input type=“text”/&gt;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&lt;table border=“1”&gt;</a:t>
            </a:r>
          </a:p>
        </p:txBody>
      </p:sp>
    </p:spTree>
    <p:extLst>
      <p:ext uri="{BB962C8B-B14F-4D97-AF65-F5344CB8AC3E}">
        <p14:creationId xmlns:p14="http://schemas.microsoft.com/office/powerpoint/2010/main" val="2846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Cascading Style 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Language for formatting HTML </a:t>
            </a:r>
            <a:r>
              <a:rPr lang="en-US" sz="1600" dirty="0" err="1" smtClean="0"/>
              <a:t>elementes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Inside HTML document using ‘style’ attribute or ‘&lt;style&gt;’ element;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External files loaded inside the HTML page;</a:t>
            </a:r>
          </a:p>
        </p:txBody>
      </p:sp>
    </p:spTree>
    <p:extLst>
      <p:ext uri="{BB962C8B-B14F-4D97-AF65-F5344CB8AC3E}">
        <p14:creationId xmlns:p14="http://schemas.microsoft.com/office/powerpoint/2010/main" val="977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424CC9-255C-4972-B5F2-6F19B32F3DE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420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Frontend Development  Indroduction</vt:lpstr>
      <vt:lpstr>Topics  - Frontend introductions  - HTML  - CSS  - JavaScript</vt:lpstr>
      <vt:lpstr>Frontend development</vt:lpstr>
      <vt:lpstr>HTML</vt:lpstr>
      <vt:lpstr>HTML</vt:lpstr>
      <vt:lpstr>HTML</vt:lpstr>
      <vt:lpstr>HTML</vt:lpstr>
      <vt:lpstr>HTML</vt:lpstr>
      <vt:lpstr>CSS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Workshop:  Basic JavaScript Application</vt:lpstr>
      <vt:lpstr>Questions?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Alexandru Dima</cp:lastModifiedBy>
  <cp:revision>149</cp:revision>
  <dcterms:created xsi:type="dcterms:W3CDTF">2013-12-09T08:38:16Z</dcterms:created>
  <dcterms:modified xsi:type="dcterms:W3CDTF">2014-10-21T06:46:32Z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