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sldIdLst>
    <p:sldId id="256" r:id="rId4"/>
    <p:sldId id="257" r:id="rId5"/>
    <p:sldId id="259" r:id="rId6"/>
    <p:sldId id="281" r:id="rId7"/>
    <p:sldId id="282" r:id="rId8"/>
    <p:sldId id="287" r:id="rId9"/>
    <p:sldId id="290" r:id="rId10"/>
    <p:sldId id="291" r:id="rId11"/>
    <p:sldId id="292" r:id="rId12"/>
    <p:sldId id="296" r:id="rId13"/>
    <p:sldId id="295" r:id="rId14"/>
    <p:sldId id="283" r:id="rId15"/>
    <p:sldId id="286" r:id="rId16"/>
    <p:sldId id="288" r:id="rId17"/>
    <p:sldId id="293" r:id="rId18"/>
    <p:sldId id="297" r:id="rId19"/>
    <p:sldId id="289" r:id="rId20"/>
    <p:sldId id="294" r:id="rId21"/>
    <p:sldId id="298" r:id="rId22"/>
    <p:sldId id="280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7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0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4596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6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52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10/22/2014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10/22/2014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AngularJS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de: Alexandru Dima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670411" cy="5940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that represents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– main </a:t>
            </a:r>
            <a:r>
              <a:rPr lang="en-US" dirty="0" smtClean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scopes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childs</a:t>
            </a:r>
            <a:r>
              <a:rPr lang="en-US" dirty="0" smtClean="0"/>
              <a:t> of $</a:t>
            </a:r>
            <a:r>
              <a:rPr lang="en-US" dirty="0" err="1" smtClean="0"/>
              <a:t>rootScope</a:t>
            </a:r>
            <a:r>
              <a:rPr lang="en-US" dirty="0" smtClean="0"/>
              <a:t> or other child scopes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8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90289" cy="594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 angular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Markers on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CSS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comments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specific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 and manipulate DOM</a:t>
            </a:r>
          </a:p>
        </p:txBody>
      </p:sp>
    </p:spTree>
    <p:extLst>
      <p:ext uri="{BB962C8B-B14F-4D97-AF65-F5344CB8AC3E}">
        <p14:creationId xmlns:p14="http://schemas.microsoft.com/office/powerpoint/2010/main" val="7064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ng-app: initialize an </a:t>
            </a: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ng-view: main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ng-include: include HTML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ng-show/ng-hide: show/hide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ng-click: triggers on user click and executes 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ng-model: binds a model variable to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ng-repeat: loops an Array or </a:t>
            </a:r>
            <a:r>
              <a:rPr lang="en-US" dirty="0" smtClean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ng-controller: binds a controller to the current 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4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multiple templates by </a:t>
            </a:r>
            <a:r>
              <a:rPr lang="en-US" dirty="0" smtClean="0"/>
              <a:t>routing(simulate multiple pages);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 of </a:t>
            </a:r>
            <a:r>
              <a:rPr lang="en-US" dirty="0" smtClean="0"/>
              <a:t>URL(ex: ‘#/</a:t>
            </a:r>
            <a:r>
              <a:rPr lang="en-US" dirty="0" err="1" smtClean="0"/>
              <a:t>myroute</a:t>
            </a:r>
            <a:r>
              <a:rPr lang="en-US" dirty="0" smtClean="0"/>
              <a:t>’);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what template to show and what controller to </a:t>
            </a:r>
            <a:r>
              <a:rPr lang="en-US" dirty="0" smtClean="0"/>
              <a:t>use for manipulating the model;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5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interaction with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myApp.controller</a:t>
            </a:r>
            <a:r>
              <a:rPr lang="en-US" dirty="0" smtClean="0"/>
              <a:t>(‘</a:t>
            </a:r>
            <a:r>
              <a:rPr lang="en-US" dirty="0" err="1" smtClean="0"/>
              <a:t>MyController</a:t>
            </a:r>
            <a:r>
              <a:rPr lang="en-US" dirty="0" smtClean="0"/>
              <a:t>‘, [‘dependency’, function(dependency) { … }])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myApp.controller</a:t>
            </a:r>
            <a:r>
              <a:rPr lang="en-US" dirty="0"/>
              <a:t>(‘</a:t>
            </a:r>
            <a:r>
              <a:rPr lang="en-US" dirty="0" err="1"/>
              <a:t>MyController</a:t>
            </a:r>
            <a:r>
              <a:rPr lang="en-US" dirty="0" smtClean="0"/>
              <a:t>‘, </a:t>
            </a:r>
            <a:r>
              <a:rPr lang="en-US" dirty="0"/>
              <a:t>function(dependency) { … </a:t>
            </a:r>
            <a:r>
              <a:rPr lang="en-US" dirty="0" smtClean="0"/>
              <a:t>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Inside $</a:t>
            </a:r>
            <a:r>
              <a:rPr lang="en-US" dirty="0" err="1" smtClean="0"/>
              <a:t>routeProvider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7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Bindings &amp; Scopes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AJAX requests to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 and error callback </a:t>
            </a:r>
            <a:r>
              <a:rPr lang="en-US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as JSON Objects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9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r>
              <a:rPr lang="en-US" dirty="0"/>
              <a:t>$http({url: 'http://demo.teamnet.ro:8282/</a:t>
            </a:r>
            <a:r>
              <a:rPr lang="en-US" dirty="0" err="1"/>
              <a:t>datamodel</a:t>
            </a:r>
            <a:r>
              <a:rPr lang="en-US" dirty="0"/>
              <a:t>/departments/</a:t>
            </a:r>
            <a:r>
              <a:rPr lang="en-US" dirty="0" err="1"/>
              <a:t>findAll</a:t>
            </a:r>
            <a:r>
              <a:rPr lang="en-US" dirty="0"/>
              <a:t>', method: </a:t>
            </a:r>
            <a:r>
              <a:rPr lang="en-US" dirty="0" smtClean="0"/>
              <a:t>'GET‘, data: {}, </a:t>
            </a:r>
            <a:r>
              <a:rPr lang="en-US" dirty="0" err="1" smtClean="0"/>
              <a:t>params</a:t>
            </a:r>
            <a:r>
              <a:rPr lang="en-US" dirty="0" smtClean="0"/>
              <a:t>: {}).</a:t>
            </a:r>
            <a:endParaRPr lang="en-US" dirty="0"/>
          </a:p>
          <a:p>
            <a:r>
              <a:rPr lang="en-US" dirty="0"/>
              <a:t>        success(function(data, status, headers, </a:t>
            </a:r>
            <a:r>
              <a:rPr lang="en-US" dirty="0" err="1"/>
              <a:t>config</a:t>
            </a:r>
            <a:r>
              <a:rPr lang="en-US" dirty="0"/>
              <a:t>) {</a:t>
            </a:r>
          </a:p>
          <a:p>
            <a:r>
              <a:rPr lang="en-US" dirty="0" smtClean="0"/>
              <a:t>	 }).</a:t>
            </a:r>
            <a:endParaRPr lang="en-US" dirty="0"/>
          </a:p>
          <a:p>
            <a:r>
              <a:rPr lang="en-US" dirty="0"/>
              <a:t>        error(function(data, status, headers, </a:t>
            </a:r>
            <a:r>
              <a:rPr lang="en-US" dirty="0" err="1"/>
              <a:t>config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50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116656" cy="594000"/>
          </a:xfrm>
        </p:spPr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JSON: key/value structure;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Ex: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“key1”: “value1”,</a:t>
            </a:r>
          </a:p>
          <a:p>
            <a:r>
              <a:rPr lang="en-US" dirty="0"/>
              <a:t>	</a:t>
            </a:r>
            <a:r>
              <a:rPr lang="en-US" dirty="0" smtClean="0"/>
              <a:t>	“key2”: 1,</a:t>
            </a:r>
          </a:p>
          <a:p>
            <a:r>
              <a:rPr lang="en-US" dirty="0"/>
              <a:t>	</a:t>
            </a:r>
            <a:r>
              <a:rPr lang="en-US" dirty="0" smtClean="0"/>
              <a:t>	“key3”: [1,2],</a:t>
            </a:r>
          </a:p>
          <a:p>
            <a:r>
              <a:rPr lang="en-US" dirty="0"/>
              <a:t>	</a:t>
            </a:r>
            <a:r>
              <a:rPr lang="en-US" dirty="0" smtClean="0"/>
              <a:t>	“key4: {“key5”: “value5”}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2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3100" dirty="0" smtClean="0"/>
              <a:t>- Introduction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Directives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Create an application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Controllers</a:t>
            </a:r>
            <a:br>
              <a:rPr lang="en-US" sz="3100" dirty="0" smtClean="0"/>
            </a:br>
            <a:r>
              <a:rPr lang="en-US" sz="3100" dirty="0" smtClean="0"/>
              <a:t>	- Scopes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HTTP Requests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 dirty="0"/>
              <a:t> HTTP request</a:t>
            </a:r>
          </a:p>
        </p:txBody>
      </p:sp>
    </p:spTree>
    <p:extLst>
      <p:ext uri="{BB962C8B-B14F-4D97-AF65-F5344CB8AC3E}">
        <p14:creationId xmlns:p14="http://schemas.microsoft.com/office/powerpoint/2010/main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MVW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Written in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Way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Extends HTML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39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346" y="1701800"/>
            <a:ext cx="10430603" cy="33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346" y="1701801"/>
            <a:ext cx="7353687" cy="38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application is build from modules;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container for parts of the application;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understand;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as reusable components;</a:t>
            </a:r>
          </a:p>
        </p:txBody>
      </p:sp>
    </p:spTree>
    <p:extLst>
      <p:ext uri="{BB962C8B-B14F-4D97-AF65-F5344CB8AC3E}">
        <p14:creationId xmlns:p14="http://schemas.microsoft.com/office/powerpoint/2010/main" val="6237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Initializes the built-in objects;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the </a:t>
            </a:r>
            <a:r>
              <a:rPr lang="en-US" dirty="0" err="1" smtClean="0"/>
              <a:t>AngularJS</a:t>
            </a:r>
            <a:r>
              <a:rPr lang="en-US" dirty="0" smtClean="0"/>
              <a:t> scopes;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the compiler;</a:t>
            </a:r>
          </a:p>
        </p:txBody>
      </p:sp>
    </p:spTree>
    <p:extLst>
      <p:ext uri="{BB962C8B-B14F-4D97-AF65-F5344CB8AC3E}">
        <p14:creationId xmlns:p14="http://schemas.microsoft.com/office/powerpoint/2010/main" val="24091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initialize an </a:t>
            </a:r>
            <a:r>
              <a:rPr lang="en-US" dirty="0" err="1"/>
              <a:t>AngularJS</a:t>
            </a:r>
            <a:r>
              <a:rPr lang="en-US" dirty="0"/>
              <a:t>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angular.module</a:t>
            </a:r>
            <a:r>
              <a:rPr lang="en-US" dirty="0"/>
              <a:t>(‘</a:t>
            </a:r>
            <a:r>
              <a:rPr lang="en-US" dirty="0" err="1"/>
              <a:t>appName</a:t>
            </a:r>
            <a:r>
              <a:rPr lang="en-US" dirty="0"/>
              <a:t>', []);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&lt;ANY ng-app=“</a:t>
            </a:r>
            <a:r>
              <a:rPr lang="en-US" dirty="0" err="1"/>
              <a:t>appName</a:t>
            </a:r>
            <a:r>
              <a:rPr lang="en-US" dirty="0"/>
              <a:t>”…&gt;…&lt;/ANY&gt;</a:t>
            </a:r>
          </a:p>
        </p:txBody>
      </p:sp>
    </p:spTree>
    <p:extLst>
      <p:ext uri="{BB962C8B-B14F-4D97-AF65-F5344CB8AC3E}">
        <p14:creationId xmlns:p14="http://schemas.microsoft.com/office/powerpoint/2010/main" val="27317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built-in </a:t>
            </a:r>
            <a:r>
              <a:rPr lang="en-US" dirty="0" smtClean="0"/>
              <a:t>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smtClean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355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1_Office Theme</vt:lpstr>
      <vt:lpstr>2_Office Theme</vt:lpstr>
      <vt:lpstr>Frontend Development  AngularJS</vt:lpstr>
      <vt:lpstr>Topics  - Introduction  - Directives  - Create an application  - Controllers  - Scopes  - HTTP Requests  </vt:lpstr>
      <vt:lpstr>Introduction</vt:lpstr>
      <vt:lpstr>Introduction</vt:lpstr>
      <vt:lpstr>Introduction</vt:lpstr>
      <vt:lpstr>Application</vt:lpstr>
      <vt:lpstr>Application</vt:lpstr>
      <vt:lpstr>Application</vt:lpstr>
      <vt:lpstr>Application</vt:lpstr>
      <vt:lpstr>Workshop:  AngularJS Application</vt:lpstr>
      <vt:lpstr>Scope</vt:lpstr>
      <vt:lpstr>Directives</vt:lpstr>
      <vt:lpstr>Directives</vt:lpstr>
      <vt:lpstr>Routes</vt:lpstr>
      <vt:lpstr>Controllers</vt:lpstr>
      <vt:lpstr>Workshop:  AngularJS Bindings &amp; Scopes</vt:lpstr>
      <vt:lpstr>HTTP Requests</vt:lpstr>
      <vt:lpstr>HTTP Requests</vt:lpstr>
      <vt:lpstr>HTTP Requests</vt:lpstr>
      <vt:lpstr>Workshop:  AngularJS HTTP request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Alexandru Dima</cp:lastModifiedBy>
  <cp:revision>62</cp:revision>
  <dcterms:created xsi:type="dcterms:W3CDTF">2014-10-20T21:15:48Z</dcterms:created>
  <dcterms:modified xsi:type="dcterms:W3CDTF">2014-10-22T05:11:15Z</dcterms:modified>
</cp:coreProperties>
</file>