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</p:sldMasterIdLst>
  <p:sldIdLst>
    <p:sldId id="256" r:id="rId4"/>
    <p:sldId id="257" r:id="rId5"/>
    <p:sldId id="291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80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5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79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967" y="2787650"/>
            <a:ext cx="10272184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7" y="6520295"/>
            <a:ext cx="144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044185" y="835026"/>
            <a:ext cx="1885283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326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51931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966" y="1600201"/>
            <a:ext cx="10272185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6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64405" y="766826"/>
            <a:ext cx="7695116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7151" y="1701801"/>
            <a:ext cx="3936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15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0541" y="1419826"/>
            <a:ext cx="6121460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60967" y="1419826"/>
            <a:ext cx="4949821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57153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967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39739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6197603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84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78104" y="766826"/>
            <a:ext cx="7712467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82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6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7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35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17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967" y="2787650"/>
            <a:ext cx="10272184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7" y="6520295"/>
            <a:ext cx="144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044185" y="835026"/>
            <a:ext cx="1885283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406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51931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966" y="1600201"/>
            <a:ext cx="10272185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89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64405" y="766826"/>
            <a:ext cx="7695116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7151" y="1701801"/>
            <a:ext cx="3936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4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0541" y="1419826"/>
            <a:ext cx="6121460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60967" y="1419826"/>
            <a:ext cx="4949821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64596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967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39739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6197603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031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78104" y="766826"/>
            <a:ext cx="7712467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166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5260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5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2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5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355A1-BF8F-464F-9B49-3A2372DAF5D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DDD1723-F08C-BC4A-A158-087EDAF93B47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10/23/2014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CA058A1-CBA4-D04F-93B6-1CEDCCC56854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5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DDD1723-F08C-BC4A-A158-087EDAF93B47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10/23/2014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CA058A1-CBA4-D04F-93B6-1CEDCCC56854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2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Frontend Development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AngularJS</a:t>
            </a:r>
            <a:r>
              <a:rPr lang="en-US" dirty="0" smtClean="0"/>
              <a:t> Forms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44725" y="6280151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de-DE" sz="800" dirty="0">
                <a:solidFill>
                  <a:srgbClr val="FFFFFF"/>
                </a:solidFill>
                <a:cs typeface="Arial"/>
              </a:rPr>
              <a:t>Pregatit </a:t>
            </a:r>
            <a:r>
              <a:rPr lang="de-DE" sz="800" dirty="0" smtClean="0">
                <a:solidFill>
                  <a:srgbClr val="FFFFFF"/>
                </a:solidFill>
                <a:cs typeface="Arial"/>
              </a:rPr>
              <a:t>de: Alexandru Dima </a:t>
            </a:r>
            <a:r>
              <a:rPr lang="de-DE" sz="800" dirty="0">
                <a:solidFill>
                  <a:srgbClr val="FFFFFF"/>
                </a:solidFill>
                <a:cs typeface="Arial"/>
              </a:rPr>
              <a:t>	Data: 20.10.2014</a:t>
            </a:r>
            <a:endParaRPr lang="en-US" sz="8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3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ng-form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Similar to &lt;form&gt; element from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Can be used as element or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Can be nested inside another ng-form directive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Useful for validation of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‘name’ attribute is used to publish to current scope form controller</a:t>
            </a:r>
          </a:p>
        </p:txBody>
      </p:sp>
    </p:spTree>
    <p:extLst>
      <p:ext uri="{BB962C8B-B14F-4D97-AF65-F5344CB8AC3E}">
        <p14:creationId xmlns:p14="http://schemas.microsoft.com/office/powerpoint/2010/main" val="11260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ng-form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Elements: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input(text, number, email, checkbox, radio,…)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</a:t>
            </a:r>
            <a:r>
              <a:rPr lang="en-US" sz="1600" dirty="0" smtClean="0"/>
              <a:t>elect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textarea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951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ng-form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Directives: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ng-required=“[</a:t>
            </a:r>
            <a:r>
              <a:rPr lang="en-US" sz="1600" dirty="0" err="1" smtClean="0"/>
              <a:t>boolean</a:t>
            </a:r>
            <a:r>
              <a:rPr lang="en-US" sz="1600" dirty="0" smtClean="0"/>
              <a:t>]”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ng-disabled=“[</a:t>
            </a:r>
            <a:r>
              <a:rPr lang="en-US" sz="1600" dirty="0" err="1" smtClean="0"/>
              <a:t>boolean</a:t>
            </a:r>
            <a:r>
              <a:rPr lang="en-US" sz="1600" dirty="0" smtClean="0"/>
              <a:t>]”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ng-submit=“[expression]”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ng-dirty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ng-valid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ng-invalid</a:t>
            </a:r>
          </a:p>
        </p:txBody>
      </p:sp>
    </p:spTree>
    <p:extLst>
      <p:ext uri="{BB962C8B-B14F-4D97-AF65-F5344CB8AC3E}">
        <p14:creationId xmlns:p14="http://schemas.microsoft.com/office/powerpoint/2010/main" val="20573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ng-form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581912" y="1701801"/>
            <a:ext cx="9290304" cy="393065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&lt;form name="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ng-controller="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FormController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class="my-form"&gt;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&lt;input name="input" ng-model="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required&gt;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&lt;span class="error" ng-show="myForm.input.$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error.required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"&gt;Required!&lt;/span&gt;&lt;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{{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}}&lt;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myForm.input.$valid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{{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myForm.input.$valid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}}&lt;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myForm.input.$error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{{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myForm.input.$error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}}&lt;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.$valid = {{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.$valid}}&lt;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error.required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{{!!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error.required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}}&lt;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&lt;/form&gt;</a:t>
            </a:r>
          </a:p>
        </p:txBody>
      </p:sp>
    </p:spTree>
    <p:extLst>
      <p:ext uri="{BB962C8B-B14F-4D97-AF65-F5344CB8AC3E}">
        <p14:creationId xmlns:p14="http://schemas.microsoft.com/office/powerpoint/2010/main" val="33182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Workshop: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AngularJS</a:t>
            </a:r>
            <a:r>
              <a:rPr lang="en-US"/>
              <a:t> </a:t>
            </a:r>
            <a:r>
              <a:rPr lang="en-US" smtClean="0"/>
              <a:t>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4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2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3139" y="2520000"/>
            <a:ext cx="7705725" cy="2902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- services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- ng-options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- ng-form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4725" y="6280151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de-DE" sz="800" dirty="0">
                <a:solidFill>
                  <a:srgbClr val="FFFFFF"/>
                </a:solidFill>
                <a:cs typeface="Arial"/>
              </a:rPr>
              <a:t>Pregatit de: Alexandru Dima 	Data: 20.10.2014</a:t>
            </a:r>
            <a:endParaRPr lang="en-US" sz="8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0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Objects used for organize and share code in applications;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Injected in controllers or other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Lazy instantiated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46597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common types of service recipes: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Factory – calls the function and injects the returned value;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Service – calls the function as a constructor and injects the </a:t>
            </a:r>
            <a:r>
              <a:rPr lang="en-US" sz="1600" smtClean="0"/>
              <a:t>created object;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279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Factory recipe:</a:t>
            </a:r>
          </a:p>
          <a:p>
            <a:pPr lvl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myApp.factory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myFactory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', function() {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myApp.controller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myController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', ['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myFactory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', function(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myFactory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216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Service recipe:</a:t>
            </a:r>
          </a:p>
          <a:p>
            <a:pPr lvl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myApp.service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myService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', ['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myFactory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', function(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myFactory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myApp.controller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myController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', [$scope, 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myFactory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myService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', function($scope,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myFactory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myService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75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ng-options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Built-in </a:t>
            </a:r>
            <a:r>
              <a:rPr lang="en-US" sz="1600" dirty="0" err="1" smtClean="0"/>
              <a:t>AngularJS</a:t>
            </a:r>
            <a:r>
              <a:rPr lang="en-US" sz="1600" dirty="0" smtClean="0"/>
              <a:t> directive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Used to generate &lt;option&gt; elements for a &lt;select&gt;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Iterates an array or an object and generates a &lt;option&gt; element for </a:t>
            </a:r>
            <a:r>
              <a:rPr lang="en-US" sz="1600" dirty="0"/>
              <a:t>each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with ng-model directive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Bind the selected option to the model form the ng-model directive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559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ng-options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r>
              <a:rPr lang="en-US" sz="1600" dirty="0"/>
              <a:t>for array data 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label </a:t>
            </a:r>
            <a:r>
              <a:rPr lang="en-US" sz="1600" b="1" dirty="0"/>
              <a:t>for</a:t>
            </a:r>
            <a:r>
              <a:rPr lang="en-US" sz="1600" dirty="0"/>
              <a:t> value </a:t>
            </a:r>
            <a:r>
              <a:rPr lang="en-US" sz="1600" b="1" dirty="0"/>
              <a:t>in</a:t>
            </a:r>
            <a:r>
              <a:rPr lang="en-US" sz="1600" dirty="0"/>
              <a:t> </a:t>
            </a:r>
            <a:r>
              <a:rPr lang="en-US" sz="1600" dirty="0" smtClean="0"/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select </a:t>
            </a:r>
            <a:r>
              <a:rPr lang="en-US" sz="1600" b="1" dirty="0" smtClean="0"/>
              <a:t>as</a:t>
            </a:r>
            <a:r>
              <a:rPr lang="en-US" sz="1600" dirty="0" smtClean="0"/>
              <a:t> label </a:t>
            </a:r>
            <a:r>
              <a:rPr lang="en-US" sz="1600" b="1" dirty="0" smtClean="0"/>
              <a:t>for</a:t>
            </a:r>
            <a:r>
              <a:rPr lang="en-US" sz="1600" dirty="0" smtClean="0"/>
              <a:t> value </a:t>
            </a:r>
            <a:r>
              <a:rPr lang="en-US" sz="1600" b="1" dirty="0" smtClean="0"/>
              <a:t>in</a:t>
            </a:r>
            <a:r>
              <a:rPr lang="en-US" sz="1600" dirty="0" smtClean="0"/>
              <a:t>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label </a:t>
            </a:r>
            <a:r>
              <a:rPr lang="en-US" sz="1600" b="1" dirty="0" smtClean="0"/>
              <a:t>group by </a:t>
            </a:r>
            <a:r>
              <a:rPr lang="en-US" sz="1600" dirty="0" smtClean="0"/>
              <a:t>group </a:t>
            </a:r>
            <a:r>
              <a:rPr lang="en-US" sz="1600" b="1" dirty="0" smtClean="0"/>
              <a:t>for</a:t>
            </a:r>
            <a:r>
              <a:rPr lang="en-US" sz="1600" dirty="0" smtClean="0"/>
              <a:t> value in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select </a:t>
            </a:r>
            <a:r>
              <a:rPr lang="en-US" sz="1600" b="1" dirty="0" smtClean="0"/>
              <a:t>as</a:t>
            </a:r>
            <a:r>
              <a:rPr lang="en-US" sz="1600" dirty="0" smtClean="0"/>
              <a:t> label </a:t>
            </a:r>
            <a:r>
              <a:rPr lang="en-US" sz="1600" b="1" dirty="0" smtClean="0"/>
              <a:t>group by</a:t>
            </a:r>
            <a:r>
              <a:rPr lang="en-US" sz="1600" dirty="0" smtClean="0"/>
              <a:t> group </a:t>
            </a:r>
            <a:r>
              <a:rPr lang="en-US" sz="1600" b="1" dirty="0" smtClean="0"/>
              <a:t>for</a:t>
            </a:r>
            <a:r>
              <a:rPr lang="en-US" sz="1600" dirty="0" smtClean="0"/>
              <a:t> value </a:t>
            </a:r>
            <a:r>
              <a:rPr lang="en-US" sz="1600" b="1" dirty="0" smtClean="0"/>
              <a:t>in</a:t>
            </a:r>
            <a:r>
              <a:rPr lang="en-US" sz="1600" dirty="0" smtClean="0"/>
              <a:t> array </a:t>
            </a:r>
            <a:r>
              <a:rPr lang="en-US" sz="1600" b="1" dirty="0" smtClean="0"/>
              <a:t>track by</a:t>
            </a:r>
            <a:r>
              <a:rPr lang="en-US" sz="1600" dirty="0" smtClean="0"/>
              <a:t> </a:t>
            </a:r>
            <a:r>
              <a:rPr lang="en-US" sz="1600" dirty="0" err="1" smtClean="0"/>
              <a:t>trackexpr</a:t>
            </a:r>
            <a:endParaRPr lang="en-US" sz="1600" dirty="0" smtClean="0"/>
          </a:p>
          <a:p>
            <a:r>
              <a:rPr lang="en-US" sz="1600" dirty="0" smtClean="0"/>
              <a:t>for object data 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label </a:t>
            </a:r>
            <a:r>
              <a:rPr lang="en-US" sz="1600" b="1" dirty="0" smtClean="0"/>
              <a:t>for</a:t>
            </a:r>
            <a:r>
              <a:rPr lang="en-US" sz="1600" dirty="0" smtClean="0"/>
              <a:t> (key , value) </a:t>
            </a:r>
            <a:r>
              <a:rPr lang="en-US" sz="1600" b="1" dirty="0" smtClean="0"/>
              <a:t>in</a:t>
            </a:r>
            <a:r>
              <a:rPr lang="en-US" sz="1600" dirty="0" smtClean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select </a:t>
            </a:r>
            <a:r>
              <a:rPr lang="en-US" sz="1600" b="1" dirty="0" smtClean="0"/>
              <a:t>as</a:t>
            </a:r>
            <a:r>
              <a:rPr lang="en-US" sz="1600" dirty="0" smtClean="0"/>
              <a:t> label </a:t>
            </a:r>
            <a:r>
              <a:rPr lang="en-US" sz="1600" b="1" dirty="0" smtClean="0"/>
              <a:t>for</a:t>
            </a:r>
            <a:r>
              <a:rPr lang="en-US" sz="1600" dirty="0" smtClean="0"/>
              <a:t> (key , value) </a:t>
            </a:r>
            <a:r>
              <a:rPr lang="en-US" sz="1600" b="1" dirty="0" smtClean="0"/>
              <a:t>in</a:t>
            </a:r>
            <a:r>
              <a:rPr lang="en-US" sz="1600" dirty="0" smtClean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label </a:t>
            </a:r>
            <a:r>
              <a:rPr lang="en-US" sz="1600" b="1" dirty="0" smtClean="0"/>
              <a:t>group by</a:t>
            </a:r>
            <a:r>
              <a:rPr lang="en-US" sz="1600" dirty="0" smtClean="0"/>
              <a:t> group </a:t>
            </a:r>
            <a:r>
              <a:rPr lang="en-US" sz="1600" b="1" dirty="0" smtClean="0"/>
              <a:t>for</a:t>
            </a:r>
            <a:r>
              <a:rPr lang="en-US" sz="1600" dirty="0" smtClean="0"/>
              <a:t> (key, value) </a:t>
            </a:r>
            <a:r>
              <a:rPr lang="en-US" sz="1600" b="1" dirty="0" smtClean="0"/>
              <a:t>in</a:t>
            </a:r>
            <a:r>
              <a:rPr lang="en-US" sz="1600" dirty="0" smtClean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select </a:t>
            </a:r>
            <a:r>
              <a:rPr lang="en-US" sz="1600" b="1" dirty="0" smtClean="0"/>
              <a:t>as</a:t>
            </a:r>
            <a:r>
              <a:rPr lang="en-US" sz="1600" dirty="0" smtClean="0"/>
              <a:t> label </a:t>
            </a:r>
            <a:r>
              <a:rPr lang="en-US" sz="1600" b="1" dirty="0" smtClean="0"/>
              <a:t>group by </a:t>
            </a:r>
            <a:r>
              <a:rPr lang="en-US" sz="1600" dirty="0" smtClean="0"/>
              <a:t>group </a:t>
            </a:r>
            <a:r>
              <a:rPr lang="en-US" sz="1600" b="1" dirty="0" smtClean="0"/>
              <a:t>for</a:t>
            </a:r>
            <a:r>
              <a:rPr lang="en-US" sz="1600" dirty="0" smtClean="0"/>
              <a:t> (key, value) </a:t>
            </a:r>
            <a:r>
              <a:rPr lang="en-US" sz="1600" b="1" dirty="0" smtClean="0"/>
              <a:t>in</a:t>
            </a:r>
            <a:r>
              <a:rPr lang="en-US" sz="1600" dirty="0" smtClean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30461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ng-options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048256" y="1701801"/>
            <a:ext cx="9235439" cy="393065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scope.colors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name:'black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shade:'dark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'},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name:'white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shade:'light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'},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name:'red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shade:'dark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'},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name:'blue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shade:'dark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'},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name:'yellow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shade:'light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];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&lt;select ng-model="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myColor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ng-options="color.name for color in colors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&lt;select ng-model="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myColor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ng-options="color.name group by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color.shade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color in colors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select&gt;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0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512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1_Office Theme</vt:lpstr>
      <vt:lpstr>2_Office Theme</vt:lpstr>
      <vt:lpstr>Frontend Development  AngularJS Forms </vt:lpstr>
      <vt:lpstr>Topics  - services  - ng-options  - ng-form   </vt:lpstr>
      <vt:lpstr>Services</vt:lpstr>
      <vt:lpstr>Services</vt:lpstr>
      <vt:lpstr>Services</vt:lpstr>
      <vt:lpstr>Services</vt:lpstr>
      <vt:lpstr>ng-options</vt:lpstr>
      <vt:lpstr>ng-options</vt:lpstr>
      <vt:lpstr>ng-options</vt:lpstr>
      <vt:lpstr>ng-form</vt:lpstr>
      <vt:lpstr>ng-form</vt:lpstr>
      <vt:lpstr>ng-form</vt:lpstr>
      <vt:lpstr>ng-form</vt:lpstr>
      <vt:lpstr>Workshop:  AngularJS Forms</vt:lpstr>
      <vt:lpstr>Questions?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Development  Tools</dc:title>
  <dc:creator>Alexandru Dima</dc:creator>
  <cp:lastModifiedBy>Alexandru Dima</cp:lastModifiedBy>
  <cp:revision>102</cp:revision>
  <dcterms:created xsi:type="dcterms:W3CDTF">2014-10-20T21:15:48Z</dcterms:created>
  <dcterms:modified xsi:type="dcterms:W3CDTF">2014-10-23T08:12:53Z</dcterms:modified>
</cp:coreProperties>
</file>