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2" r:id="rId4"/>
    <p:sldId id="257" r:id="rId5"/>
    <p:sldId id="259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C1771-93F1-93F6-F8F0-1A7BA52B4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超級瑪利歐電影網站介紹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88599D-C405-66DB-6FAB-E9E2E57BC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游宗霖</a:t>
            </a:r>
          </a:p>
        </p:txBody>
      </p:sp>
    </p:spTree>
    <p:extLst>
      <p:ext uri="{BB962C8B-B14F-4D97-AF65-F5344CB8AC3E}">
        <p14:creationId xmlns:p14="http://schemas.microsoft.com/office/powerpoint/2010/main" val="70004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11046-D840-6F6C-C1CC-148B64F1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35C7B6-DEBE-D357-7D16-DCBA7058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8970"/>
            <a:ext cx="10515600" cy="4351338"/>
          </a:xfrm>
        </p:spPr>
        <p:txBody>
          <a:bodyPr/>
          <a:lstStyle/>
          <a:p>
            <a:r>
              <a:rPr lang="zh-TW" altLang="en-US" dirty="0"/>
              <a:t>小時候喜歡玩的電玩之一，這部電影讓經典遊戲角色在大銀幕上重現，喚起童年回憶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提供影迷完整資訊平台，集合電影劇情、角色介紹、影評觀眾評價等內容，讓影迷能快速獲取資訊。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增加互動性，讓影迷參與討論，透過時間軸、圖片輪播等互動功能，讓瀏覽體驗更豐富。</a:t>
            </a:r>
          </a:p>
        </p:txBody>
      </p:sp>
    </p:spTree>
    <p:extLst>
      <p:ext uri="{BB962C8B-B14F-4D97-AF65-F5344CB8AC3E}">
        <p14:creationId xmlns:p14="http://schemas.microsoft.com/office/powerpoint/2010/main" val="24959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4EF337-59B1-FDD6-48A8-2294E360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90CC3-0ACF-6DC4-57C4-FBE8D1D1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25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首頁（</a:t>
            </a:r>
            <a:r>
              <a:rPr lang="en-US" altLang="zh-TW" dirty="0"/>
              <a:t>Home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角色介紹（</a:t>
            </a:r>
            <a:r>
              <a:rPr lang="en-US" altLang="zh-TW" dirty="0"/>
              <a:t>Characters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劇情簡介（</a:t>
            </a:r>
            <a:r>
              <a:rPr lang="en-US" altLang="zh-TW" dirty="0"/>
              <a:t>Story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影評（</a:t>
            </a:r>
            <a:r>
              <a:rPr lang="en-US" altLang="zh-TW" dirty="0"/>
              <a:t>Reviews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聯絡我們（</a:t>
            </a:r>
            <a:r>
              <a:rPr lang="en-US" altLang="zh-TW" dirty="0"/>
              <a:t>Contact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240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E3595F-AE9F-E8F5-5E32-BD472391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製作時程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A9F4E9D5-9A88-D0C2-F6B2-97AF49198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52734"/>
              </p:ext>
            </p:extLst>
          </p:nvPr>
        </p:nvGraphicFramePr>
        <p:xfrm>
          <a:off x="838204" y="1958829"/>
          <a:ext cx="10515596" cy="448872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146297735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4666538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57580085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82956945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5122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7422968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115796443"/>
                    </a:ext>
                  </a:extLst>
                </a:gridCol>
              </a:tblGrid>
              <a:tr h="83112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125089"/>
                  </a:ext>
                </a:extLst>
              </a:tr>
              <a:tr h="83112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05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主題構思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06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07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08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902126"/>
                  </a:ext>
                </a:extLst>
              </a:tr>
              <a:tr h="8311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09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網站首頁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故事大綱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818776"/>
                  </a:ext>
                </a:extLst>
              </a:tr>
              <a:tr h="8311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角色介紹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聯絡我們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影評內容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286678"/>
                  </a:ext>
                </a:extLst>
              </a:tr>
              <a:tr h="83112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</a:p>
                    <a:p>
                      <a:pPr algn="ctr"/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測試與優化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86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63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4E59B-5381-8643-5A57-241D580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技術使用</a:t>
            </a:r>
          </a:p>
        </p:txBody>
      </p:sp>
      <p:pic>
        <p:nvPicPr>
          <p:cNvPr id="5" name="內容版面配置區 4" descr="一張含有 標誌, 符號, Rectangle, 設計 的圖片&#10;&#10;AI 產生的內容可能不正確。">
            <a:extLst>
              <a:ext uri="{FF2B5EF4-FFF2-40B4-BE49-F238E27FC236}">
                <a16:creationId xmlns:a16="http://schemas.microsoft.com/office/drawing/2014/main" id="{6239D60C-F911-C0EC-1ED4-88438CD7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92" y="1882775"/>
            <a:ext cx="7844665" cy="4351338"/>
          </a:xfrm>
        </p:spPr>
      </p:pic>
      <p:pic>
        <p:nvPicPr>
          <p:cNvPr id="7" name="圖片 6" descr="一張含有 圖形, 標誌, 字型, 符號 的圖片&#10;&#10;AI 產生的內容可能不正確。">
            <a:extLst>
              <a:ext uri="{FF2B5EF4-FFF2-40B4-BE49-F238E27FC236}">
                <a16:creationId xmlns:a16="http://schemas.microsoft.com/office/drawing/2014/main" id="{4A78521A-FD08-7AFD-E554-4B84862D1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290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F53C1-463C-086D-5315-9BB7FDFB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hlinkClick r:id="rId2" action="ppaction://hlinkfile"/>
              </a:rPr>
              <a:t>網頁</a:t>
            </a:r>
            <a:r>
              <a:rPr lang="en-US" altLang="zh-TW" dirty="0">
                <a:hlinkClick r:id="rId2" action="ppaction://hlinkfile"/>
              </a:rPr>
              <a:t>DEMO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E5B94-4241-C30E-33AC-7ACC0B3C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909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F67E21-F966-F3E0-605D-DBC4D377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挑戰與學習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82D98-C8E8-06C5-B561-01B91F52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421"/>
            <a:ext cx="10515600" cy="48284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希望在滑鼠移動到角色圖片時，能有放大的動畫效果，讓畫面更具動態感。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角色介紹頁的 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Hover 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動畫效果使用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CSS 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動畫 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scale( )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，增加互動效果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針對導覽列，希望有響應式設計（</a:t>
            </a:r>
            <a:r>
              <a:rPr lang="en-US" altLang="zh-TW" dirty="0"/>
              <a:t>RWD</a:t>
            </a:r>
            <a:r>
              <a:rPr lang="zh-TW" altLang="en-US" dirty="0"/>
              <a:t>）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sz="2400" dirty="0"/>
              <a:t>    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使用 </a:t>
            </a:r>
            <a:r>
              <a:rPr lang="en-US" altLang="zh-TW" sz="2400" b="1" dirty="0">
                <a:solidFill>
                  <a:schemeClr val="bg2">
                    <a:lumMod val="25000"/>
                  </a:schemeClr>
                </a:solidFill>
              </a:rPr>
              <a:t>Bootstrap </a:t>
            </a:r>
            <a:r>
              <a:rPr lang="zh-TW" altLang="en-US" sz="2400" b="1" dirty="0">
                <a:solidFill>
                  <a:schemeClr val="bg2">
                    <a:lumMod val="25000"/>
                  </a:schemeClr>
                </a:solidFill>
              </a:rPr>
              <a:t>漢堡選單（</a:t>
            </a:r>
            <a:r>
              <a:rPr lang="en-US" altLang="zh-TW" sz="2400" b="1" dirty="0">
                <a:solidFill>
                  <a:schemeClr val="bg2">
                    <a:lumMod val="25000"/>
                  </a:schemeClr>
                </a:solidFill>
              </a:rPr>
              <a:t>Navbar-toggler</a:t>
            </a:r>
            <a:r>
              <a:rPr lang="zh-TW" altLang="en-US" sz="2400" b="1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，讓手機版能收合選單</a:t>
            </a:r>
            <a:endParaRPr lang="en-US" altLang="zh-TW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TW" altLang="en-US" dirty="0"/>
              <a:t>在「聯絡我們」頁面，希望讓使用者填寫的表單內容可以保存，避免誤刷新導致資料遺失。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使用 </a:t>
            </a:r>
            <a:r>
              <a:rPr lang="en-US" altLang="zh-TW" sz="2400" b="1" dirty="0" err="1">
                <a:solidFill>
                  <a:schemeClr val="bg2">
                    <a:lumMod val="25000"/>
                  </a:schemeClr>
                </a:solidFill>
              </a:rPr>
              <a:t>LocalStorage</a:t>
            </a:r>
            <a:r>
              <a:rPr lang="en-US" altLang="zh-TW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sz="2400" dirty="0">
                <a:solidFill>
                  <a:schemeClr val="bg2">
                    <a:lumMod val="25000"/>
                  </a:schemeClr>
                </a:solidFill>
              </a:rPr>
              <a:t>來暫存使用者輸入的資訊</a:t>
            </a:r>
          </a:p>
        </p:txBody>
      </p:sp>
    </p:spTree>
    <p:extLst>
      <p:ext uri="{BB962C8B-B14F-4D97-AF65-F5344CB8AC3E}">
        <p14:creationId xmlns:p14="http://schemas.microsoft.com/office/powerpoint/2010/main" val="256659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9C544-0F16-7DA3-C9E3-2531B2FA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946042-B57C-0731-E9A7-95F4CC2F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https://mario.fandom.com/wiki/Mario_Wiki</a:t>
            </a:r>
          </a:p>
          <a:p>
            <a:endParaRPr lang="en-US" altLang="zh-TW" dirty="0"/>
          </a:p>
          <a:p>
            <a:r>
              <a:rPr lang="en-US" altLang="zh-TW" dirty="0"/>
              <a:t>https://www.rottentomatoes.com/m/the_super_mario_bros_movie</a:t>
            </a:r>
          </a:p>
          <a:p>
            <a:endParaRPr lang="en-US" altLang="zh-TW" dirty="0"/>
          </a:p>
          <a:p>
            <a:r>
              <a:rPr lang="en-US" altLang="zh-TW" dirty="0"/>
              <a:t>https://www.imdb.com/title/tt6718170/?ref_=nv_sr_srsg_0_tt_8_nm_0_in_0_q_SUPERMARIO%2520MOVI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88124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極簡抽象派</Template>
  <TotalTime>103</TotalTime>
  <Words>342</Words>
  <Application>Microsoft Office PowerPoint</Application>
  <PresentationFormat>寬螢幕</PresentationFormat>
  <Paragraphs>80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Open sans</vt:lpstr>
      <vt:lpstr>Segoe UI</vt:lpstr>
      <vt:lpstr>Wingdings</vt:lpstr>
      <vt:lpstr>MinimalXOVTI</vt:lpstr>
      <vt:lpstr>超級瑪利歐電影網站介紹</vt:lpstr>
      <vt:lpstr>製作動機</vt:lpstr>
      <vt:lpstr>網站架構</vt:lpstr>
      <vt:lpstr>製作時程</vt:lpstr>
      <vt:lpstr>技術使用</vt:lpstr>
      <vt:lpstr>網頁DEMO</vt:lpstr>
      <vt:lpstr>挑戰與學習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</dc:creator>
  <cp:lastModifiedBy>ROY</cp:lastModifiedBy>
  <cp:revision>4</cp:revision>
  <dcterms:created xsi:type="dcterms:W3CDTF">2025-03-24T07:36:43Z</dcterms:created>
  <dcterms:modified xsi:type="dcterms:W3CDTF">2025-03-24T14:33:19Z</dcterms:modified>
</cp:coreProperties>
</file>