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1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ED4E-0CE1-41A0-86B1-97B17BBC2770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EFFC-68A1-43AC-8681-21D3D535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1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365125"/>
            <a:ext cx="10933355" cy="5348696"/>
          </a:xfrm>
        </p:spPr>
      </p:pic>
    </p:spTree>
    <p:extLst>
      <p:ext uri="{BB962C8B-B14F-4D97-AF65-F5344CB8AC3E}">
        <p14:creationId xmlns:p14="http://schemas.microsoft.com/office/powerpoint/2010/main" val="26983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ALL statement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ALL</a:t>
            </a:r>
          </a:p>
          <a:p>
            <a:pPr marL="0" indent="0">
              <a:buNone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table1 </a:t>
            </a:r>
            <a:r>
              <a:rPr lang="en-US" sz="3000" dirty="0" smtClean="0"/>
              <a:t>(col1, col2, </a:t>
            </a:r>
            <a:r>
              <a:rPr lang="en-US" sz="3000" dirty="0" err="1" smtClean="0"/>
              <a:t>col_n</a:t>
            </a:r>
            <a:r>
              <a:rPr lang="en-US" sz="3000" dirty="0" smtClean="0"/>
              <a:t>) 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/>
              <a:t>(value1, value2, </a:t>
            </a:r>
            <a:r>
              <a:rPr lang="en-US" sz="3000" dirty="0" err="1" smtClean="0"/>
              <a:t>value_n</a:t>
            </a:r>
            <a:r>
              <a:rPr lang="en-US" sz="3000" dirty="0" smtClean="0"/>
              <a:t>)</a:t>
            </a:r>
          </a:p>
          <a:p>
            <a:pPr marL="0" indent="0">
              <a:buNone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table2 </a:t>
            </a:r>
            <a:r>
              <a:rPr lang="en-US" sz="3000" dirty="0" smtClean="0"/>
              <a:t>(col1, col2, </a:t>
            </a:r>
            <a:r>
              <a:rPr lang="en-US" sz="3000" dirty="0" err="1" smtClean="0"/>
              <a:t>col_n</a:t>
            </a:r>
            <a:r>
              <a:rPr lang="en-US" sz="3000" dirty="0" smtClean="0"/>
              <a:t>)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/>
              <a:t>(value1, value2, </a:t>
            </a:r>
            <a:r>
              <a:rPr lang="en-US" sz="3000" dirty="0" err="1" smtClean="0"/>
              <a:t>value_n</a:t>
            </a:r>
            <a:r>
              <a:rPr lang="en-US" sz="3000" dirty="0" smtClean="0"/>
              <a:t>)</a:t>
            </a:r>
          </a:p>
          <a:p>
            <a:pPr marL="0" indent="0">
              <a:buNone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table3 </a:t>
            </a:r>
            <a:r>
              <a:rPr lang="en-US" sz="3000" dirty="0" smtClean="0"/>
              <a:t>(col1, col2, </a:t>
            </a:r>
            <a:r>
              <a:rPr lang="en-US" sz="3000" dirty="0" err="1" smtClean="0"/>
              <a:t>col_n</a:t>
            </a:r>
            <a:r>
              <a:rPr lang="en-US" sz="3000" dirty="0" smtClean="0"/>
              <a:t>)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/>
              <a:t>(value1, value2, </a:t>
            </a:r>
            <a:r>
              <a:rPr lang="en-US" sz="3000" dirty="0" err="1" smtClean="0"/>
              <a:t>value_n</a:t>
            </a:r>
            <a:r>
              <a:rPr lang="en-US" sz="3000" dirty="0" smtClean="0"/>
              <a:t>)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* FROM dual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38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INSERT ALL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Ronnie Jia</dc:creator>
  <cp:lastModifiedBy>Jia, Ronnie</cp:lastModifiedBy>
  <cp:revision>3</cp:revision>
  <dcterms:created xsi:type="dcterms:W3CDTF">2017-10-25T03:34:16Z</dcterms:created>
  <dcterms:modified xsi:type="dcterms:W3CDTF">2018-03-28T14:34:34Z</dcterms:modified>
</cp:coreProperties>
</file>