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429A-16F9-4943-8DB9-6147678D8FA4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84DB-2764-4312-A13D-7ECA61A5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7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429A-16F9-4943-8DB9-6147678D8FA4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84DB-2764-4312-A13D-7ECA61A5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1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429A-16F9-4943-8DB9-6147678D8FA4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84DB-2764-4312-A13D-7ECA61A5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429A-16F9-4943-8DB9-6147678D8FA4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84DB-2764-4312-A13D-7ECA61A5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429A-16F9-4943-8DB9-6147678D8FA4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84DB-2764-4312-A13D-7ECA61A5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4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429A-16F9-4943-8DB9-6147678D8FA4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84DB-2764-4312-A13D-7ECA61A5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6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429A-16F9-4943-8DB9-6147678D8FA4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84DB-2764-4312-A13D-7ECA61A5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9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429A-16F9-4943-8DB9-6147678D8FA4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84DB-2764-4312-A13D-7ECA61A5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6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429A-16F9-4943-8DB9-6147678D8FA4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84DB-2764-4312-A13D-7ECA61A5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429A-16F9-4943-8DB9-6147678D8FA4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84DB-2764-4312-A13D-7ECA61A5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7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429A-16F9-4943-8DB9-6147678D8FA4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84DB-2764-4312-A13D-7ECA61A5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2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6429A-16F9-4943-8DB9-6147678D8FA4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84DB-2764-4312-A13D-7ECA61A5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3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62" y="0"/>
            <a:ext cx="10287000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351832" y="1659907"/>
            <a:ext cx="951722" cy="83975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19875" y="3758268"/>
            <a:ext cx="755009" cy="494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696897">
            <a:off x="3775047" y="3813789"/>
            <a:ext cx="679508" cy="12583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38643" y="572568"/>
            <a:ext cx="367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Switch Cap Should be sent separately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61521" y="2314996"/>
            <a:ext cx="14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Do Not Install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5290" y="5808163"/>
            <a:ext cx="316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Should be assembled from back</a:t>
            </a:r>
          </a:p>
        </p:txBody>
      </p:sp>
      <p:cxnSp>
        <p:nvCxnSpPr>
          <p:cNvPr id="12" name="Straight Arrow Connector 11"/>
          <p:cNvCxnSpPr>
            <a:stCxn id="8" idx="2"/>
            <a:endCxn id="5" idx="0"/>
          </p:cNvCxnSpPr>
          <p:nvPr/>
        </p:nvCxnSpPr>
        <p:spPr>
          <a:xfrm>
            <a:off x="4375749" y="941900"/>
            <a:ext cx="451944" cy="7180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397379" y="2684328"/>
            <a:ext cx="993517" cy="11036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351832" y="5212935"/>
            <a:ext cx="157930" cy="5769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7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40155" y="4189445"/>
            <a:ext cx="914400" cy="8490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9067048">
            <a:off x="8370899" y="2598489"/>
            <a:ext cx="539276" cy="1661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9067048">
            <a:off x="3834057" y="1186834"/>
            <a:ext cx="582366" cy="827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38643" y="572568"/>
            <a:ext cx="3918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Could you make this flush to the board?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3699" y="4225267"/>
            <a:ext cx="221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Flux Residue Cleaning</a:t>
            </a:r>
          </a:p>
        </p:txBody>
      </p:sp>
      <p:cxnSp>
        <p:nvCxnSpPr>
          <p:cNvPr id="11" name="Straight Arrow Connector 10"/>
          <p:cNvCxnSpPr>
            <a:endCxn id="7" idx="1"/>
          </p:cNvCxnSpPr>
          <p:nvPr/>
        </p:nvCxnSpPr>
        <p:spPr>
          <a:xfrm flipV="1">
            <a:off x="8042210" y="3610176"/>
            <a:ext cx="398628" cy="6150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1"/>
            <a:endCxn id="5" idx="3"/>
          </p:cNvCxnSpPr>
          <p:nvPr/>
        </p:nvCxnSpPr>
        <p:spPr>
          <a:xfrm flipH="1">
            <a:off x="4954555" y="4409933"/>
            <a:ext cx="1059144" cy="2040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8" idx="3"/>
          </p:cNvCxnSpPr>
          <p:nvPr/>
        </p:nvCxnSpPr>
        <p:spPr>
          <a:xfrm flipH="1">
            <a:off x="4340896" y="941900"/>
            <a:ext cx="157034" cy="462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5076202" y="2499467"/>
            <a:ext cx="1019798" cy="9295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786123" y="1596176"/>
            <a:ext cx="3023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Kindly send mating connector </a:t>
            </a:r>
          </a:p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separately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017483" y="1960522"/>
            <a:ext cx="776424" cy="6070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9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Jali</dc:creator>
  <cp:lastModifiedBy>Nikhil Jali</cp:lastModifiedBy>
  <cp:revision>4</cp:revision>
  <dcterms:created xsi:type="dcterms:W3CDTF">2016-10-22T22:35:20Z</dcterms:created>
  <dcterms:modified xsi:type="dcterms:W3CDTF">2016-10-22T22:56:53Z</dcterms:modified>
</cp:coreProperties>
</file>