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059-518C-46F0-A27B-F16EACFD2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FC48-184F-4295-B913-6D5D877D0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3CC9-B429-4DBF-8C9E-BE65D998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6083-5D2D-4DB0-ACA7-988422DF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D011-7A1F-4570-906B-42CF1945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4F99-F2A1-412A-B4EC-EAC4E200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4C809-77EA-46D7-BFB0-EC93065F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7452-BC88-4C63-9714-9F209495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DF3C-B4FC-44D3-B4F0-668CA6D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DF7B-60B2-4CA4-81C9-72CAE7E1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91EF4-67F6-496B-B62C-42F5A20C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6E9EE-7EB7-4901-A664-3F385704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E24E-F775-459C-A0D3-B961204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C0F6-5908-4A11-8E35-91B543A4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7F05-5CEF-4C5F-B1CF-2EE579E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F556-AE33-421E-B34C-BF8A240C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1C3A-70B3-461D-9EDE-48500C9F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CEE63-0761-4A01-9D1D-15B195B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02AB-E021-4302-96F5-3ED8A60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6BB3-4D21-4A9D-B746-A8C42196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DFC7-69EF-4AF4-A9EB-D48DDA1A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C34A-A00F-412E-A7CE-35265EC4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40E5-B476-49AB-906A-3059E725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FFEA-598A-456D-8E90-E85477FC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002A-0B35-42DE-BD81-F0ECAF77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2B6-2CB9-457F-A6CB-2D5C6D8E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4F59-AFEF-430D-BE4B-AB44CF7A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5603-8AC5-4E90-A338-8A3AB231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FE07-84C5-4804-BA66-595EAF3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32A2-EDF3-4FC8-984B-9A521747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9353-AA99-4340-9BBB-F84613F0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3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81B2-0FF0-4ECE-B61E-AB6E1BD6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8F64-DA45-4D9C-BE0C-E61EAE77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C4FA9-94F1-4BA3-91AE-C546AD62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D91A-F3E9-47C1-B03B-0CBCEA91F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D615-18F0-4E14-938A-D467A0521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EDF65-BFC6-4C8C-93B3-98DCFB25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3B20B-CB56-4B9D-B107-F484964D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95E8D-96B0-4527-9296-900365B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8521-0C48-47AF-8A5A-8BEF656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AB6A-45FC-47E1-AB11-BE4F2F82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51908-E4AD-4995-95C0-7CCC871B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522E4-FF86-4883-B853-2223E86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9EFDF-2720-4CD3-AFDC-5205427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98FE9-169D-4215-A90B-3B5E2415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50A20-7517-4C0E-BCE1-A6AAF344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C9F9-CC3A-46E4-A76C-4834643D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F989-0766-4359-BAAC-E204953B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31DA-D0FE-4C76-86A3-053E3FC0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627AC-09AC-4CA9-B9AE-17F2EB9D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9B400-2C72-4C5A-8A59-6CDC7C7A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6D8D-9AC6-4F78-B9A4-F98ED0F3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F5FD-DCD6-405F-88C8-EE1A5E9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79BA-7F00-4EEB-90DF-2A4A67474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7C3E7-B7BA-4DCB-95BC-33850855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B87E5-4006-4939-AEE4-09C0A110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3414-94B6-43FD-9DDC-981495CB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FEC1-9D9B-458A-A229-7414AEC1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8F8D-8769-4657-A93F-88BA0079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5328-3465-4B4F-B804-7681EE33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2387-A715-46C3-8331-C11ADBD7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4AFB-D23C-48E1-8889-69669F6BC2C0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9946-2B16-4CD6-AF39-F6BC399E9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5958-8042-4EB9-B4E1-5C9D15559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BA4B-2197-40A5-8DD0-E151995A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F54-71DC-4908-A3B9-8728D0E24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Branching </a:t>
            </a:r>
            <a:r>
              <a:rPr lang="en-US" dirty="0" err="1"/>
              <a:t>Stratergies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4C4FD-CF96-435D-B293-88A1FD818D1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BA671-D572-4F7A-BB6C-9A9A84F2A41F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676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4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feture-feature1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7840999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056234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1393195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2496487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100621" y="3142018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399554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702657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702657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1560130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2629980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141380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024078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3593969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1915237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96487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3379185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208869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3897072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754661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4767929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2985087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5683841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63976" y="3676618"/>
            <a:ext cx="1171869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123036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287125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5986944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4563976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23181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4509837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6773384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5586920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128491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7478232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071032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7966798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8641713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6590228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8321905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3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162968-0856-47E9-B068-327A6AFDC972}"/>
              </a:ext>
            </a:extLst>
          </p:cNvPr>
          <p:cNvSpPr/>
          <p:nvPr/>
        </p:nvSpPr>
        <p:spPr>
          <a:xfrm>
            <a:off x="8533458" y="1872136"/>
            <a:ext cx="1491874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794871-0F14-40F2-B203-9660E5DC1E36}"/>
              </a:ext>
            </a:extLst>
          </p:cNvPr>
          <p:cNvSpPr/>
          <p:nvPr/>
        </p:nvSpPr>
        <p:spPr>
          <a:xfrm>
            <a:off x="5748693" y="992983"/>
            <a:ext cx="2816888" cy="656940"/>
          </a:xfrm>
          <a:prstGeom prst="rect">
            <a:avLst/>
          </a:prstGeom>
          <a:solidFill>
            <a:srgbClr val="00B050">
              <a:alpha val="30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release-mkt1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0D9966-626A-44A4-B768-FB37CEDB4526}"/>
              </a:ext>
            </a:extLst>
          </p:cNvPr>
          <p:cNvSpPr/>
          <p:nvPr/>
        </p:nvSpPr>
        <p:spPr>
          <a:xfrm>
            <a:off x="2085654" y="5627018"/>
            <a:ext cx="2819549" cy="656940"/>
          </a:xfrm>
          <a:prstGeom prst="rect">
            <a:avLst/>
          </a:prstGeom>
          <a:solidFill>
            <a:schemeClr val="accent6">
              <a:lumMod val="50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>
                <a:solidFill>
                  <a:schemeClr val="tx1"/>
                </a:solidFill>
              </a:rPr>
              <a:t>feture-feature1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C2FAE5-EDC4-42E1-9456-5DA44D4A7225}"/>
              </a:ext>
            </a:extLst>
          </p:cNvPr>
          <p:cNvSpPr/>
          <p:nvPr/>
        </p:nvSpPr>
        <p:spPr>
          <a:xfrm>
            <a:off x="3188946" y="4476239"/>
            <a:ext cx="3683665" cy="656940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200" dirty="0">
                <a:solidFill>
                  <a:schemeClr val="tx1"/>
                </a:solidFill>
              </a:rPr>
              <a:t>feature-feature2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6477F-A7EE-44C3-A5C7-F47CA5670216}"/>
              </a:ext>
            </a:extLst>
          </p:cNvPr>
          <p:cNvSpPr/>
          <p:nvPr/>
        </p:nvSpPr>
        <p:spPr>
          <a:xfrm>
            <a:off x="807933" y="3133364"/>
            <a:ext cx="10972597" cy="656940"/>
          </a:xfrm>
          <a:prstGeom prst="rect">
            <a:avLst/>
          </a:prstGeom>
          <a:solidFill>
            <a:schemeClr val="accent1">
              <a:alpha val="3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B5DDD-BB11-499C-9C8F-15473916BC8F}"/>
              </a:ext>
            </a:extLst>
          </p:cNvPr>
          <p:cNvSpPr/>
          <p:nvPr/>
        </p:nvSpPr>
        <p:spPr>
          <a:xfrm>
            <a:off x="1092013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DC49D-E4AE-434A-9DF9-F40107D3848D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1395116" y="3676618"/>
            <a:ext cx="909477" cy="2058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EF468-C3FE-4998-9B4F-DCFFB6A5C17A}"/>
              </a:ext>
            </a:extLst>
          </p:cNvPr>
          <p:cNvCxnSpPr>
            <a:cxnSpLocks/>
            <a:stCxn id="4" idx="5"/>
            <a:endCxn id="15" idx="2"/>
          </p:cNvCxnSpPr>
          <p:nvPr/>
        </p:nvCxnSpPr>
        <p:spPr>
          <a:xfrm>
            <a:off x="1395116" y="3676618"/>
            <a:ext cx="1927323" cy="10687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1355713-1E44-4855-B463-69F506FDF6A6}"/>
              </a:ext>
            </a:extLst>
          </p:cNvPr>
          <p:cNvSpPr/>
          <p:nvPr/>
        </p:nvSpPr>
        <p:spPr>
          <a:xfrm>
            <a:off x="2252589" y="5682828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9A86B5-8905-454F-9ED8-4348D2CAAF5D}"/>
              </a:ext>
            </a:extLst>
          </p:cNvPr>
          <p:cNvSpPr/>
          <p:nvPr/>
        </p:nvSpPr>
        <p:spPr>
          <a:xfrm>
            <a:off x="3322439" y="456779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DA781-B1FC-4B08-86E4-34E51947ED6A}"/>
              </a:ext>
            </a:extLst>
          </p:cNvPr>
          <p:cNvSpPr/>
          <p:nvPr/>
        </p:nvSpPr>
        <p:spPr>
          <a:xfrm>
            <a:off x="2833839" y="5682827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48B8E0-70A8-493D-8233-C79FAB198936}"/>
              </a:ext>
            </a:extLst>
          </p:cNvPr>
          <p:cNvSpPr/>
          <p:nvPr/>
        </p:nvSpPr>
        <p:spPr>
          <a:xfrm>
            <a:off x="3716537" y="5682826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424664-3013-44B6-99A5-75297E10E492}"/>
              </a:ext>
            </a:extLst>
          </p:cNvPr>
          <p:cNvSpPr/>
          <p:nvPr/>
        </p:nvSpPr>
        <p:spPr>
          <a:xfrm>
            <a:off x="4286428" y="568282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4F6214-B7A7-4B13-8669-025C5C9A6EA2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2607696" y="5860381"/>
            <a:ext cx="22614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BB62-127F-44B8-AB53-95F53DE0D2A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3188946" y="5860380"/>
            <a:ext cx="52759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E96EE0-50AE-49CC-A1C3-B1AEE63B7C6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4071644" y="5860379"/>
            <a:ext cx="21478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1FB85AA-0BD3-4488-B8D9-F8069B6790DF}"/>
              </a:ext>
            </a:extLst>
          </p:cNvPr>
          <p:cNvSpPr/>
          <p:nvPr/>
        </p:nvSpPr>
        <p:spPr>
          <a:xfrm>
            <a:off x="4901328" y="337351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A37B02-5B32-4816-9A97-49D4A95DF0E8}"/>
              </a:ext>
            </a:extLst>
          </p:cNvPr>
          <p:cNvCxnSpPr>
            <a:cxnSpLocks/>
            <a:stCxn id="22" idx="7"/>
            <a:endCxn id="32" idx="4"/>
          </p:cNvCxnSpPr>
          <p:nvPr/>
        </p:nvCxnSpPr>
        <p:spPr>
          <a:xfrm flipV="1">
            <a:off x="4589531" y="3728622"/>
            <a:ext cx="489351" cy="2006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4CAC8-BFA0-4190-8334-3459D47AC7D2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1447120" y="3551069"/>
            <a:ext cx="3454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6DEFA2E-7339-49EB-963A-BE8D7C695422}"/>
              </a:ext>
            </a:extLst>
          </p:cNvPr>
          <p:cNvSpPr/>
          <p:nvPr/>
        </p:nvSpPr>
        <p:spPr>
          <a:xfrm>
            <a:off x="5460388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CF31E-6039-4D80-A3F9-BAB0801EE342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3677546" y="4745344"/>
            <a:ext cx="178284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2A0D5E-E2B9-4DBE-9886-25514EEE2493}"/>
              </a:ext>
            </a:extLst>
          </p:cNvPr>
          <p:cNvSpPr/>
          <p:nvPr/>
        </p:nvSpPr>
        <p:spPr>
          <a:xfrm>
            <a:off x="6376300" y="456779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DBDC-8C95-41B0-AE16-B6E21E847A64}"/>
              </a:ext>
            </a:extLst>
          </p:cNvPr>
          <p:cNvCxnSpPr>
            <a:cxnSpLocks/>
            <a:stCxn id="32" idx="5"/>
            <a:endCxn id="24" idx="1"/>
          </p:cNvCxnSpPr>
          <p:nvPr/>
        </p:nvCxnSpPr>
        <p:spPr>
          <a:xfrm>
            <a:off x="5204431" y="3676618"/>
            <a:ext cx="1223873" cy="943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B98786-D659-4AC3-92C2-1A2FE8C27B93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5815495" y="4745344"/>
            <a:ext cx="5608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F3812AE-7E85-40AB-9D3D-23A04778CB33}"/>
              </a:ext>
            </a:extLst>
          </p:cNvPr>
          <p:cNvSpPr/>
          <p:nvPr/>
        </p:nvSpPr>
        <p:spPr>
          <a:xfrm>
            <a:off x="6979584" y="3379839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7DEDA-531C-4763-B4A1-09210BB148E7}"/>
              </a:ext>
            </a:extLst>
          </p:cNvPr>
          <p:cNvCxnSpPr>
            <a:cxnSpLocks/>
            <a:stCxn id="24" idx="7"/>
            <a:endCxn id="28" idx="3"/>
          </p:cNvCxnSpPr>
          <p:nvPr/>
        </p:nvCxnSpPr>
        <p:spPr>
          <a:xfrm flipV="1">
            <a:off x="6679403" y="3682942"/>
            <a:ext cx="352185" cy="936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3FB2E-4CAD-4E3E-BCFD-A6ABACB56261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5256435" y="3551069"/>
            <a:ext cx="1723149" cy="63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E2B203A-6FD7-4FDA-9B72-6701AE951F9C}"/>
              </a:ext>
            </a:extLst>
          </p:cNvPr>
          <p:cNvSpPr/>
          <p:nvPr/>
        </p:nvSpPr>
        <p:spPr>
          <a:xfrm>
            <a:off x="5924272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CD651-23DF-4F6E-A765-0F57BBE45F5C}"/>
              </a:ext>
            </a:extLst>
          </p:cNvPr>
          <p:cNvCxnSpPr>
            <a:cxnSpLocks/>
          </p:cNvCxnSpPr>
          <p:nvPr/>
        </p:nvCxnSpPr>
        <p:spPr>
          <a:xfrm flipV="1">
            <a:off x="5202296" y="1519834"/>
            <a:ext cx="771845" cy="1905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93CB91C-3310-43DC-85ED-DF68EF7FA09A}"/>
              </a:ext>
            </a:extLst>
          </p:cNvPr>
          <p:cNvSpPr/>
          <p:nvPr/>
        </p:nvSpPr>
        <p:spPr>
          <a:xfrm>
            <a:off x="7465843" y="1216731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890EC-66C0-4E6D-80F2-21B36833A982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6279379" y="1394285"/>
            <a:ext cx="11864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B2183F-E46F-4D5C-A0A9-541E09941E30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7820950" y="1394284"/>
            <a:ext cx="3497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D7B87D1-650F-436E-92AB-0E7375645A80}"/>
              </a:ext>
            </a:extLst>
          </p:cNvPr>
          <p:cNvSpPr/>
          <p:nvPr/>
        </p:nvSpPr>
        <p:spPr>
          <a:xfrm>
            <a:off x="8170691" y="1216730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133767-3EC7-4821-A2A5-5488BF921FE1}"/>
              </a:ext>
            </a:extLst>
          </p:cNvPr>
          <p:cNvCxnSpPr>
            <a:cxnSpLocks/>
            <a:stCxn id="16" idx="7"/>
            <a:endCxn id="37" idx="3"/>
          </p:cNvCxnSpPr>
          <p:nvPr/>
        </p:nvCxnSpPr>
        <p:spPr>
          <a:xfrm flipV="1">
            <a:off x="5763491" y="1519834"/>
            <a:ext cx="1754356" cy="30999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E2B6501-49A5-4180-89AA-44A4B50801F3}"/>
              </a:ext>
            </a:extLst>
          </p:cNvPr>
          <p:cNvSpPr/>
          <p:nvPr/>
        </p:nvSpPr>
        <p:spPr>
          <a:xfrm>
            <a:off x="8659257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CDF9BB-02A2-4D32-99AF-229302324B30}"/>
              </a:ext>
            </a:extLst>
          </p:cNvPr>
          <p:cNvSpPr/>
          <p:nvPr/>
        </p:nvSpPr>
        <p:spPr>
          <a:xfrm>
            <a:off x="9334172" y="2107885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C237A2-E52F-4A25-973B-21EE59137E20}"/>
              </a:ext>
            </a:extLst>
          </p:cNvPr>
          <p:cNvCxnSpPr>
            <a:cxnSpLocks/>
            <a:stCxn id="28" idx="7"/>
            <a:endCxn id="71" idx="3"/>
          </p:cNvCxnSpPr>
          <p:nvPr/>
        </p:nvCxnSpPr>
        <p:spPr>
          <a:xfrm flipV="1">
            <a:off x="7282687" y="2410988"/>
            <a:ext cx="1428574" cy="1020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6ABAB3-8C19-494D-82AE-33A8E9948841}"/>
              </a:ext>
            </a:extLst>
          </p:cNvPr>
          <p:cNvCxnSpPr>
            <a:cxnSpLocks/>
            <a:stCxn id="71" idx="6"/>
            <a:endCxn id="72" idx="2"/>
          </p:cNvCxnSpPr>
          <p:nvPr/>
        </p:nvCxnSpPr>
        <p:spPr>
          <a:xfrm>
            <a:off x="9014364" y="2285439"/>
            <a:ext cx="3198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052EE-440F-43C4-841E-C8530163B65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7334691" y="3558777"/>
            <a:ext cx="267870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E53C2A-6EC3-4CD2-A494-4DD86A4D8EFA}"/>
              </a:ext>
            </a:extLst>
          </p:cNvPr>
          <p:cNvSpPr/>
          <p:nvPr/>
        </p:nvSpPr>
        <p:spPr>
          <a:xfrm>
            <a:off x="10013397" y="3381224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72B7B6-676F-4E92-B03B-6D0544A26041}"/>
              </a:ext>
            </a:extLst>
          </p:cNvPr>
          <p:cNvSpPr/>
          <p:nvPr/>
        </p:nvSpPr>
        <p:spPr>
          <a:xfrm>
            <a:off x="10920051" y="3381224"/>
            <a:ext cx="355107" cy="35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1D3F0B-4B9B-41BE-898B-51639062B9C0}"/>
              </a:ext>
            </a:extLst>
          </p:cNvPr>
          <p:cNvCxnSpPr>
            <a:cxnSpLocks/>
          </p:cNvCxnSpPr>
          <p:nvPr/>
        </p:nvCxnSpPr>
        <p:spPr>
          <a:xfrm>
            <a:off x="10349896" y="3551067"/>
            <a:ext cx="58876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llout: Down Arrow 48">
            <a:extLst>
              <a:ext uri="{FF2B5EF4-FFF2-40B4-BE49-F238E27FC236}">
                <a16:creationId xmlns:a16="http://schemas.microsoft.com/office/drawing/2014/main" id="{00222DD3-B82E-49DD-86FD-3C819EDCE310}"/>
              </a:ext>
            </a:extLst>
          </p:cNvPr>
          <p:cNvSpPr/>
          <p:nvPr/>
        </p:nvSpPr>
        <p:spPr>
          <a:xfrm>
            <a:off x="9511725" y="2663204"/>
            <a:ext cx="1333931" cy="718020"/>
          </a:xfrm>
          <a:prstGeom prst="downArrowCallout">
            <a:avLst>
              <a:gd name="adj1" fmla="val 5931"/>
              <a:gd name="adj2" fmla="val 11316"/>
              <a:gd name="adj3" fmla="val 25000"/>
              <a:gd name="adj4" fmla="val 5459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Version file modified as 2.2</a:t>
            </a:r>
          </a:p>
        </p:txBody>
      </p:sp>
      <p:sp>
        <p:nvSpPr>
          <p:cNvPr id="50" name="Callout: Down Arrow 49">
            <a:extLst>
              <a:ext uri="{FF2B5EF4-FFF2-40B4-BE49-F238E27FC236}">
                <a16:creationId xmlns:a16="http://schemas.microsoft.com/office/drawing/2014/main" id="{D4D42FA4-EE8C-4B5A-8277-7BC7AB120F9D}"/>
              </a:ext>
            </a:extLst>
          </p:cNvPr>
          <p:cNvSpPr/>
          <p:nvPr/>
        </p:nvSpPr>
        <p:spPr>
          <a:xfrm>
            <a:off x="751723" y="2642933"/>
            <a:ext cx="1333931" cy="718020"/>
          </a:xfrm>
          <a:prstGeom prst="downArrowCallout">
            <a:avLst>
              <a:gd name="adj1" fmla="val 5931"/>
              <a:gd name="adj2" fmla="val 11316"/>
              <a:gd name="adj3" fmla="val 25000"/>
              <a:gd name="adj4" fmla="val 5459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Version file modified as 2.1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6A2CF075-C776-4D97-892C-8CA12D5CE76C}"/>
              </a:ext>
            </a:extLst>
          </p:cNvPr>
          <p:cNvSpPr/>
          <p:nvPr/>
        </p:nvSpPr>
        <p:spPr>
          <a:xfrm>
            <a:off x="605754" y="3594043"/>
            <a:ext cx="556989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2.1.0</a:t>
            </a:r>
          </a:p>
        </p:txBody>
      </p:sp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C2B0F500-17BE-44B6-BD73-881355A88BA3}"/>
              </a:ext>
            </a:extLst>
          </p:cNvPr>
          <p:cNvSpPr/>
          <p:nvPr/>
        </p:nvSpPr>
        <p:spPr>
          <a:xfrm>
            <a:off x="3875222" y="3079903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2.1.1-8gitsha</a:t>
            </a:r>
          </a:p>
        </p:txBody>
      </p:sp>
      <p:sp>
        <p:nvSpPr>
          <p:cNvPr id="53" name="Rectangle: Single Corner Snipped 52">
            <a:extLst>
              <a:ext uri="{FF2B5EF4-FFF2-40B4-BE49-F238E27FC236}">
                <a16:creationId xmlns:a16="http://schemas.microsoft.com/office/drawing/2014/main" id="{9840C3E7-ACB4-4F78-96AA-AFBEE07F8122}"/>
              </a:ext>
            </a:extLst>
          </p:cNvPr>
          <p:cNvSpPr/>
          <p:nvPr/>
        </p:nvSpPr>
        <p:spPr>
          <a:xfrm>
            <a:off x="7353533" y="3657280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2.1.2-8gitsha</a:t>
            </a:r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9453B1E5-FF30-4AE7-B40A-1181007DE580}"/>
              </a:ext>
            </a:extLst>
          </p:cNvPr>
          <p:cNvSpPr/>
          <p:nvPr/>
        </p:nvSpPr>
        <p:spPr>
          <a:xfrm>
            <a:off x="9792907" y="3736330"/>
            <a:ext cx="556989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2.2.0</a:t>
            </a:r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3087A6B5-A67D-4A3B-88DA-F4FD7CD37C4D}"/>
              </a:ext>
            </a:extLst>
          </p:cNvPr>
          <p:cNvSpPr/>
          <p:nvPr/>
        </p:nvSpPr>
        <p:spPr>
          <a:xfrm>
            <a:off x="10735315" y="3096649"/>
            <a:ext cx="1155556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2.1.1-8gitsha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7952353A-C3B1-430D-94E9-4C63BF0A53C2}"/>
              </a:ext>
            </a:extLst>
          </p:cNvPr>
          <p:cNvSpPr/>
          <p:nvPr/>
        </p:nvSpPr>
        <p:spPr>
          <a:xfrm>
            <a:off x="4286428" y="1225024"/>
            <a:ext cx="1612771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2.1-mkt1-time-8gitsha</a:t>
            </a:r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E4D577D0-51CF-45D2-8371-EB9788584A97}"/>
              </a:ext>
            </a:extLst>
          </p:cNvPr>
          <p:cNvSpPr/>
          <p:nvPr/>
        </p:nvSpPr>
        <p:spPr>
          <a:xfrm>
            <a:off x="9700861" y="2146521"/>
            <a:ext cx="2068907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2.1-mkt2-time-8gitsha</a:t>
            </a:r>
          </a:p>
        </p:txBody>
      </p: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5ECAFD04-701A-4036-8EFD-3CD015C5630D}"/>
              </a:ext>
            </a:extLst>
          </p:cNvPr>
          <p:cNvSpPr/>
          <p:nvPr/>
        </p:nvSpPr>
        <p:spPr>
          <a:xfrm>
            <a:off x="4641536" y="5944093"/>
            <a:ext cx="1519568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2.1-test-time-8gitsha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40DAEA4F-E4DC-4687-B9D3-0229CE242D8E}"/>
              </a:ext>
            </a:extLst>
          </p:cNvPr>
          <p:cNvSpPr/>
          <p:nvPr/>
        </p:nvSpPr>
        <p:spPr>
          <a:xfrm>
            <a:off x="4908736" y="4942904"/>
            <a:ext cx="1519568" cy="28457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2.1-test-time-8gitsha</a:t>
            </a:r>
          </a:p>
        </p:txBody>
      </p:sp>
    </p:spTree>
    <p:extLst>
      <p:ext uri="{BB962C8B-B14F-4D97-AF65-F5344CB8AC3E}">
        <p14:creationId xmlns:p14="http://schemas.microsoft.com/office/powerpoint/2010/main" val="360635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85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Branching Stratergies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K, Nachiappan (IOT DS AA DTS AU)</dc:creator>
  <cp:keywords>C_Unrestricted</cp:keywords>
  <cp:lastModifiedBy>N K, Nachiappan (IOT DS AA DTS AU)</cp:lastModifiedBy>
  <cp:revision>18</cp:revision>
  <dcterms:created xsi:type="dcterms:W3CDTF">2020-03-12T11:22:06Z</dcterms:created>
  <dcterms:modified xsi:type="dcterms:W3CDTF">2020-03-12T17:45:23Z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