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E059-518C-46F0-A27B-F16EACFD2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4FC48-184F-4295-B913-6D5D877D0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3CC9-B429-4DBF-8C9E-BE65D998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6083-5D2D-4DB0-ACA7-988422DF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D011-7A1F-4570-906B-42CF1945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4F99-F2A1-412A-B4EC-EAC4E200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C809-77EA-46D7-BFB0-EC93065F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7452-BC88-4C63-9714-9F209495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DF3C-B4FC-44D3-B4F0-668CA6D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DF7B-60B2-4CA4-81C9-72CAE7E1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91EF4-67F6-496B-B62C-42F5A20C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6E9EE-7EB7-4901-A664-3F3857048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E24E-F775-459C-A0D3-B961204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C0F6-5908-4A11-8E35-91B543A4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7F05-5CEF-4C5F-B1CF-2EE579EB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F556-AE33-421E-B34C-BF8A240C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C3A-70B3-461D-9EDE-48500C9F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CEE63-0761-4A01-9D1D-15B195B3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02AB-E021-4302-96F5-3ED8A604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6BB3-4D21-4A9D-B746-A8C42196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DFC7-69EF-4AF4-A9EB-D48DDA1A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C34A-A00F-412E-A7CE-35265EC4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40E5-B476-49AB-906A-3059E7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FFEA-598A-456D-8E90-E85477FC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002A-0B35-42DE-BD81-F0ECAF7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32B6-2CB9-457F-A6CB-2D5C6D8E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4F59-AFEF-430D-BE4B-AB44CF7AC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5603-8AC5-4E90-A338-8A3AB231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FE07-84C5-4804-BA66-595EAF31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332A2-EDF3-4FC8-984B-9A521747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9353-AA99-4340-9BBB-F84613F0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81B2-0FF0-4ECE-B61E-AB6E1BD6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8F64-DA45-4D9C-BE0C-E61EAE77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4FA9-94F1-4BA3-91AE-C546AD62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D91A-F3E9-47C1-B03B-0CBCEA91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6D615-18F0-4E14-938A-D467A0521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DF65-BFC6-4C8C-93B3-98DCFB25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3B20B-CB56-4B9D-B107-F484964D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95E8D-96B0-4527-9296-900365B9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8521-0C48-47AF-8A5A-8BEF6567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2AB6A-45FC-47E1-AB11-BE4F2F82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51908-E4AD-4995-95C0-7CCC871B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522E4-FF86-4883-B853-2223E867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9EFDF-2720-4CD3-AFDC-5205427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98FE9-169D-4215-A90B-3B5E2415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50A20-7517-4C0E-BCE1-A6AAF344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C9F9-CC3A-46E4-A76C-4834643D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F989-0766-4359-BAAC-E204953B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F31DA-D0FE-4C76-86A3-053E3FC0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627AC-09AC-4CA9-B9AE-17F2EB9D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9B400-2C72-4C5A-8A59-6CDC7C7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66D8D-9AC6-4F78-B9A4-F98ED0F3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F5FD-DCD6-405F-88C8-EE1A5E9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479BA-7F00-4EEB-90DF-2A4A67474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7C3E7-B7BA-4DCB-95BC-33850855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B87E5-4006-4939-AEE4-09C0A110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3414-94B6-43FD-9DDC-981495CB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FEC1-9D9B-458A-A229-7414AEC1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68F8D-8769-4657-A93F-88BA0079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5328-3465-4B4F-B804-7681EE33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2387-A715-46C3-8331-C11ADBD7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9946-2B16-4CD6-AF39-F6BC399E9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5958-8042-4EB9-B4E1-5C9D15559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CF54-71DC-4908-A3B9-8728D0E2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A5288-1679-483E-A822-C2C265CAE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4C4FD-CF96-435D-B293-88A1FD818D1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BA671-D572-4F7A-BB6C-9A9A84F2A41F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676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9162968-0856-47E9-B068-327A6AFDC972}"/>
              </a:ext>
            </a:extLst>
          </p:cNvPr>
          <p:cNvSpPr/>
          <p:nvPr/>
        </p:nvSpPr>
        <p:spPr>
          <a:xfrm>
            <a:off x="7840999" y="1872136"/>
            <a:ext cx="1491874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94871-0F14-40F2-B203-9660E5DC1E36}"/>
              </a:ext>
            </a:extLst>
          </p:cNvPr>
          <p:cNvSpPr/>
          <p:nvPr/>
        </p:nvSpPr>
        <p:spPr>
          <a:xfrm>
            <a:off x="5056234" y="992983"/>
            <a:ext cx="2816888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>
                <a:solidFill>
                  <a:schemeClr val="tx1"/>
                </a:solidFill>
              </a:rPr>
              <a:t>feture-feature1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2B203A-6FD7-4FDA-9B72-6701AE951F9C}"/>
              </a:ext>
            </a:extLst>
          </p:cNvPr>
          <p:cNvSpPr/>
          <p:nvPr/>
        </p:nvSpPr>
        <p:spPr>
          <a:xfrm>
            <a:off x="5231813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CD651-23DF-4F6E-A765-0F57BBE45F5C}"/>
              </a:ext>
            </a:extLst>
          </p:cNvPr>
          <p:cNvCxnSpPr>
            <a:cxnSpLocks/>
          </p:cNvCxnSpPr>
          <p:nvPr/>
        </p:nvCxnSpPr>
        <p:spPr>
          <a:xfrm flipV="1">
            <a:off x="4509837" y="1519834"/>
            <a:ext cx="771845" cy="1905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3CB91C-3310-43DC-85ED-DF68EF7FA09A}"/>
              </a:ext>
            </a:extLst>
          </p:cNvPr>
          <p:cNvSpPr/>
          <p:nvPr/>
        </p:nvSpPr>
        <p:spPr>
          <a:xfrm>
            <a:off x="6773384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890EC-66C0-4E6D-80F2-21B36833A982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5586920" y="1394285"/>
            <a:ext cx="11864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B2183F-E46F-4D5C-A0A9-541E09941E30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7128491" y="1394284"/>
            <a:ext cx="3497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7B87D1-650F-436E-92AB-0E7375645A80}"/>
              </a:ext>
            </a:extLst>
          </p:cNvPr>
          <p:cNvSpPr/>
          <p:nvPr/>
        </p:nvSpPr>
        <p:spPr>
          <a:xfrm>
            <a:off x="7478232" y="121673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133767-3EC7-4821-A2A5-5488BF921FE1}"/>
              </a:ext>
            </a:extLst>
          </p:cNvPr>
          <p:cNvCxnSpPr>
            <a:cxnSpLocks/>
            <a:stCxn id="16" idx="7"/>
            <a:endCxn id="37" idx="3"/>
          </p:cNvCxnSpPr>
          <p:nvPr/>
        </p:nvCxnSpPr>
        <p:spPr>
          <a:xfrm flipV="1">
            <a:off x="5071032" y="1519834"/>
            <a:ext cx="1754356" cy="309996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E2B6501-49A5-4180-89AA-44A4B50801F3}"/>
              </a:ext>
            </a:extLst>
          </p:cNvPr>
          <p:cNvSpPr/>
          <p:nvPr/>
        </p:nvSpPr>
        <p:spPr>
          <a:xfrm>
            <a:off x="7966798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CDF9BB-02A2-4D32-99AF-229302324B30}"/>
              </a:ext>
            </a:extLst>
          </p:cNvPr>
          <p:cNvSpPr/>
          <p:nvPr/>
        </p:nvSpPr>
        <p:spPr>
          <a:xfrm>
            <a:off x="8641713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C237A2-E52F-4A25-973B-21EE59137E20}"/>
              </a:ext>
            </a:extLst>
          </p:cNvPr>
          <p:cNvCxnSpPr>
            <a:cxnSpLocks/>
            <a:stCxn id="28" idx="7"/>
            <a:endCxn id="71" idx="3"/>
          </p:cNvCxnSpPr>
          <p:nvPr/>
        </p:nvCxnSpPr>
        <p:spPr>
          <a:xfrm flipV="1">
            <a:off x="6590228" y="2410988"/>
            <a:ext cx="1428574" cy="1020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6ABAB3-8C19-494D-82AE-33A8E9948841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>
            <a:off x="8321905" y="2285439"/>
            <a:ext cx="319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3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4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3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K, Nachiappan (IOT DS AA DTS AU)</dc:creator>
  <cp:keywords>C_Unrestricted</cp:keywords>
  <cp:lastModifiedBy>N K, Nachiappan (IOT DS AA DTS AU)</cp:lastModifiedBy>
  <cp:revision>13</cp:revision>
  <dcterms:created xsi:type="dcterms:W3CDTF">2020-03-12T11:22:06Z</dcterms:created>
  <dcterms:modified xsi:type="dcterms:W3CDTF">2020-03-12T13:51:09Z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