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059-518C-46F0-A27B-F16EACFD2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FC48-184F-4295-B913-6D5D877D0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3CC9-B429-4DBF-8C9E-BE65D998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6083-5D2D-4DB0-ACA7-988422DF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D011-7A1F-4570-906B-42CF1945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4F99-F2A1-412A-B4EC-EAC4E200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C809-77EA-46D7-BFB0-EC93065F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7452-BC88-4C63-9714-9F20949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DF3C-B4FC-44D3-B4F0-668CA6D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DF7B-60B2-4CA4-81C9-72CAE7E1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91EF4-67F6-496B-B62C-42F5A20C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6E9EE-7EB7-4901-A664-3F385704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E24E-F775-459C-A0D3-B961204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C0F6-5908-4A11-8E35-91B543A4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7F05-5CEF-4C5F-B1CF-2EE579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556-AE33-421E-B34C-BF8A240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C3A-70B3-461D-9EDE-48500C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EE63-0761-4A01-9D1D-15B195B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02AB-E021-4302-96F5-3ED8A60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6BB3-4D21-4A9D-B746-A8C4219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DFC7-69EF-4AF4-A9EB-D48DDA1A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C34A-A00F-412E-A7CE-35265EC4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40E5-B476-49AB-906A-3059E7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FFEA-598A-456D-8E90-E85477FC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002A-0B35-42DE-BD81-F0ECAF7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2B6-2CB9-457F-A6CB-2D5C6D8E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4F59-AFEF-430D-BE4B-AB44CF7A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5603-8AC5-4E90-A338-8A3AB231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FE07-84C5-4804-BA66-595EAF3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32A2-EDF3-4FC8-984B-9A521747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9353-AA99-4340-9BBB-F84613F0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81B2-0FF0-4ECE-B61E-AB6E1BD6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8F64-DA45-4D9C-BE0C-E61EAE77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4FA9-94F1-4BA3-91AE-C546AD62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D91A-F3E9-47C1-B03B-0CBCEA91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D615-18F0-4E14-938A-D467A0521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DF65-BFC6-4C8C-93B3-98DCFB25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3B20B-CB56-4B9D-B107-F484964D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95E8D-96B0-4527-9296-900365B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8521-0C48-47AF-8A5A-8BEF656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AB6A-45FC-47E1-AB11-BE4F2F8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51908-E4AD-4995-95C0-7CCC871B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522E4-FF86-4883-B853-2223E86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9EFDF-2720-4CD3-AFDC-5205427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8FE9-169D-4215-A90B-3B5E2415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0A20-7517-4C0E-BCE1-A6AAF344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C9F9-CC3A-46E4-A76C-4834643D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F989-0766-4359-BAAC-E204953B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31DA-D0FE-4C76-86A3-053E3FC0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27AC-09AC-4CA9-B9AE-17F2EB9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9B400-2C72-4C5A-8A59-6CDC7C7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6D8D-9AC6-4F78-B9A4-F98ED0F3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F5FD-DCD6-405F-88C8-EE1A5E9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79BA-7F00-4EEB-90DF-2A4A6747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7C3E7-B7BA-4DCB-95BC-33850855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B87E5-4006-4939-AEE4-09C0A11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3414-94B6-43FD-9DDC-981495CB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FEC1-9D9B-458A-A229-7414AEC1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8F8D-8769-4657-A93F-88BA0079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5328-3465-4B4F-B804-7681EE33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2387-A715-46C3-8331-C11ADBD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AFB-D23C-48E1-8889-69669F6BC2C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9946-2B16-4CD6-AF39-F6BC399E9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5958-8042-4EB9-B4E1-5C9D15559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F54-71DC-4908-A3B9-8728D0E2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4C4FD-CF96-435D-B293-88A1FD818D1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BA671-D572-4F7A-BB6C-9A9A84F2A41F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676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4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7840999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056234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23181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4509837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6773384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5586920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128491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7478232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071032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7966798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8641713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6590228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8321905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3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8533458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748693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2085654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3188946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807933" y="3133364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1092013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1395116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1395116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2252589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3322439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833839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716537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4286428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2607696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3188946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4071644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901328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4589531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1447120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5460388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677546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6376300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stCxn id="32" idx="5"/>
            <a:endCxn id="24" idx="1"/>
          </p:cNvCxnSpPr>
          <p:nvPr/>
        </p:nvCxnSpPr>
        <p:spPr>
          <a:xfrm>
            <a:off x="5204431" y="3676618"/>
            <a:ext cx="1223873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815495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979584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6679403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5256435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924272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5202296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746584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6279379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820950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8170691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763491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8659257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9334172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7282687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9014364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052EE-440F-43C4-841E-C8530163B65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334691" y="3558777"/>
            <a:ext cx="267870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E53C2A-6EC3-4CD2-A494-4DD86A4D8EFA}"/>
              </a:ext>
            </a:extLst>
          </p:cNvPr>
          <p:cNvSpPr/>
          <p:nvPr/>
        </p:nvSpPr>
        <p:spPr>
          <a:xfrm>
            <a:off x="10013397" y="3381224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72B7B6-676F-4E92-B03B-6D0544A26041}"/>
              </a:ext>
            </a:extLst>
          </p:cNvPr>
          <p:cNvSpPr/>
          <p:nvPr/>
        </p:nvSpPr>
        <p:spPr>
          <a:xfrm>
            <a:off x="10920051" y="3381224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1D3F0B-4B9B-41BE-898B-51639062B9C0}"/>
              </a:ext>
            </a:extLst>
          </p:cNvPr>
          <p:cNvCxnSpPr>
            <a:cxnSpLocks/>
          </p:cNvCxnSpPr>
          <p:nvPr/>
        </p:nvCxnSpPr>
        <p:spPr>
          <a:xfrm>
            <a:off x="10349896" y="3551067"/>
            <a:ext cx="5887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llout: Down Arrow 48">
            <a:extLst>
              <a:ext uri="{FF2B5EF4-FFF2-40B4-BE49-F238E27FC236}">
                <a16:creationId xmlns:a16="http://schemas.microsoft.com/office/drawing/2014/main" id="{00222DD3-B82E-49DD-86FD-3C819EDCE310}"/>
              </a:ext>
            </a:extLst>
          </p:cNvPr>
          <p:cNvSpPr/>
          <p:nvPr/>
        </p:nvSpPr>
        <p:spPr>
          <a:xfrm>
            <a:off x="9511725" y="2663204"/>
            <a:ext cx="1333931" cy="718020"/>
          </a:xfrm>
          <a:prstGeom prst="downArrowCallout">
            <a:avLst>
              <a:gd name="adj1" fmla="val 5931"/>
              <a:gd name="adj2" fmla="val 11316"/>
              <a:gd name="adj3" fmla="val 25000"/>
              <a:gd name="adj4" fmla="val 5459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Version file modified as 2.2</a:t>
            </a:r>
          </a:p>
        </p:txBody>
      </p:sp>
      <p:sp>
        <p:nvSpPr>
          <p:cNvPr id="50" name="Callout: Down Arrow 49">
            <a:extLst>
              <a:ext uri="{FF2B5EF4-FFF2-40B4-BE49-F238E27FC236}">
                <a16:creationId xmlns:a16="http://schemas.microsoft.com/office/drawing/2014/main" id="{D4D42FA4-EE8C-4B5A-8277-7BC7AB120F9D}"/>
              </a:ext>
            </a:extLst>
          </p:cNvPr>
          <p:cNvSpPr/>
          <p:nvPr/>
        </p:nvSpPr>
        <p:spPr>
          <a:xfrm>
            <a:off x="751723" y="2642933"/>
            <a:ext cx="1333931" cy="718020"/>
          </a:xfrm>
          <a:prstGeom prst="downArrowCallout">
            <a:avLst>
              <a:gd name="adj1" fmla="val 5931"/>
              <a:gd name="adj2" fmla="val 11316"/>
              <a:gd name="adj3" fmla="val 25000"/>
              <a:gd name="adj4" fmla="val 5459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Version file modified as 2.1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6A2CF075-C776-4D97-892C-8CA12D5CE76C}"/>
              </a:ext>
            </a:extLst>
          </p:cNvPr>
          <p:cNvSpPr/>
          <p:nvPr/>
        </p:nvSpPr>
        <p:spPr>
          <a:xfrm>
            <a:off x="605754" y="3594043"/>
            <a:ext cx="556989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2.1.0</a:t>
            </a:r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C2B0F500-17BE-44B6-BD73-881355A88BA3}"/>
              </a:ext>
            </a:extLst>
          </p:cNvPr>
          <p:cNvSpPr/>
          <p:nvPr/>
        </p:nvSpPr>
        <p:spPr>
          <a:xfrm>
            <a:off x="3875222" y="3079903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2.1.1-8gitsha</a:t>
            </a:r>
          </a:p>
        </p:txBody>
      </p:sp>
      <p:sp>
        <p:nvSpPr>
          <p:cNvPr id="53" name="Rectangle: Single Corner Snipped 52">
            <a:extLst>
              <a:ext uri="{FF2B5EF4-FFF2-40B4-BE49-F238E27FC236}">
                <a16:creationId xmlns:a16="http://schemas.microsoft.com/office/drawing/2014/main" id="{9840C3E7-ACB4-4F78-96AA-AFBEE07F8122}"/>
              </a:ext>
            </a:extLst>
          </p:cNvPr>
          <p:cNvSpPr/>
          <p:nvPr/>
        </p:nvSpPr>
        <p:spPr>
          <a:xfrm>
            <a:off x="7353533" y="3657280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2.1.2-8gitsha</a:t>
            </a:r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9453B1E5-FF30-4AE7-B40A-1181007DE580}"/>
              </a:ext>
            </a:extLst>
          </p:cNvPr>
          <p:cNvSpPr/>
          <p:nvPr/>
        </p:nvSpPr>
        <p:spPr>
          <a:xfrm>
            <a:off x="9792907" y="3736330"/>
            <a:ext cx="556989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2.2.0</a:t>
            </a:r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3087A6B5-A67D-4A3B-88DA-F4FD7CD37C4D}"/>
              </a:ext>
            </a:extLst>
          </p:cNvPr>
          <p:cNvSpPr/>
          <p:nvPr/>
        </p:nvSpPr>
        <p:spPr>
          <a:xfrm>
            <a:off x="10735315" y="3096649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2.1.1-8gitsha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7952353A-C3B1-430D-94E9-4C63BF0A53C2}"/>
              </a:ext>
            </a:extLst>
          </p:cNvPr>
          <p:cNvSpPr/>
          <p:nvPr/>
        </p:nvSpPr>
        <p:spPr>
          <a:xfrm>
            <a:off x="4286428" y="1225024"/>
            <a:ext cx="1612771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2.1-mkt1-time-8gitsha</a:t>
            </a:r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E4D577D0-51CF-45D2-8371-EB9788584A97}"/>
              </a:ext>
            </a:extLst>
          </p:cNvPr>
          <p:cNvSpPr/>
          <p:nvPr/>
        </p:nvSpPr>
        <p:spPr>
          <a:xfrm>
            <a:off x="9700861" y="2146521"/>
            <a:ext cx="2068907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2.1-mkt2-time-8gitsha</a:t>
            </a:r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5ECAFD04-701A-4036-8EFD-3CD015C5630D}"/>
              </a:ext>
            </a:extLst>
          </p:cNvPr>
          <p:cNvSpPr/>
          <p:nvPr/>
        </p:nvSpPr>
        <p:spPr>
          <a:xfrm>
            <a:off x="4641536" y="5944093"/>
            <a:ext cx="1519568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2.1-test-time-8gitsha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40DAEA4F-E4DC-4687-B9D3-0229CE242D8E}"/>
              </a:ext>
            </a:extLst>
          </p:cNvPr>
          <p:cNvSpPr/>
          <p:nvPr/>
        </p:nvSpPr>
        <p:spPr>
          <a:xfrm>
            <a:off x="4908736" y="4942904"/>
            <a:ext cx="1519568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2.1-test-time-8gitsha</a:t>
            </a:r>
          </a:p>
        </p:txBody>
      </p:sp>
    </p:spTree>
    <p:extLst>
      <p:ext uri="{BB962C8B-B14F-4D97-AF65-F5344CB8AC3E}">
        <p14:creationId xmlns:p14="http://schemas.microsoft.com/office/powerpoint/2010/main" val="360635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012E8E0-05E1-48F6-AF97-4BAB20BDE454}"/>
              </a:ext>
            </a:extLst>
          </p:cNvPr>
          <p:cNvGrpSpPr/>
          <p:nvPr/>
        </p:nvGrpSpPr>
        <p:grpSpPr>
          <a:xfrm>
            <a:off x="726142" y="2151540"/>
            <a:ext cx="566849" cy="681318"/>
            <a:chOff x="923365" y="3299012"/>
            <a:chExt cx="950259" cy="1192306"/>
          </a:xfrm>
        </p:grpSpPr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CC6825FB-8DED-4129-8F1A-A9E8353C0E4F}"/>
                </a:ext>
              </a:extLst>
            </p:cNvPr>
            <p:cNvSpPr/>
            <p:nvPr/>
          </p:nvSpPr>
          <p:spPr>
            <a:xfrm>
              <a:off x="923365" y="3299012"/>
              <a:ext cx="950259" cy="1192306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0F8658A-C5A1-4DFC-A6A1-3C4567FC9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47" y="3706343"/>
              <a:ext cx="766493" cy="57487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6373FF-869D-42F1-8F52-CB5C2A8DBB91}"/>
              </a:ext>
            </a:extLst>
          </p:cNvPr>
          <p:cNvGrpSpPr/>
          <p:nvPr/>
        </p:nvGrpSpPr>
        <p:grpSpPr>
          <a:xfrm>
            <a:off x="736157" y="2999349"/>
            <a:ext cx="566849" cy="681318"/>
            <a:chOff x="923365" y="3299012"/>
            <a:chExt cx="950259" cy="1192306"/>
          </a:xfrm>
        </p:grpSpPr>
        <p:sp>
          <p:nvSpPr>
            <p:cNvPr id="53" name="Flowchart: Magnetic Disk 52">
              <a:extLst>
                <a:ext uri="{FF2B5EF4-FFF2-40B4-BE49-F238E27FC236}">
                  <a16:creationId xmlns:a16="http://schemas.microsoft.com/office/drawing/2014/main" id="{88E67BB1-2F45-4B89-9F60-AE765C08637D}"/>
                </a:ext>
              </a:extLst>
            </p:cNvPr>
            <p:cNvSpPr/>
            <p:nvPr/>
          </p:nvSpPr>
          <p:spPr>
            <a:xfrm>
              <a:off x="923365" y="3299012"/>
              <a:ext cx="950259" cy="1192306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EF0C1BD-5E82-4CD9-9DDC-0B14F0D7B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47" y="3706343"/>
              <a:ext cx="766493" cy="57487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F5B7E2-053A-427F-8D32-A8BA3F717BAE}"/>
              </a:ext>
            </a:extLst>
          </p:cNvPr>
          <p:cNvGrpSpPr/>
          <p:nvPr/>
        </p:nvGrpSpPr>
        <p:grpSpPr>
          <a:xfrm>
            <a:off x="731305" y="3913428"/>
            <a:ext cx="566849" cy="681318"/>
            <a:chOff x="923365" y="3299012"/>
            <a:chExt cx="950259" cy="1192306"/>
          </a:xfrm>
        </p:grpSpPr>
        <p:sp>
          <p:nvSpPr>
            <p:cNvPr id="56" name="Flowchart: Magnetic Disk 55">
              <a:extLst>
                <a:ext uri="{FF2B5EF4-FFF2-40B4-BE49-F238E27FC236}">
                  <a16:creationId xmlns:a16="http://schemas.microsoft.com/office/drawing/2014/main" id="{B278C2E0-3059-4F7D-AB8E-929A3C472940}"/>
                </a:ext>
              </a:extLst>
            </p:cNvPr>
            <p:cNvSpPr/>
            <p:nvPr/>
          </p:nvSpPr>
          <p:spPr>
            <a:xfrm>
              <a:off x="923365" y="3299012"/>
              <a:ext cx="950259" cy="1192306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C9A19F9-8E22-4498-818E-3E5F56270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47" y="3706343"/>
              <a:ext cx="766493" cy="57487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894211C-1382-4EBB-8D3D-7019B1AD7817}"/>
              </a:ext>
            </a:extLst>
          </p:cNvPr>
          <p:cNvGrpSpPr/>
          <p:nvPr/>
        </p:nvGrpSpPr>
        <p:grpSpPr>
          <a:xfrm>
            <a:off x="758201" y="4827507"/>
            <a:ext cx="566849" cy="681318"/>
            <a:chOff x="923365" y="3299012"/>
            <a:chExt cx="950259" cy="1192306"/>
          </a:xfrm>
        </p:grpSpPr>
        <p:sp>
          <p:nvSpPr>
            <p:cNvPr id="59" name="Flowchart: Magnetic Disk 58">
              <a:extLst>
                <a:ext uri="{FF2B5EF4-FFF2-40B4-BE49-F238E27FC236}">
                  <a16:creationId xmlns:a16="http://schemas.microsoft.com/office/drawing/2014/main" id="{4BD0E358-8978-4972-82FE-900EEB1F75BA}"/>
                </a:ext>
              </a:extLst>
            </p:cNvPr>
            <p:cNvSpPr/>
            <p:nvPr/>
          </p:nvSpPr>
          <p:spPr>
            <a:xfrm>
              <a:off x="923365" y="3299012"/>
              <a:ext cx="950259" cy="1192306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915CD61-B17A-4840-899C-54AF78F03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47" y="3706343"/>
              <a:ext cx="766493" cy="57487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408E5DE-5358-4DFC-BC8D-9304CB6D5EC4}"/>
              </a:ext>
            </a:extLst>
          </p:cNvPr>
          <p:cNvGrpSpPr/>
          <p:nvPr/>
        </p:nvGrpSpPr>
        <p:grpSpPr>
          <a:xfrm>
            <a:off x="1735352" y="5762398"/>
            <a:ext cx="968188" cy="709991"/>
            <a:chOff x="1735352" y="4121848"/>
            <a:chExt cx="968188" cy="70999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8D2616-B43A-49DF-93E4-0814AD5A2501}"/>
                </a:ext>
              </a:extLst>
            </p:cNvPr>
            <p:cNvGrpSpPr/>
            <p:nvPr/>
          </p:nvGrpSpPr>
          <p:grpSpPr>
            <a:xfrm>
              <a:off x="1735352" y="4121848"/>
              <a:ext cx="566849" cy="681318"/>
              <a:chOff x="923362" y="3397624"/>
              <a:chExt cx="950259" cy="1192306"/>
            </a:xfrm>
          </p:grpSpPr>
          <p:sp>
            <p:nvSpPr>
              <p:cNvPr id="64" name="Flowchart: Magnetic Disk 63">
                <a:extLst>
                  <a:ext uri="{FF2B5EF4-FFF2-40B4-BE49-F238E27FC236}">
                    <a16:creationId xmlns:a16="http://schemas.microsoft.com/office/drawing/2014/main" id="{0AB8DD0F-F0A3-423B-8847-B0F3C6B0D101}"/>
                  </a:ext>
                </a:extLst>
              </p:cNvPr>
              <p:cNvSpPr/>
              <p:nvPr/>
            </p:nvSpPr>
            <p:spPr>
              <a:xfrm>
                <a:off x="923362" y="3397624"/>
                <a:ext cx="950259" cy="1192306"/>
              </a:xfrm>
              <a:prstGeom prst="flowChartMagneticDisk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ADD6878C-6215-4AF5-8373-AB691FBA9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247" y="3706343"/>
                <a:ext cx="766493" cy="574870"/>
              </a:xfrm>
              <a:prstGeom prst="rect">
                <a:avLst/>
              </a:prstGeom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D5F0DB-AD0A-4582-A840-A204A7751DD5}"/>
                </a:ext>
              </a:extLst>
            </p:cNvPr>
            <p:cNvSpPr txBox="1"/>
            <p:nvPr/>
          </p:nvSpPr>
          <p:spPr>
            <a:xfrm>
              <a:off x="1735352" y="4462507"/>
              <a:ext cx="968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0292D5-4E7C-41AC-A614-B08B2039DEDA}"/>
              </a:ext>
            </a:extLst>
          </p:cNvPr>
          <p:cNvCxnSpPr>
            <a:cxnSpLocks/>
            <a:stCxn id="64" idx="1"/>
            <a:endCxn id="59" idx="3"/>
          </p:cNvCxnSpPr>
          <p:nvPr/>
        </p:nvCxnSpPr>
        <p:spPr>
          <a:xfrm flipH="1" flipV="1">
            <a:off x="1041626" y="5508825"/>
            <a:ext cx="977151" cy="25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7F370C-62D6-4DDC-A571-FEFAF9AAC8A7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1014730" y="4594746"/>
            <a:ext cx="1004047" cy="116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48AEAA-6801-4AA0-9817-4F2862F09DFC}"/>
              </a:ext>
            </a:extLst>
          </p:cNvPr>
          <p:cNvCxnSpPr>
            <a:cxnSpLocks/>
            <a:stCxn id="64" idx="1"/>
            <a:endCxn id="53" idx="3"/>
          </p:cNvCxnSpPr>
          <p:nvPr/>
        </p:nvCxnSpPr>
        <p:spPr>
          <a:xfrm flipH="1" flipV="1">
            <a:off x="1019582" y="3680667"/>
            <a:ext cx="999195" cy="208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6A5B05-AA02-4D58-86B4-43835F430939}"/>
              </a:ext>
            </a:extLst>
          </p:cNvPr>
          <p:cNvCxnSpPr>
            <a:cxnSpLocks/>
            <a:stCxn id="64" idx="1"/>
            <a:endCxn id="50" idx="3"/>
          </p:cNvCxnSpPr>
          <p:nvPr/>
        </p:nvCxnSpPr>
        <p:spPr>
          <a:xfrm flipH="1" flipV="1">
            <a:off x="1009567" y="2832858"/>
            <a:ext cx="1009210" cy="29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E5D9CD0-E4A2-4440-8FEC-CED7774CE56E}"/>
              </a:ext>
            </a:extLst>
          </p:cNvPr>
          <p:cNvSpPr/>
          <p:nvPr/>
        </p:nvSpPr>
        <p:spPr>
          <a:xfrm>
            <a:off x="5865290" y="1865491"/>
            <a:ext cx="1838280" cy="914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Spinnaker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E14169-305E-4F8B-B7AF-2EF92AB70587}"/>
              </a:ext>
            </a:extLst>
          </p:cNvPr>
          <p:cNvSpPr/>
          <p:nvPr/>
        </p:nvSpPr>
        <p:spPr>
          <a:xfrm>
            <a:off x="8313091" y="514377"/>
            <a:ext cx="3442447" cy="83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- 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8518BB4-2B14-4854-BCD6-59034465DFDF}"/>
              </a:ext>
            </a:extLst>
          </p:cNvPr>
          <p:cNvCxnSpPr>
            <a:cxnSpLocks/>
            <a:stCxn id="85" idx="6"/>
            <a:endCxn id="70" idx="2"/>
          </p:cNvCxnSpPr>
          <p:nvPr/>
        </p:nvCxnSpPr>
        <p:spPr>
          <a:xfrm>
            <a:off x="4184451" y="2029098"/>
            <a:ext cx="1680839" cy="29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8F235D-B942-42F4-AC66-55F20A16A57D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 flipV="1">
            <a:off x="7703570" y="932634"/>
            <a:ext cx="609521" cy="13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F7E1456-2768-4A24-AA47-32432C5959A4}"/>
              </a:ext>
            </a:extLst>
          </p:cNvPr>
          <p:cNvSpPr/>
          <p:nvPr/>
        </p:nvSpPr>
        <p:spPr>
          <a:xfrm>
            <a:off x="8313090" y="1726247"/>
            <a:ext cx="3442447" cy="81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- staging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FB0AF93-A76C-434E-AB61-3D2CE5A977BA}"/>
              </a:ext>
            </a:extLst>
          </p:cNvPr>
          <p:cNvSpPr/>
          <p:nvPr/>
        </p:nvSpPr>
        <p:spPr>
          <a:xfrm>
            <a:off x="8313091" y="2867617"/>
            <a:ext cx="3442447" cy="81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– prod1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09EDFD-1A20-44C2-B93E-34A9A498B95D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 flipV="1">
            <a:off x="7703570" y="2132772"/>
            <a:ext cx="609520" cy="18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30F3A8-A4F5-468C-BDBF-AD64772413EB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>
            <a:off x="7703570" y="2322692"/>
            <a:ext cx="609521" cy="95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F4FFB00-8B22-485B-AF25-D8966C62E5D9}"/>
              </a:ext>
            </a:extLst>
          </p:cNvPr>
          <p:cNvSpPr/>
          <p:nvPr/>
        </p:nvSpPr>
        <p:spPr>
          <a:xfrm>
            <a:off x="5779217" y="4319312"/>
            <a:ext cx="1847760" cy="1779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server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D7289F-9450-4A9E-8012-1E295C8D9D7A}"/>
              </a:ext>
            </a:extLst>
          </p:cNvPr>
          <p:cNvCxnSpPr>
            <a:cxnSpLocks/>
            <a:stCxn id="90" idx="4"/>
            <a:endCxn id="70" idx="1"/>
          </p:cNvCxnSpPr>
          <p:nvPr/>
        </p:nvCxnSpPr>
        <p:spPr>
          <a:xfrm>
            <a:off x="5612423" y="1684043"/>
            <a:ext cx="522077" cy="31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D60B00-9649-46D8-AFBE-9F19E30839CA}"/>
              </a:ext>
            </a:extLst>
          </p:cNvPr>
          <p:cNvCxnSpPr>
            <a:cxnSpLocks/>
            <a:stCxn id="50" idx="4"/>
            <a:endCxn id="90" idx="2"/>
          </p:cNvCxnSpPr>
          <p:nvPr/>
        </p:nvCxnSpPr>
        <p:spPr>
          <a:xfrm flipV="1">
            <a:off x="1292991" y="858261"/>
            <a:ext cx="2972810" cy="163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9EED37-717F-4948-8905-A97A89FF6484}"/>
              </a:ext>
            </a:extLst>
          </p:cNvPr>
          <p:cNvCxnSpPr>
            <a:cxnSpLocks/>
            <a:stCxn id="53" idx="4"/>
            <a:endCxn id="90" idx="2"/>
          </p:cNvCxnSpPr>
          <p:nvPr/>
        </p:nvCxnSpPr>
        <p:spPr>
          <a:xfrm flipV="1">
            <a:off x="1303006" y="858261"/>
            <a:ext cx="2962795" cy="248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E25D8F-DBBC-46F8-A90E-94345251E688}"/>
              </a:ext>
            </a:extLst>
          </p:cNvPr>
          <p:cNvCxnSpPr>
            <a:cxnSpLocks/>
            <a:stCxn id="56" idx="4"/>
            <a:endCxn id="90" idx="2"/>
          </p:cNvCxnSpPr>
          <p:nvPr/>
        </p:nvCxnSpPr>
        <p:spPr>
          <a:xfrm flipV="1">
            <a:off x="1298154" y="858261"/>
            <a:ext cx="2967647" cy="33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A7FEBE4-1CC7-46BE-ABDD-0BB7109FA2EF}"/>
              </a:ext>
            </a:extLst>
          </p:cNvPr>
          <p:cNvCxnSpPr>
            <a:cxnSpLocks/>
            <a:stCxn id="59" idx="4"/>
            <a:endCxn id="90" idx="2"/>
          </p:cNvCxnSpPr>
          <p:nvPr/>
        </p:nvCxnSpPr>
        <p:spPr>
          <a:xfrm flipV="1">
            <a:off x="1325050" y="858261"/>
            <a:ext cx="2940751" cy="430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75DC88C-47C6-42A7-B40B-D5DDCC706BD4}"/>
              </a:ext>
            </a:extLst>
          </p:cNvPr>
          <p:cNvGrpSpPr/>
          <p:nvPr/>
        </p:nvGrpSpPr>
        <p:grpSpPr>
          <a:xfrm>
            <a:off x="1491208" y="1203315"/>
            <a:ext cx="2693243" cy="1651565"/>
            <a:chOff x="1569143" y="1661097"/>
            <a:chExt cx="3252806" cy="288063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E6B8EDF-28DC-4FB1-B40D-F6DBCD63E294}"/>
                </a:ext>
              </a:extLst>
            </p:cNvPr>
            <p:cNvSpPr/>
            <p:nvPr/>
          </p:nvSpPr>
          <p:spPr>
            <a:xfrm>
              <a:off x="1569143" y="1661097"/>
              <a:ext cx="3252806" cy="288063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7C393F9-C180-42C1-AA0E-5B2D60B8B885}"/>
                </a:ext>
              </a:extLst>
            </p:cNvPr>
            <p:cNvSpPr txBox="1"/>
            <p:nvPr/>
          </p:nvSpPr>
          <p:spPr>
            <a:xfrm>
              <a:off x="2198274" y="3688679"/>
              <a:ext cx="2049638" cy="50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 Actions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4542979F-9242-43F0-AAC8-D03F01BC22A3}"/>
              </a:ext>
            </a:extLst>
          </p:cNvPr>
          <p:cNvSpPr/>
          <p:nvPr/>
        </p:nvSpPr>
        <p:spPr>
          <a:xfrm>
            <a:off x="8313090" y="3913428"/>
            <a:ext cx="3442447" cy="81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– prod2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5D43B4D-BA19-4CBD-AF6C-73B3CFCB5365}"/>
              </a:ext>
            </a:extLst>
          </p:cNvPr>
          <p:cNvCxnSpPr>
            <a:cxnSpLocks/>
            <a:stCxn id="70" idx="6"/>
            <a:endCxn id="87" idx="2"/>
          </p:cNvCxnSpPr>
          <p:nvPr/>
        </p:nvCxnSpPr>
        <p:spPr>
          <a:xfrm>
            <a:off x="7703570" y="2322692"/>
            <a:ext cx="609520" cy="199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CE2E17D5-33C6-49CF-A7BD-33E463AB0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62" y="1295310"/>
            <a:ext cx="952500" cy="9525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72E8882E-4FF6-4A23-BE50-BB35C4E34090}"/>
              </a:ext>
            </a:extLst>
          </p:cNvPr>
          <p:cNvSpPr/>
          <p:nvPr/>
        </p:nvSpPr>
        <p:spPr>
          <a:xfrm>
            <a:off x="4265801" y="32478"/>
            <a:ext cx="2693243" cy="16515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8FEC5A-56C0-433A-A10B-281F2BCE33F6}"/>
              </a:ext>
            </a:extLst>
          </p:cNvPr>
          <p:cNvSpPr txBox="1"/>
          <p:nvPr/>
        </p:nvSpPr>
        <p:spPr>
          <a:xfrm>
            <a:off x="4793972" y="1089303"/>
            <a:ext cx="193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Packages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BA06783-EE92-4E5F-959C-42CF57B38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7" y="444870"/>
            <a:ext cx="1077402" cy="5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105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Image Source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K, Nachiappan (IOT DS AA DTS AU)</dc:creator>
  <cp:keywords>C_Unrestricted</cp:keywords>
  <cp:lastModifiedBy>N K, Nachiappan (IOT DS AA DTS AU)</cp:lastModifiedBy>
  <cp:revision>20</cp:revision>
  <dcterms:created xsi:type="dcterms:W3CDTF">2020-03-12T11:22:06Z</dcterms:created>
  <dcterms:modified xsi:type="dcterms:W3CDTF">2020-03-17T18:03:19Z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