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059-518C-46F0-A27B-F16EACFD2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FC48-184F-4295-B913-6D5D877D0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3CC9-B429-4DBF-8C9E-BE65D998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6083-5D2D-4DB0-ACA7-988422DF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D011-7A1F-4570-906B-42CF1945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4F99-F2A1-412A-B4EC-EAC4E200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C809-77EA-46D7-BFB0-EC93065F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7452-BC88-4C63-9714-9F20949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DF3C-B4FC-44D3-B4F0-668CA6D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DF7B-60B2-4CA4-81C9-72CAE7E1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91EF4-67F6-496B-B62C-42F5A20C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6E9EE-7EB7-4901-A664-3F385704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E24E-F775-459C-A0D3-B961204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C0F6-5908-4A11-8E35-91B543A4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7F05-5CEF-4C5F-B1CF-2EE579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556-AE33-421E-B34C-BF8A240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C3A-70B3-461D-9EDE-48500C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EE63-0761-4A01-9D1D-15B195B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02AB-E021-4302-96F5-3ED8A60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6BB3-4D21-4A9D-B746-A8C4219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DFC7-69EF-4AF4-A9EB-D48DDA1A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C34A-A00F-412E-A7CE-35265EC4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40E5-B476-49AB-906A-3059E7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FFEA-598A-456D-8E90-E85477FC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002A-0B35-42DE-BD81-F0ECAF7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2B6-2CB9-457F-A6CB-2D5C6D8E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4F59-AFEF-430D-BE4B-AB44CF7A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5603-8AC5-4E90-A338-8A3AB231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FE07-84C5-4804-BA66-595EAF3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32A2-EDF3-4FC8-984B-9A521747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9353-AA99-4340-9BBB-F84613F0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81B2-0FF0-4ECE-B61E-AB6E1BD6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8F64-DA45-4D9C-BE0C-E61EAE77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4FA9-94F1-4BA3-91AE-C546AD62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D91A-F3E9-47C1-B03B-0CBCEA91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D615-18F0-4E14-938A-D467A0521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DF65-BFC6-4C8C-93B3-98DCFB25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3B20B-CB56-4B9D-B107-F484964D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95E8D-96B0-4527-9296-900365B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8521-0C48-47AF-8A5A-8BEF656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AB6A-45FC-47E1-AB11-BE4F2F8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51908-E4AD-4995-95C0-7CCC871B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522E4-FF86-4883-B853-2223E86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9EFDF-2720-4CD3-AFDC-5205427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8FE9-169D-4215-A90B-3B5E2415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0A20-7517-4C0E-BCE1-A6AAF344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C9F9-CC3A-46E4-A76C-4834643D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F989-0766-4359-BAAC-E204953B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31DA-D0FE-4C76-86A3-053E3FC0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27AC-09AC-4CA9-B9AE-17F2EB9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9B400-2C72-4C5A-8A59-6CDC7C7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6D8D-9AC6-4F78-B9A4-F98ED0F3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F5FD-DCD6-405F-88C8-EE1A5E9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79BA-7F00-4EEB-90DF-2A4A6747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7C3E7-B7BA-4DCB-95BC-33850855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B87E5-4006-4939-AEE4-09C0A11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3414-94B6-43FD-9DDC-981495CB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FEC1-9D9B-458A-A229-7414AEC1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8F8D-8769-4657-A93F-88BA0079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5328-3465-4B4F-B804-7681EE33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2387-A715-46C3-8331-C11ADBD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9946-2B16-4CD6-AF39-F6BC399E9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5958-8042-4EB9-B4E1-5C9D15559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F54-71DC-4908-A3B9-8728D0E2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A5288-1679-483E-A822-C2C265CAE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4C4FD-CF96-435D-B293-88A1FD818D1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BA671-D572-4F7A-BB6C-9A9A84F2A41F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676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7840999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056234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23181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4509837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6773384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5586920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128491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7478232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071032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7966798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8641713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6590228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8321905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3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4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3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K, Nachiappan (IOT DS AA DTS AU)</dc:creator>
  <cp:keywords>C_Unrestricted</cp:keywords>
  <cp:lastModifiedBy>N K, Nachiappan (IOT DS AA DTS AU)</cp:lastModifiedBy>
  <cp:revision>11</cp:revision>
  <dcterms:created xsi:type="dcterms:W3CDTF">2020-03-12T11:22:06Z</dcterms:created>
  <dcterms:modified xsi:type="dcterms:W3CDTF">2020-03-12T13:23:50Z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