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dirty="0" err="1"/>
              <a:t>Stratergies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8533458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748693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2085654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3188946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807933" y="3133364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1092013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395116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395116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2252589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3322439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833839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716537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4286428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607696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3188946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071644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901328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4589531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1447120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5460388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677546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6376300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5204431" y="3676618"/>
            <a:ext cx="1223873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815495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979584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6679403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5256435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924272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5202296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746584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279379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820950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8170691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763491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8659257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9334172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7282687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9014364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052EE-440F-43C4-841E-C8530163B65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334691" y="3558777"/>
            <a:ext cx="267870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E53C2A-6EC3-4CD2-A494-4DD86A4D8EFA}"/>
              </a:ext>
            </a:extLst>
          </p:cNvPr>
          <p:cNvSpPr/>
          <p:nvPr/>
        </p:nvSpPr>
        <p:spPr>
          <a:xfrm>
            <a:off x="10013397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2B7B6-676F-4E92-B03B-6D0544A26041}"/>
              </a:ext>
            </a:extLst>
          </p:cNvPr>
          <p:cNvSpPr/>
          <p:nvPr/>
        </p:nvSpPr>
        <p:spPr>
          <a:xfrm>
            <a:off x="10920051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D3F0B-4B9B-41BE-898B-51639062B9C0}"/>
              </a:ext>
            </a:extLst>
          </p:cNvPr>
          <p:cNvCxnSpPr>
            <a:cxnSpLocks/>
          </p:cNvCxnSpPr>
          <p:nvPr/>
        </p:nvCxnSpPr>
        <p:spPr>
          <a:xfrm>
            <a:off x="10349896" y="3551067"/>
            <a:ext cx="5887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llout: Down Arrow 48">
            <a:extLst>
              <a:ext uri="{FF2B5EF4-FFF2-40B4-BE49-F238E27FC236}">
                <a16:creationId xmlns:a16="http://schemas.microsoft.com/office/drawing/2014/main" id="{00222DD3-B82E-49DD-86FD-3C819EDCE310}"/>
              </a:ext>
            </a:extLst>
          </p:cNvPr>
          <p:cNvSpPr/>
          <p:nvPr/>
        </p:nvSpPr>
        <p:spPr>
          <a:xfrm>
            <a:off x="9511725" y="2663204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2.2</a:t>
            </a:r>
          </a:p>
        </p:txBody>
      </p:sp>
      <p:sp>
        <p:nvSpPr>
          <p:cNvPr id="50" name="Callout: Down Arrow 49">
            <a:extLst>
              <a:ext uri="{FF2B5EF4-FFF2-40B4-BE49-F238E27FC236}">
                <a16:creationId xmlns:a16="http://schemas.microsoft.com/office/drawing/2014/main" id="{D4D42FA4-EE8C-4B5A-8277-7BC7AB120F9D}"/>
              </a:ext>
            </a:extLst>
          </p:cNvPr>
          <p:cNvSpPr/>
          <p:nvPr/>
        </p:nvSpPr>
        <p:spPr>
          <a:xfrm>
            <a:off x="751723" y="2642933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2.1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A2CF075-C776-4D97-892C-8CA12D5CE76C}"/>
              </a:ext>
            </a:extLst>
          </p:cNvPr>
          <p:cNvSpPr/>
          <p:nvPr/>
        </p:nvSpPr>
        <p:spPr>
          <a:xfrm>
            <a:off x="605754" y="3594043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2.1.0</a:t>
            </a: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C2B0F500-17BE-44B6-BD73-881355A88BA3}"/>
              </a:ext>
            </a:extLst>
          </p:cNvPr>
          <p:cNvSpPr/>
          <p:nvPr/>
        </p:nvSpPr>
        <p:spPr>
          <a:xfrm>
            <a:off x="3875222" y="3079903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9840C3E7-ACB4-4F78-96AA-AFBEE07F8122}"/>
              </a:ext>
            </a:extLst>
          </p:cNvPr>
          <p:cNvSpPr/>
          <p:nvPr/>
        </p:nvSpPr>
        <p:spPr>
          <a:xfrm>
            <a:off x="7353533" y="3657280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2.1.2-8gitsha</a:t>
            </a: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9453B1E5-FF30-4AE7-B40A-1181007DE580}"/>
              </a:ext>
            </a:extLst>
          </p:cNvPr>
          <p:cNvSpPr/>
          <p:nvPr/>
        </p:nvSpPr>
        <p:spPr>
          <a:xfrm>
            <a:off x="9792907" y="3736330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2.2.0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3087A6B5-A67D-4A3B-88DA-F4FD7CD37C4D}"/>
              </a:ext>
            </a:extLst>
          </p:cNvPr>
          <p:cNvSpPr/>
          <p:nvPr/>
        </p:nvSpPr>
        <p:spPr>
          <a:xfrm>
            <a:off x="10735315" y="3096649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7952353A-C3B1-430D-94E9-4C63BF0A53C2}"/>
              </a:ext>
            </a:extLst>
          </p:cNvPr>
          <p:cNvSpPr/>
          <p:nvPr/>
        </p:nvSpPr>
        <p:spPr>
          <a:xfrm>
            <a:off x="3830292" y="1225024"/>
            <a:ext cx="2068907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2.1-branchname-time-8gitsha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E4D577D0-51CF-45D2-8371-EB9788584A97}"/>
              </a:ext>
            </a:extLst>
          </p:cNvPr>
          <p:cNvSpPr/>
          <p:nvPr/>
        </p:nvSpPr>
        <p:spPr>
          <a:xfrm>
            <a:off x="9700861" y="2146521"/>
            <a:ext cx="2068907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2.1-branchname-time-8gitsha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5ECAFD04-701A-4036-8EFD-3CD015C5630D}"/>
              </a:ext>
            </a:extLst>
          </p:cNvPr>
          <p:cNvSpPr/>
          <p:nvPr/>
        </p:nvSpPr>
        <p:spPr>
          <a:xfrm>
            <a:off x="4641536" y="5944093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0DAEA4F-E4DC-4687-B9D3-0229CE242D8E}"/>
              </a:ext>
            </a:extLst>
          </p:cNvPr>
          <p:cNvSpPr/>
          <p:nvPr/>
        </p:nvSpPr>
        <p:spPr>
          <a:xfrm>
            <a:off x="4908736" y="4942904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</p:spTree>
    <p:extLst>
      <p:ext uri="{BB962C8B-B14F-4D97-AF65-F5344CB8AC3E}">
        <p14:creationId xmlns:p14="http://schemas.microsoft.com/office/powerpoint/2010/main" val="36063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Branching Stratergies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17</cp:revision>
  <dcterms:created xsi:type="dcterms:W3CDTF">2020-03-12T11:22:06Z</dcterms:created>
  <dcterms:modified xsi:type="dcterms:W3CDTF">2020-03-12T17:38:17Z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