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n-US" dirty="0" err="1"/>
              <a:t>Stratergies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Branching Stratergies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14</cp:revision>
  <dcterms:created xsi:type="dcterms:W3CDTF">2020-03-12T11:22:06Z</dcterms:created>
  <dcterms:modified xsi:type="dcterms:W3CDTF">2020-03-12T14:15:08Z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