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62" r:id="rId5"/>
    <p:sldId id="263" r:id="rId6"/>
    <p:sldId id="258" r:id="rId7"/>
    <p:sldId id="259" r:id="rId8"/>
    <p:sldId id="264" r:id="rId9"/>
    <p:sldId id="265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0C8-1DA7-4B88-97C1-72CB4B5324B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1D2A-93AA-420E-B925-125E5EE79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“自平衡小车”项目 中期汇报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成员</a:t>
            </a:r>
            <a:r>
              <a:rPr lang="zh-CN" altLang="en-US" dirty="0"/>
              <a:t>：贾成君、沙星瑜、贺秋</a:t>
            </a:r>
            <a:r>
              <a:rPr lang="zh-CN" altLang="en-US" dirty="0" smtClean="0"/>
              <a:t>时、张蔚桐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62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4. 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斜坡场景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480064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理论分析</a:t>
                </a:r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𝑅𝑙𝑐𝑜𝑠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acc>
                      <m:accPr>
                        <m:chr m:val="̇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𝑔𝑅𝑠𝑖𝑛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𝑔𝑙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𝑅𝑙𝑐𝑜𝑠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平面模型</a:t>
                </a:r>
                <a:endParaRPr lang="en-US" altLang="zh-CN" kern="10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𝑅𝑙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acc>
                      <m:accPr>
                        <m:chr m:val="̇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zh-CN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𝑔𝑙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𝑅𝑙</m:t>
                    </m:r>
                    <m:acc>
                      <m:accPr>
                        <m:chr m:val="̈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i="1" dirty="0"/>
              </a:p>
              <a:p>
                <a:pPr lvl="1"/>
                <a:r>
                  <a:rPr lang="zh-CN" altLang="en-US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rPr>
                  <a:t>分析比较</a:t>
                </a:r>
                <a:endParaRPr lang="en-US" altLang="zh-CN" kern="1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2"/>
                <a:r>
                  <a:rPr lang="zh-CN" altLang="en-US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rPr>
                  <a:t>部分常量的值发生了一些</a:t>
                </a:r>
                <a:r>
                  <a:rPr lang="zh-CN" altLang="en-US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rPr>
                  <a:t>变化</a:t>
                </a:r>
                <a:endParaRPr lang="en-US" altLang="zh-CN" kern="1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2"/>
                <a:r>
                  <a:rPr lang="zh-CN" altLang="zh-CN" dirty="0"/>
                  <a:t>系统进行控制的过程中会加入了恒定的</a:t>
                </a:r>
                <a:r>
                  <a:rPr lang="zh-CN" altLang="zh-CN" dirty="0" smtClean="0"/>
                  <a:t>扰动</a:t>
                </a:r>
                <a:endParaRPr lang="en-US" altLang="zh-CN" dirty="0" smtClean="0"/>
              </a:p>
              <a:p>
                <a:pPr lvl="2"/>
                <a:r>
                  <a:rPr lang="zh-CN" altLang="zh-CN" dirty="0"/>
                  <a:t>同样的控制策略，如果能够使得小车在平面上稳定运动，那么经过简单的参数修改之后，小车是可以在斜面上以一个加速度运动的，这和轮轴处可以随意旋转导致车体和斜坡之间解耦有一定的关系</a:t>
                </a:r>
                <a:r>
                  <a:rPr lang="zh-CN" altLang="zh-CN" dirty="0" smtClean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kern="1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</a:rPr>
                  <a:t>目前的仿真证明了这一点，还需要进一步分析</a:t>
                </a:r>
                <a:endParaRPr lang="en-US" altLang="zh-CN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2"/>
                <a:endParaRPr lang="zh-CN" altLang="en-US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4800643"/>
              </a:xfrm>
              <a:blipFill rotWithShape="0">
                <a:blip r:embed="rId2"/>
                <a:stretch>
                  <a:fillRect t="-1650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4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5. 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实际小车搭建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68"/>
          <a:stretch/>
        </p:blipFill>
        <p:spPr>
          <a:xfrm>
            <a:off x="5060514" y="239865"/>
            <a:ext cx="6809307" cy="6298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250" y="2545751"/>
            <a:ext cx="4183695" cy="31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en-US" altLang="zh-CN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. </a:t>
            </a:r>
            <a:r>
              <a:rPr lang="zh-CN" altLang="en-US" b="1" kern="2200" smtClean="0">
                <a:latin typeface="DengXian" panose="02010600030101010101" pitchFamily="2" charset="-122"/>
                <a:ea typeface="DengXian" panose="02010600030101010101" pitchFamily="2" charset="-122"/>
              </a:rPr>
              <a:t>实际小车搭建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完成了对于小车各个结构的熟悉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电机控制、陀螺仪传感、基本的</a:t>
            </a:r>
            <a:r>
              <a:rPr lang="en-US" altLang="zh-CN" dirty="0" err="1" smtClean="0"/>
              <a:t>LabView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未来计划</a:t>
            </a:r>
            <a:endParaRPr lang="en-US" altLang="zh-CN" dirty="0"/>
          </a:p>
          <a:p>
            <a:pPr lvl="1"/>
            <a:r>
              <a:rPr lang="zh-CN" altLang="en-US" dirty="0"/>
              <a:t>对于霍尔编码器进行滤波，消除扰动</a:t>
            </a:r>
            <a:r>
              <a:rPr lang="zh-CN" altLang="en-US" dirty="0" smtClean="0"/>
              <a:t>因素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陀螺仪传感器的输出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办法消除陀螺仪传感器的零点漂移和非线性</a:t>
            </a:r>
            <a:r>
              <a:rPr lang="zh-CN" altLang="en-US" dirty="0" smtClean="0"/>
              <a:t>因素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PID</a:t>
            </a:r>
            <a:r>
              <a:rPr lang="zh-CN" altLang="en-US" dirty="0"/>
              <a:t>整定法先使得小车达成直立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6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Segway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自平衡小车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的建模</a:t>
            </a:r>
            <a:endParaRPr lang="en-US" altLang="zh-CN" b="1" i="0" u="none" strike="noStrike" kern="2200" baseline="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2. Segway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建模结果分析</a:t>
            </a:r>
            <a:endParaRPr lang="en-US" altLang="zh-CN" b="1" kern="22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lang="en-US" altLang="zh-CN" b="1" i="0" u="none" strike="noStrike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i="0" u="none" strike="noStrike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控制策略理论分析与仿真</a:t>
            </a:r>
            <a:endParaRPr lang="en-US" altLang="zh-CN" b="1" i="0" u="none" strike="noStrike" kern="22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lang="en-US" altLang="zh-CN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斜坡场景分析</a:t>
            </a:r>
            <a:endParaRPr lang="en-US" altLang="zh-CN" b="1" kern="2200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5.</a:t>
            </a:r>
            <a:r>
              <a:rPr lang="en-US" altLang="zh-CN" b="1" i="0" u="none" strike="noStrike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i="0" u="none" strike="noStrike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实际小车搭建</a:t>
            </a:r>
            <a:endParaRPr lang="en-US" altLang="zh-CN" b="1" i="0" u="none" strike="noStrike" kern="100" baseline="0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自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平衡小车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的建模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1.1 </a:t>
            </a:r>
            <a:r>
              <a:rPr lang="zh-CN" altLang="en-US" b="1" i="0" u="none" strike="noStrike" kern="100" baseline="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模型参数</a:t>
            </a:r>
            <a:endParaRPr lang="en-US" altLang="zh-CN" kern="1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marR="0" lvl="0" indent="0" rtl="0">
              <a:buNone/>
            </a:pPr>
            <a:endParaRPr lang="zh-CN" altLang="en-US" b="1" i="0" u="none" strike="noStrike" kern="100" baseline="0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49762"/>
                  </p:ext>
                </p:extLst>
              </p:nvPr>
            </p:nvGraphicFramePr>
            <p:xfrm>
              <a:off x="1171662" y="3210762"/>
              <a:ext cx="5264150" cy="2032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15720"/>
                    <a:gridCol w="1315720"/>
                    <a:gridCol w="1316355"/>
                    <a:gridCol w="1316355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参数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符号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数值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单位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车体质量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车体惯量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12.8(</m:t>
                                </m:r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=0.4)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𝑘𝑔𝑚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车体质心高度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车轮质量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车轮惯量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0.05(</m:t>
                                </m:r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=0.1)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𝑘𝑔𝑚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车轮半径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0.254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重力加速度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9.8015</m:t>
                                </m:r>
                              </m:oMath>
                            </m:oMathPara>
                          </a14:m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49762"/>
                  </p:ext>
                </p:extLst>
              </p:nvPr>
            </p:nvGraphicFramePr>
            <p:xfrm>
              <a:off x="1171662" y="3210762"/>
              <a:ext cx="5264150" cy="2006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15720"/>
                    <a:gridCol w="1315720"/>
                    <a:gridCol w="1316355"/>
                    <a:gridCol w="1316355"/>
                  </a:tblGrid>
                  <a:tr h="22809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参数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符号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数值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单位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车体质量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95122" r="-201852" b="-6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95122" r="-101852" b="-6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95122" r="-1852" b="-636585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车体惯量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190476" r="-201852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190476" r="-101852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190476" r="-1852" b="-521429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车体质心高度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290476" r="-201852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290476" r="-101852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290476" r="-1852" b="-421429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车轮质量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390476" r="-201852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390476" r="-101852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390476" r="-1852" b="-321429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车轮惯量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502439" r="-201852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502439" r="-101852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502439" r="-1852" b="-229268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车轮半径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588095" r="-201852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588095" r="-101852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588095" r="-1852" b="-123810"/>
                          </a:stretch>
                        </a:blipFill>
                      </a:tcPr>
                    </a:tc>
                  </a:tr>
                  <a:tr h="254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</a:rPr>
                            <a:t>重力加速度</a:t>
                          </a:r>
                          <a:endParaRPr lang="zh-CN" sz="1200" kern="100">
                            <a:effectLst/>
                            <a:latin typeface="DengXian" panose="02010600030101010101" pitchFamily="2" charset="-122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463" t="-688095" r="-201852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463" t="-688095" r="-101852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463" t="-688095" r="-1852" b="-238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5" name="Picture 1" descr="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30" y="1690688"/>
            <a:ext cx="348297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自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平衡小车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的建模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R="0" lvl="0" rtl="0"/>
                <a:r>
                  <a:rPr lang="en-US" altLang="zh-CN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1.2 </a:t>
                </a:r>
                <a:r>
                  <a:rPr lang="zh-CN" altLang="en-US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建模分析</a:t>
                </a:r>
                <a:endParaRPr lang="en-US" altLang="zh-CN" b="1" i="0" u="none" strike="noStrike" kern="100" baseline="0" dirty="0" smtClean="0"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牛顿力学分析（略）</a:t>
                </a:r>
                <a:endParaRPr lang="en-US" altLang="zh-CN" kern="100" dirty="0" smtClean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雅格比法建模</a:t>
                </a:r>
                <a:r>
                  <a:rPr lang="en-US" altLang="zh-CN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——</a:t>
                </a:r>
                <a:r>
                  <a:rPr lang="zh-CN" altLang="en-US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只需要考虑非约束力、广义坐标、广义惯性</a:t>
                </a:r>
                <a:r>
                  <a:rPr lang="en-US" altLang="zh-CN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……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𝑙𝑠𝑖𝑛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𝑙𝑐𝑜𝑠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2"/>
                <a:r>
                  <a:rPr lang="zh-CN" altLang="en-US" dirty="0" smtClean="0"/>
                  <a:t>取广义坐标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由系统自由度决定</a:t>
                </a:r>
                <a:endParaRPr lang="zh-CN" altLang="zh-CN" dirty="0"/>
              </a:p>
              <a:p>
                <a:pPr lvl="2"/>
                <a:endParaRPr lang="zh-CN" altLang="zh-CN" dirty="0"/>
              </a:p>
              <a:p>
                <a:pPr lvl="2"/>
                <a:endParaRPr lang="en-US" altLang="zh-CN" kern="100" dirty="0" smtClean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marR="0" lvl="0" indent="0" rtl="0">
                  <a:buNone/>
                </a:pPr>
                <a:endParaRPr lang="zh-CN" altLang="en-US" b="1" i="0" u="none" strike="noStrike" kern="100" baseline="0" dirty="0" smtClean="0"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33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自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平衡小车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的建模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R="0" lvl="0" rtl="0"/>
                <a:r>
                  <a:rPr lang="en-US" altLang="zh-CN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1.3 </a:t>
                </a:r>
                <a:r>
                  <a:rPr lang="zh-CN" altLang="en-US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推导结果（借助</a:t>
                </a:r>
                <a:r>
                  <a:rPr lang="en-US" altLang="zh-CN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MATLAB</a:t>
                </a:r>
                <a:r>
                  <a:rPr lang="zh-CN" altLang="en-US" b="1" i="0" u="none" strike="noStrike" kern="100" baseline="0" dirty="0" smtClean="0">
                    <a:latin typeface="DengXian Light" panose="02010600030101010101" pitchFamily="2" charset="-122"/>
                    <a:ea typeface="DengXian Light" panose="02010600030101010101" pitchFamily="2" charset="-122"/>
                  </a:rPr>
                  <a:t>的符号计算）</a:t>
                </a:r>
                <a:endParaRPr lang="en-US" altLang="zh-CN" b="1" i="0" u="none" strike="noStrike" kern="100" baseline="0" dirty="0" smtClean="0"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DengXian" panose="02010600030101010101" pitchFamily="2" charset="-122"/>
                    <a:ea typeface="DengXian" panose="02010600030101010101" pitchFamily="2" charset="-122"/>
                  </a:rPr>
                  <a:t>得到系统的线性模型</a:t>
                </a:r>
                <a:endParaRPr lang="en-US" altLang="zh-CN" kern="100" dirty="0" smtClean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𝑅𝑔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𝑔𝑙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𝑅𝑙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𝑅𝑙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lvl="2"/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kern="100" dirty="0" smtClean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0" marR="0" lvl="0" indent="0" rtl="0">
                  <a:buNone/>
                </a:pPr>
                <a:endParaRPr lang="zh-CN" altLang="en-US" b="1" i="0" u="none" strike="noStrike" kern="100" baseline="0" dirty="0" smtClean="0"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lang="en-US" altLang="zh-CN" b="1" i="0" u="none" strike="noStrike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b="1" kern="220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小车系统分析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R="0" lvl="0" rtl="0"/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代入数值，计算状态空间表达式</a:t>
                </a:r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158.3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0.07377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43.12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0.01615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1.124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−0.2569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lvl="1"/>
                <a:endParaRPr lang="en-US" altLang="zh-CN" i="1" smtClean="0"/>
              </a:p>
              <a:p>
                <a:pPr lvl="1"/>
                <a:endParaRPr lang="en-US" altLang="zh-CN" i="1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zh-CN" dirty="0" smtClean="0"/>
                  <a:t>，线性化</a:t>
                </a:r>
                <a:r>
                  <a:rPr lang="zh-CN" altLang="zh-CN" dirty="0"/>
                  <a:t>后的系统完全能</a:t>
                </a:r>
                <a:r>
                  <a:rPr lang="zh-CN" altLang="zh-CN" dirty="0" smtClean="0"/>
                  <a:t>控</a:t>
                </a:r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zh-CN" dirty="0" smtClean="0"/>
                  <a:t>，完全</a:t>
                </a:r>
                <a:r>
                  <a:rPr lang="zh-CN" altLang="zh-CN" dirty="0"/>
                  <a:t>能</a:t>
                </a:r>
                <a:r>
                  <a:rPr lang="zh-CN" altLang="zh-CN" dirty="0" smtClean="0"/>
                  <a:t>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分析系统，可知此时系统不稳定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zh-CN" altLang="en-US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控制策略与仿真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R="0" lvl="0" rtl="0"/>
                <a:r>
                  <a:rPr lang="en-US" altLang="zh-CN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3.1 </a:t>
                </a:r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控制策略</a:t>
                </a:r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借助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MATLAB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的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acker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函数可以计算需要的极点对应的反馈系数矩阵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K</a:t>
                </a:r>
              </a:p>
              <a:p>
                <a:pPr lvl="1"/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借助</a:t>
                </a:r>
                <a:r>
                  <a:rPr lang="en-US" altLang="zh-CN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MATLAB</a:t>
                </a:r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的</a:t>
                </a:r>
                <a:r>
                  <a:rPr lang="en-US" altLang="zh-CN" b="0" i="0" u="none" strike="noStrike" kern="100" baseline="0" dirty="0" err="1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lqr</a:t>
                </a:r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函数可以计算线性系统二次型指标的最优控制问题</a:t>
                </a:r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计算出来的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K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可为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−51.34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−862.63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−46.20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−271.9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−3.16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−454.7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−8.39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−104.5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457200" lvl="1" indent="0">
                  <a:buNone/>
                </a:pPr>
                <a:endParaRPr lang="zh-CN" altLang="en-US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控制与仿真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kern="100" baseline="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3.2 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仿真</a:t>
            </a:r>
            <a:endParaRPr lang="en-US" altLang="zh-CN" b="0" i="0" u="none" strike="noStrike" kern="1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lvl="1"/>
            <a:r>
              <a:rPr lang="zh-CN" altLang="en-US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借助</a:t>
            </a:r>
            <a:r>
              <a:rPr lang="en-US" altLang="zh-CN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Simulink</a:t>
            </a:r>
            <a:r>
              <a:rPr lang="zh-CN" altLang="en-US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进行线性、非线性系统</a:t>
            </a:r>
            <a:r>
              <a:rPr lang="en-US" altLang="zh-CN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(</a:t>
            </a:r>
            <a:r>
              <a:rPr lang="zh-CN" altLang="en-US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原来的系统</a:t>
            </a:r>
            <a:r>
              <a:rPr lang="en-US" altLang="zh-CN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)</a:t>
            </a:r>
            <a:r>
              <a:rPr lang="zh-CN" altLang="en-US" kern="100" dirty="0" smtClean="0">
                <a:latin typeface="Times New Roman" panose="02020603050405020304" pitchFamily="18" charset="0"/>
                <a:ea typeface="DengXian" panose="02010600030101010101" pitchFamily="2" charset="-122"/>
              </a:rPr>
              <a:t>、助教封装的仿真文件进行仿真测试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04" y="3526516"/>
            <a:ext cx="5270500" cy="20847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08700" y="2852107"/>
            <a:ext cx="491172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3. </a:t>
            </a:r>
            <a:r>
              <a:rPr lang="zh-CN" altLang="en-US" b="1" i="0" u="none" strike="noStrike" kern="2200" baseline="0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控制与仿真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R="0" lvl="0" rtl="0"/>
                <a:r>
                  <a:rPr lang="en-US" altLang="zh-CN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3.2 </a:t>
                </a:r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仿真结果</a:t>
                </a:r>
                <a:endParaRPr lang="en-US" altLang="zh-CN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 lvl="1"/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仿真证明了控制策略的正确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——</a:t>
                </a:r>
                <a:r>
                  <a:rPr lang="zh-CN" altLang="en-US" kern="10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可对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𝜙</m:t>
                    </m:r>
                  </m:oMath>
                </a14:m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抗扰</a:t>
                </a:r>
                <a:r>
                  <a:rPr lang="en-US" altLang="zh-CN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(</a:t>
                </a:r>
                <a:r>
                  <a:rPr lang="zh-CN" altLang="en-US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倒立摆稳定</a:t>
                </a:r>
                <a:r>
                  <a:rPr lang="en-US" altLang="zh-CN" b="0" i="0" u="none" strike="noStrike" kern="100" baseline="0" dirty="0" smtClean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)</a:t>
                </a:r>
                <a:endParaRPr lang="zh-CN" altLang="en-US" b="0" i="0" u="none" strike="noStrike" kern="100" baseline="0" dirty="0" smtClean="0"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59596" y="2949787"/>
            <a:ext cx="6397233" cy="28396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28668" y="6001413"/>
            <a:ext cx="485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ϕ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0.1rad</a:t>
            </a:r>
            <a:r>
              <a:rPr lang="zh-CN" altLang="en-US" dirty="0" smtClean="0"/>
              <a:t>阶跃扰动信号后的状态空间仿真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7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43</TotalTime>
  <Words>365</Words>
  <Application>Microsoft Office PowerPoint</Application>
  <PresentationFormat>宽屏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 Light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“自平衡小车”项目 中期汇报</vt:lpstr>
      <vt:lpstr>目录</vt:lpstr>
      <vt:lpstr>1. 自平衡小车的建模</vt:lpstr>
      <vt:lpstr>1. 自平衡小车的建模</vt:lpstr>
      <vt:lpstr>1. 自平衡小车的建模</vt:lpstr>
      <vt:lpstr>2. 小车系统分析</vt:lpstr>
      <vt:lpstr>3. 控制策略与仿真</vt:lpstr>
      <vt:lpstr>3. 控制与仿真</vt:lpstr>
      <vt:lpstr>3. 控制与仿真</vt:lpstr>
      <vt:lpstr>4. 斜坡场景</vt:lpstr>
      <vt:lpstr>5. 实际小车搭建</vt:lpstr>
      <vt:lpstr>5. 实际小车搭建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线性控制系统平衡车自设分析</dc:title>
  <dc:creator>Jake Jia</dc:creator>
  <cp:lastModifiedBy>Jake Jia</cp:lastModifiedBy>
  <cp:revision>61</cp:revision>
  <dcterms:created xsi:type="dcterms:W3CDTF">2017-05-09T07:47:11Z</dcterms:created>
  <dcterms:modified xsi:type="dcterms:W3CDTF">2017-05-09T15:16:28Z</dcterms:modified>
</cp:coreProperties>
</file>