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4" r:id="rId3"/>
    <p:sldId id="265" r:id="rId4"/>
    <p:sldId id="266" r:id="rId5"/>
    <p:sldId id="267" r:id="rId6"/>
    <p:sldId id="268" r:id="rId7"/>
    <p:sldId id="269" r:id="rId8"/>
    <p:sldId id="270" r:id="rId9"/>
    <p:sldId id="271" r:id="rId10"/>
    <p:sldId id="257" r:id="rId11"/>
    <p:sldId id="258" r:id="rId12"/>
    <p:sldId id="259" r:id="rId13"/>
    <p:sldId id="260" r:id="rId14"/>
    <p:sldId id="272" r:id="rId15"/>
    <p:sldId id="261" r:id="rId16"/>
    <p:sldId id="262" r:id="rId17"/>
    <p:sldId id="263"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06" d="100"/>
          <a:sy n="106" d="100"/>
        </p:scale>
        <p:origin x="192"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A68C65-398F-D541-90B2-877A2218CE40}" type="doc">
      <dgm:prSet loTypeId="urn:microsoft.com/office/officeart/2005/8/layout/hierarchy6" loCatId="" qsTypeId="urn:microsoft.com/office/officeart/2005/8/quickstyle/simple4" qsCatId="simple" csTypeId="urn:microsoft.com/office/officeart/2005/8/colors/accent1_2" csCatId="accent1" phldr="1"/>
      <dgm:spPr/>
      <dgm:t>
        <a:bodyPr/>
        <a:lstStyle/>
        <a:p>
          <a:endParaRPr lang="zh-CN" altLang="en-US"/>
        </a:p>
      </dgm:t>
    </dgm:pt>
    <dgm:pt modelId="{D27F1265-7A4E-1144-8167-207088945208}">
      <dgm:prSet phldrT="[文本]"/>
      <dgm:spPr/>
      <dgm:t>
        <a:bodyPr/>
        <a:lstStyle/>
        <a:p>
          <a:r>
            <a:rPr lang="zh-CN" altLang="en-US" dirty="0" smtClean="0"/>
            <a:t>顶层控制</a:t>
          </a:r>
          <a:endParaRPr lang="zh-CN" altLang="en-US" dirty="0"/>
        </a:p>
      </dgm:t>
    </dgm:pt>
    <dgm:pt modelId="{125A01A9-972C-BC47-BFDE-85D26F179F08}" type="parTrans" cxnId="{6B0D5976-0490-C749-976F-5052515A2EC2}">
      <dgm:prSet/>
      <dgm:spPr/>
      <dgm:t>
        <a:bodyPr/>
        <a:lstStyle/>
        <a:p>
          <a:endParaRPr lang="zh-CN" altLang="en-US"/>
        </a:p>
      </dgm:t>
    </dgm:pt>
    <dgm:pt modelId="{F7855486-DCC1-7149-9655-D16080C38F5A}" type="sibTrans" cxnId="{6B0D5976-0490-C749-976F-5052515A2EC2}">
      <dgm:prSet/>
      <dgm:spPr/>
      <dgm:t>
        <a:bodyPr/>
        <a:lstStyle/>
        <a:p>
          <a:endParaRPr lang="zh-CN" altLang="en-US"/>
        </a:p>
      </dgm:t>
    </dgm:pt>
    <dgm:pt modelId="{DCE595E9-C1B5-3F4F-9188-7FF030C7E1AB}">
      <dgm:prSet phldrT="[文本]"/>
      <dgm:spPr/>
      <dgm:t>
        <a:bodyPr/>
        <a:lstStyle/>
        <a:p>
          <a:r>
            <a:rPr lang="zh-CN" altLang="en-US" dirty="0" smtClean="0"/>
            <a:t>异步时钟</a:t>
          </a:r>
          <a:endParaRPr lang="zh-CN" altLang="en-US" dirty="0"/>
        </a:p>
      </dgm:t>
    </dgm:pt>
    <dgm:pt modelId="{35157B00-602B-2942-A545-F44A3E134FE5}" type="parTrans" cxnId="{A35401AE-D659-844B-B656-9D912DD3A6AD}">
      <dgm:prSet/>
      <dgm:spPr/>
      <dgm:t>
        <a:bodyPr/>
        <a:lstStyle/>
        <a:p>
          <a:endParaRPr lang="zh-CN" altLang="en-US"/>
        </a:p>
      </dgm:t>
    </dgm:pt>
    <dgm:pt modelId="{870BB988-D9A3-744E-8D29-66ACDC933CAA}" type="sibTrans" cxnId="{A35401AE-D659-844B-B656-9D912DD3A6AD}">
      <dgm:prSet/>
      <dgm:spPr/>
      <dgm:t>
        <a:bodyPr/>
        <a:lstStyle/>
        <a:p>
          <a:endParaRPr lang="zh-CN" altLang="en-US"/>
        </a:p>
      </dgm:t>
    </dgm:pt>
    <dgm:pt modelId="{06A827BD-47F2-A34C-983B-435E3AA551AA}">
      <dgm:prSet phldrT="[文本]"/>
      <dgm:spPr/>
      <dgm:t>
        <a:bodyPr/>
        <a:lstStyle/>
        <a:p>
          <a:r>
            <a:rPr lang="zh-CN" altLang="en-US" dirty="0" smtClean="0"/>
            <a:t>电机控制</a:t>
          </a:r>
          <a:endParaRPr lang="zh-CN" altLang="en-US" dirty="0"/>
        </a:p>
      </dgm:t>
    </dgm:pt>
    <dgm:pt modelId="{8A3B122F-5A05-4D4E-B437-A478E59C9B07}" type="parTrans" cxnId="{956FCDEA-9A97-D54C-9C77-C1C594DA4B4E}">
      <dgm:prSet/>
      <dgm:spPr/>
      <dgm:t>
        <a:bodyPr/>
        <a:lstStyle/>
        <a:p>
          <a:endParaRPr lang="zh-CN" altLang="en-US"/>
        </a:p>
      </dgm:t>
    </dgm:pt>
    <dgm:pt modelId="{B99F7529-8099-8E43-9FEF-62B851912B22}" type="sibTrans" cxnId="{956FCDEA-9A97-D54C-9C77-C1C594DA4B4E}">
      <dgm:prSet/>
      <dgm:spPr/>
      <dgm:t>
        <a:bodyPr/>
        <a:lstStyle/>
        <a:p>
          <a:endParaRPr lang="zh-CN" altLang="en-US"/>
        </a:p>
      </dgm:t>
    </dgm:pt>
    <dgm:pt modelId="{391E05AC-FFDC-FE41-A822-049EF63345D3}">
      <dgm:prSet phldrT="[文本]"/>
      <dgm:spPr/>
      <dgm:t>
        <a:bodyPr/>
        <a:lstStyle/>
        <a:p>
          <a:r>
            <a:rPr lang="zh-CN" altLang="en-US" dirty="0" smtClean="0"/>
            <a:t>舵机控制</a:t>
          </a:r>
          <a:endParaRPr lang="zh-CN" altLang="en-US" dirty="0"/>
        </a:p>
      </dgm:t>
    </dgm:pt>
    <dgm:pt modelId="{93E1B82C-8B85-AA4C-95D1-FAB8A047C278}" type="parTrans" cxnId="{A0AF9C99-13CF-064C-8757-8270777F4D6D}">
      <dgm:prSet/>
      <dgm:spPr/>
      <dgm:t>
        <a:bodyPr/>
        <a:lstStyle/>
        <a:p>
          <a:endParaRPr lang="zh-CN" altLang="en-US"/>
        </a:p>
      </dgm:t>
    </dgm:pt>
    <dgm:pt modelId="{115A1B4E-E4AE-E24E-842D-4B8ABCFE642C}" type="sibTrans" cxnId="{A0AF9C99-13CF-064C-8757-8270777F4D6D}">
      <dgm:prSet/>
      <dgm:spPr/>
      <dgm:t>
        <a:bodyPr/>
        <a:lstStyle/>
        <a:p>
          <a:endParaRPr lang="zh-CN" altLang="en-US"/>
        </a:p>
      </dgm:t>
    </dgm:pt>
    <dgm:pt modelId="{7439F470-7DDD-E84B-A6EC-A15198291CE2}">
      <dgm:prSet phldrT="[文本]"/>
      <dgm:spPr/>
      <dgm:t>
        <a:bodyPr/>
        <a:lstStyle/>
        <a:p>
          <a:r>
            <a:rPr lang="zh-CN" altLang="en-US" dirty="0" smtClean="0"/>
            <a:t>通用异步收发器</a:t>
          </a:r>
        </a:p>
      </dgm:t>
    </dgm:pt>
    <dgm:pt modelId="{B79AE41C-FC3B-2142-A90E-EDB2AB72AE8B}" type="parTrans" cxnId="{36BC4022-A108-DA42-BFA3-031C22D5A5CB}">
      <dgm:prSet/>
      <dgm:spPr/>
      <dgm:t>
        <a:bodyPr/>
        <a:lstStyle/>
        <a:p>
          <a:endParaRPr lang="zh-CN" altLang="en-US"/>
        </a:p>
      </dgm:t>
    </dgm:pt>
    <dgm:pt modelId="{370C9C76-509C-3E43-B22A-34CCCA218F09}" type="sibTrans" cxnId="{36BC4022-A108-DA42-BFA3-031C22D5A5CB}">
      <dgm:prSet/>
      <dgm:spPr/>
      <dgm:t>
        <a:bodyPr/>
        <a:lstStyle/>
        <a:p>
          <a:endParaRPr lang="zh-CN" altLang="en-US"/>
        </a:p>
      </dgm:t>
    </dgm:pt>
    <dgm:pt modelId="{3A850AD5-727B-354E-A7C4-84BA5A56689A}">
      <dgm:prSet phldrT="[文本]"/>
      <dgm:spPr/>
      <dgm:t>
        <a:bodyPr/>
        <a:lstStyle/>
        <a:p>
          <a:r>
            <a:rPr lang="en-US" altLang="zh-CN" dirty="0" smtClean="0"/>
            <a:t>CMOS</a:t>
          </a:r>
          <a:r>
            <a:rPr lang="zh-CN" altLang="en-US" dirty="0" smtClean="0"/>
            <a:t>图像传感器</a:t>
          </a:r>
        </a:p>
      </dgm:t>
    </dgm:pt>
    <dgm:pt modelId="{9149F4AA-20FA-FC4F-B722-6FA937151A75}" type="parTrans" cxnId="{BA3E857B-953A-8A49-83FA-7CF8C9C946CD}">
      <dgm:prSet/>
      <dgm:spPr/>
      <dgm:t>
        <a:bodyPr/>
        <a:lstStyle/>
        <a:p>
          <a:endParaRPr lang="zh-CN" altLang="en-US"/>
        </a:p>
      </dgm:t>
    </dgm:pt>
    <dgm:pt modelId="{A60477CC-B6BC-9F4E-836E-2DD2FC8627BD}" type="sibTrans" cxnId="{BA3E857B-953A-8A49-83FA-7CF8C9C946CD}">
      <dgm:prSet/>
      <dgm:spPr/>
      <dgm:t>
        <a:bodyPr/>
        <a:lstStyle/>
        <a:p>
          <a:endParaRPr lang="zh-CN" altLang="en-US"/>
        </a:p>
      </dgm:t>
    </dgm:pt>
    <dgm:pt modelId="{7F15297A-19DB-CA4A-A0D5-EECCDFF6008B}">
      <dgm:prSet phldrT="[文本]"/>
      <dgm:spPr/>
      <dgm:t>
        <a:bodyPr/>
        <a:lstStyle/>
        <a:p>
          <a:r>
            <a:rPr lang="zh-CN" altLang="en-US" dirty="0" smtClean="0"/>
            <a:t>超声波测距</a:t>
          </a:r>
        </a:p>
      </dgm:t>
    </dgm:pt>
    <dgm:pt modelId="{8BF862B4-208B-CA45-BDF0-97B130435909}" type="parTrans" cxnId="{6D1C97B3-F373-8B45-A348-BD382B5742AE}">
      <dgm:prSet/>
      <dgm:spPr/>
      <dgm:t>
        <a:bodyPr/>
        <a:lstStyle/>
        <a:p>
          <a:endParaRPr lang="zh-CN" altLang="en-US"/>
        </a:p>
      </dgm:t>
    </dgm:pt>
    <dgm:pt modelId="{BDDB9B90-9DD6-4846-9B12-3BD88AB51346}" type="sibTrans" cxnId="{6D1C97B3-F373-8B45-A348-BD382B5742AE}">
      <dgm:prSet/>
      <dgm:spPr/>
      <dgm:t>
        <a:bodyPr/>
        <a:lstStyle/>
        <a:p>
          <a:endParaRPr lang="zh-CN" altLang="en-US"/>
        </a:p>
      </dgm:t>
    </dgm:pt>
    <dgm:pt modelId="{3E664D28-F16E-024B-BDC7-D7BCD05E5D00}">
      <dgm:prSet phldrT="[文本]"/>
      <dgm:spPr/>
      <dgm:t>
        <a:bodyPr/>
        <a:lstStyle/>
        <a:p>
          <a:r>
            <a:rPr lang="zh-CN" altLang="en-US" dirty="0" smtClean="0"/>
            <a:t>初始化寄存器</a:t>
          </a:r>
        </a:p>
      </dgm:t>
    </dgm:pt>
    <dgm:pt modelId="{D0519A92-574C-B649-B6B4-070C4E223628}" type="parTrans" cxnId="{2550A9E1-FC5E-FC4D-ABF9-AC292943019F}">
      <dgm:prSet/>
      <dgm:spPr/>
      <dgm:t>
        <a:bodyPr/>
        <a:lstStyle/>
        <a:p>
          <a:endParaRPr lang="zh-CN" altLang="en-US"/>
        </a:p>
      </dgm:t>
    </dgm:pt>
    <dgm:pt modelId="{72AE2C68-760D-E94B-940E-BD1FD9027165}" type="sibTrans" cxnId="{2550A9E1-FC5E-FC4D-ABF9-AC292943019F}">
      <dgm:prSet/>
      <dgm:spPr/>
      <dgm:t>
        <a:bodyPr/>
        <a:lstStyle/>
        <a:p>
          <a:endParaRPr lang="zh-CN" altLang="en-US"/>
        </a:p>
      </dgm:t>
    </dgm:pt>
    <dgm:pt modelId="{C0C7EDA5-76E1-1C41-A6D2-A1884CF29BC0}">
      <dgm:prSet phldrT="[文本]"/>
      <dgm:spPr/>
      <dgm:t>
        <a:bodyPr/>
        <a:lstStyle/>
        <a:p>
          <a:r>
            <a:rPr lang="en-US" altLang="zh-CN" dirty="0" smtClean="0"/>
            <a:t>FIFO</a:t>
          </a:r>
          <a:endParaRPr lang="zh-CN" altLang="en-US" dirty="0" smtClean="0"/>
        </a:p>
      </dgm:t>
    </dgm:pt>
    <dgm:pt modelId="{BC60429C-E0A4-AE4F-AB85-A4DA402252EA}" type="parTrans" cxnId="{30DCBCA3-D327-9746-9355-20C264B2A0C9}">
      <dgm:prSet/>
      <dgm:spPr/>
      <dgm:t>
        <a:bodyPr/>
        <a:lstStyle/>
        <a:p>
          <a:endParaRPr lang="zh-CN" altLang="en-US"/>
        </a:p>
      </dgm:t>
    </dgm:pt>
    <dgm:pt modelId="{77ED7C83-6CC3-C44E-9D08-CF0FAD0F01C2}" type="sibTrans" cxnId="{30DCBCA3-D327-9746-9355-20C264B2A0C9}">
      <dgm:prSet/>
      <dgm:spPr/>
      <dgm:t>
        <a:bodyPr/>
        <a:lstStyle/>
        <a:p>
          <a:endParaRPr lang="zh-CN" altLang="en-US"/>
        </a:p>
      </dgm:t>
    </dgm:pt>
    <dgm:pt modelId="{598739D5-8687-9844-B03E-353ECD1A2E76}">
      <dgm:prSet phldrT="[文本]"/>
      <dgm:spPr/>
      <dgm:t>
        <a:bodyPr/>
        <a:lstStyle/>
        <a:p>
          <a:r>
            <a:rPr lang="zh-CN" altLang="en-US" dirty="0" smtClean="0"/>
            <a:t>采集图像</a:t>
          </a:r>
        </a:p>
      </dgm:t>
    </dgm:pt>
    <dgm:pt modelId="{BD078D44-F70B-A040-8F26-D8217F93A37F}" type="parTrans" cxnId="{E88D5FA6-447F-DF4B-B6CE-C32310861045}">
      <dgm:prSet/>
      <dgm:spPr/>
      <dgm:t>
        <a:bodyPr/>
        <a:lstStyle/>
        <a:p>
          <a:endParaRPr lang="zh-CN" altLang="en-US"/>
        </a:p>
      </dgm:t>
    </dgm:pt>
    <dgm:pt modelId="{A86CB50C-63C0-9F44-B564-74E90F4DE2BD}" type="sibTrans" cxnId="{E88D5FA6-447F-DF4B-B6CE-C32310861045}">
      <dgm:prSet/>
      <dgm:spPr/>
      <dgm:t>
        <a:bodyPr/>
        <a:lstStyle/>
        <a:p>
          <a:endParaRPr lang="zh-CN" altLang="en-US"/>
        </a:p>
      </dgm:t>
    </dgm:pt>
    <dgm:pt modelId="{1528E5CF-7A89-FD49-B68A-CF0BAF5DADB2}">
      <dgm:prSet phldrT="[文本]"/>
      <dgm:spPr/>
      <dgm:t>
        <a:bodyPr/>
        <a:lstStyle/>
        <a:p>
          <a:r>
            <a:rPr lang="zh-CN" altLang="en-US" dirty="0" smtClean="0"/>
            <a:t>读取图像</a:t>
          </a:r>
        </a:p>
      </dgm:t>
    </dgm:pt>
    <dgm:pt modelId="{976974F4-63A8-1C46-BACF-2904593216D9}" type="parTrans" cxnId="{197DAF41-1A2E-1843-9252-ADE8DA5B6880}">
      <dgm:prSet/>
      <dgm:spPr/>
      <dgm:t>
        <a:bodyPr/>
        <a:lstStyle/>
        <a:p>
          <a:endParaRPr lang="zh-CN" altLang="en-US"/>
        </a:p>
      </dgm:t>
    </dgm:pt>
    <dgm:pt modelId="{56287F19-E316-624C-B45F-CFB6AAE93880}" type="sibTrans" cxnId="{197DAF41-1A2E-1843-9252-ADE8DA5B6880}">
      <dgm:prSet/>
      <dgm:spPr/>
      <dgm:t>
        <a:bodyPr/>
        <a:lstStyle/>
        <a:p>
          <a:endParaRPr lang="zh-CN" altLang="en-US"/>
        </a:p>
      </dgm:t>
    </dgm:pt>
    <dgm:pt modelId="{DEA2FC11-EF5C-C649-A62A-658ED23AB826}">
      <dgm:prSet phldrT="[文本]"/>
      <dgm:spPr/>
      <dgm:t>
        <a:bodyPr/>
        <a:lstStyle/>
        <a:p>
          <a:r>
            <a:rPr lang="zh-CN" altLang="en-US" dirty="0" smtClean="0"/>
            <a:t>串口发送</a:t>
          </a:r>
        </a:p>
      </dgm:t>
    </dgm:pt>
    <dgm:pt modelId="{85910EE4-75ED-E94B-BB11-8E38A8137EA0}" type="parTrans" cxnId="{3990BF69-3730-0F48-BF2B-939B270D0ADF}">
      <dgm:prSet/>
      <dgm:spPr/>
    </dgm:pt>
    <dgm:pt modelId="{5B3566BE-1B49-0C49-ACBB-F87A5ABB3245}" type="sibTrans" cxnId="{3990BF69-3730-0F48-BF2B-939B270D0ADF}">
      <dgm:prSet/>
      <dgm:spPr/>
    </dgm:pt>
    <dgm:pt modelId="{83B0227E-83BF-D148-9554-81B12F3E5E2E}">
      <dgm:prSet phldrT="[文本]"/>
      <dgm:spPr/>
      <dgm:t>
        <a:bodyPr/>
        <a:lstStyle/>
        <a:p>
          <a:r>
            <a:rPr lang="zh-CN" altLang="en-US" dirty="0" smtClean="0"/>
            <a:t>串口接收</a:t>
          </a:r>
        </a:p>
      </dgm:t>
    </dgm:pt>
    <dgm:pt modelId="{1FBA812B-A617-B84F-9611-21F83DDFE234}" type="parTrans" cxnId="{AED4264C-2C5F-3C44-B315-0B2069BF2597}">
      <dgm:prSet/>
      <dgm:spPr/>
    </dgm:pt>
    <dgm:pt modelId="{5E6B13BB-C17F-E840-AD31-9CF932AA67ED}" type="sibTrans" cxnId="{AED4264C-2C5F-3C44-B315-0B2069BF2597}">
      <dgm:prSet/>
      <dgm:spPr/>
    </dgm:pt>
    <dgm:pt modelId="{469E0EB9-C0CD-7C41-9678-7B23201CFEF8}" type="pres">
      <dgm:prSet presAssocID="{97A68C65-398F-D541-90B2-877A2218CE40}" presName="mainComposite" presStyleCnt="0">
        <dgm:presLayoutVars>
          <dgm:chPref val="1"/>
          <dgm:dir/>
          <dgm:animOne val="branch"/>
          <dgm:animLvl val="lvl"/>
          <dgm:resizeHandles val="exact"/>
        </dgm:presLayoutVars>
      </dgm:prSet>
      <dgm:spPr/>
      <dgm:t>
        <a:bodyPr/>
        <a:lstStyle/>
        <a:p>
          <a:endParaRPr lang="en-US"/>
        </a:p>
      </dgm:t>
    </dgm:pt>
    <dgm:pt modelId="{8AA0CBD7-7ADB-8A42-9A69-0CA32CF7EE18}" type="pres">
      <dgm:prSet presAssocID="{97A68C65-398F-D541-90B2-877A2218CE40}" presName="hierFlow" presStyleCnt="0"/>
      <dgm:spPr/>
    </dgm:pt>
    <dgm:pt modelId="{11EC7B14-0D41-224A-B28F-CD2DC6794FE9}" type="pres">
      <dgm:prSet presAssocID="{97A68C65-398F-D541-90B2-877A2218CE40}" presName="hierChild1" presStyleCnt="0">
        <dgm:presLayoutVars>
          <dgm:chPref val="1"/>
          <dgm:animOne val="branch"/>
          <dgm:animLvl val="lvl"/>
        </dgm:presLayoutVars>
      </dgm:prSet>
      <dgm:spPr/>
    </dgm:pt>
    <dgm:pt modelId="{243C9FED-4E24-254A-9A4A-3A030D4373DE}" type="pres">
      <dgm:prSet presAssocID="{D27F1265-7A4E-1144-8167-207088945208}" presName="Name14" presStyleCnt="0"/>
      <dgm:spPr/>
    </dgm:pt>
    <dgm:pt modelId="{28F2C103-7064-D646-BC41-CB9F3C44B199}" type="pres">
      <dgm:prSet presAssocID="{D27F1265-7A4E-1144-8167-207088945208}" presName="level1Shape" presStyleLbl="node0" presStyleIdx="0" presStyleCnt="1">
        <dgm:presLayoutVars>
          <dgm:chPref val="3"/>
        </dgm:presLayoutVars>
      </dgm:prSet>
      <dgm:spPr/>
      <dgm:t>
        <a:bodyPr/>
        <a:lstStyle/>
        <a:p>
          <a:endParaRPr lang="en-US"/>
        </a:p>
      </dgm:t>
    </dgm:pt>
    <dgm:pt modelId="{6E237C2D-DA6C-4041-86E3-17650F5BF2E5}" type="pres">
      <dgm:prSet presAssocID="{D27F1265-7A4E-1144-8167-207088945208}" presName="hierChild2" presStyleCnt="0"/>
      <dgm:spPr/>
    </dgm:pt>
    <dgm:pt modelId="{58A8FD46-7D8D-B145-B716-1217D094E373}" type="pres">
      <dgm:prSet presAssocID="{35157B00-602B-2942-A545-F44A3E134FE5}" presName="Name19" presStyleLbl="parChTrans1D2" presStyleIdx="0" presStyleCnt="6"/>
      <dgm:spPr/>
      <dgm:t>
        <a:bodyPr/>
        <a:lstStyle/>
        <a:p>
          <a:endParaRPr lang="en-US"/>
        </a:p>
      </dgm:t>
    </dgm:pt>
    <dgm:pt modelId="{92D6BA65-2736-6F48-BEC1-AC23E79E075F}" type="pres">
      <dgm:prSet presAssocID="{DCE595E9-C1B5-3F4F-9188-7FF030C7E1AB}" presName="Name21" presStyleCnt="0"/>
      <dgm:spPr/>
    </dgm:pt>
    <dgm:pt modelId="{90564826-F94A-7E49-932F-687A11277669}" type="pres">
      <dgm:prSet presAssocID="{DCE595E9-C1B5-3F4F-9188-7FF030C7E1AB}" presName="level2Shape" presStyleLbl="node2" presStyleIdx="0" presStyleCnt="6"/>
      <dgm:spPr/>
      <dgm:t>
        <a:bodyPr/>
        <a:lstStyle/>
        <a:p>
          <a:endParaRPr lang="en-US"/>
        </a:p>
      </dgm:t>
    </dgm:pt>
    <dgm:pt modelId="{E201FFCC-41C6-A343-BA01-76EEED548332}" type="pres">
      <dgm:prSet presAssocID="{DCE595E9-C1B5-3F4F-9188-7FF030C7E1AB}" presName="hierChild3" presStyleCnt="0"/>
      <dgm:spPr/>
    </dgm:pt>
    <dgm:pt modelId="{91380B1D-32AE-7F4F-8053-8C24D7FFBB46}" type="pres">
      <dgm:prSet presAssocID="{8A3B122F-5A05-4D4E-B437-A478E59C9B07}" presName="Name19" presStyleLbl="parChTrans1D2" presStyleIdx="1" presStyleCnt="6"/>
      <dgm:spPr/>
      <dgm:t>
        <a:bodyPr/>
        <a:lstStyle/>
        <a:p>
          <a:endParaRPr lang="en-US"/>
        </a:p>
      </dgm:t>
    </dgm:pt>
    <dgm:pt modelId="{75188A66-A6FE-6844-9734-AE484976D0A4}" type="pres">
      <dgm:prSet presAssocID="{06A827BD-47F2-A34C-983B-435E3AA551AA}" presName="Name21" presStyleCnt="0"/>
      <dgm:spPr/>
    </dgm:pt>
    <dgm:pt modelId="{DDC98A31-D5CE-7A4C-BAFB-6D2AB577D02D}" type="pres">
      <dgm:prSet presAssocID="{06A827BD-47F2-A34C-983B-435E3AA551AA}" presName="level2Shape" presStyleLbl="node2" presStyleIdx="1" presStyleCnt="6"/>
      <dgm:spPr/>
      <dgm:t>
        <a:bodyPr/>
        <a:lstStyle/>
        <a:p>
          <a:endParaRPr lang="en-US"/>
        </a:p>
      </dgm:t>
    </dgm:pt>
    <dgm:pt modelId="{D5461EBB-CAC3-324C-9802-DE596C6D60B4}" type="pres">
      <dgm:prSet presAssocID="{06A827BD-47F2-A34C-983B-435E3AA551AA}" presName="hierChild3" presStyleCnt="0"/>
      <dgm:spPr/>
    </dgm:pt>
    <dgm:pt modelId="{297FAA22-58A6-FA46-8EFB-C6E29BF5CE25}" type="pres">
      <dgm:prSet presAssocID="{93E1B82C-8B85-AA4C-95D1-FAB8A047C278}" presName="Name19" presStyleLbl="parChTrans1D2" presStyleIdx="2" presStyleCnt="6"/>
      <dgm:spPr/>
      <dgm:t>
        <a:bodyPr/>
        <a:lstStyle/>
        <a:p>
          <a:endParaRPr lang="en-US"/>
        </a:p>
      </dgm:t>
    </dgm:pt>
    <dgm:pt modelId="{7F43FD2D-2191-874B-9C77-E056AD5924FA}" type="pres">
      <dgm:prSet presAssocID="{391E05AC-FFDC-FE41-A822-049EF63345D3}" presName="Name21" presStyleCnt="0"/>
      <dgm:spPr/>
    </dgm:pt>
    <dgm:pt modelId="{CF6CB4E5-381F-3348-8F38-D63314E63B6E}" type="pres">
      <dgm:prSet presAssocID="{391E05AC-FFDC-FE41-A822-049EF63345D3}" presName="level2Shape" presStyleLbl="node2" presStyleIdx="2" presStyleCnt="6"/>
      <dgm:spPr/>
      <dgm:t>
        <a:bodyPr/>
        <a:lstStyle/>
        <a:p>
          <a:endParaRPr lang="en-US"/>
        </a:p>
      </dgm:t>
    </dgm:pt>
    <dgm:pt modelId="{EC1DF422-F773-8949-A277-2B017B3A7819}" type="pres">
      <dgm:prSet presAssocID="{391E05AC-FFDC-FE41-A822-049EF63345D3}" presName="hierChild3" presStyleCnt="0"/>
      <dgm:spPr/>
    </dgm:pt>
    <dgm:pt modelId="{B6C1AB73-CE16-5F48-8AA8-A0F3E0704CDC}" type="pres">
      <dgm:prSet presAssocID="{B79AE41C-FC3B-2142-A90E-EDB2AB72AE8B}" presName="Name19" presStyleLbl="parChTrans1D2" presStyleIdx="3" presStyleCnt="6"/>
      <dgm:spPr/>
      <dgm:t>
        <a:bodyPr/>
        <a:lstStyle/>
        <a:p>
          <a:endParaRPr lang="en-US"/>
        </a:p>
      </dgm:t>
    </dgm:pt>
    <dgm:pt modelId="{9D9D8763-927D-234E-AACF-566FCEDF9CB6}" type="pres">
      <dgm:prSet presAssocID="{7439F470-7DDD-E84B-A6EC-A15198291CE2}" presName="Name21" presStyleCnt="0"/>
      <dgm:spPr/>
    </dgm:pt>
    <dgm:pt modelId="{0A38DCFA-88EB-F648-9D5B-2B0AFB9ABF3D}" type="pres">
      <dgm:prSet presAssocID="{7439F470-7DDD-E84B-A6EC-A15198291CE2}" presName="level2Shape" presStyleLbl="node2" presStyleIdx="3" presStyleCnt="6"/>
      <dgm:spPr/>
      <dgm:t>
        <a:bodyPr/>
        <a:lstStyle/>
        <a:p>
          <a:endParaRPr lang="en-US"/>
        </a:p>
      </dgm:t>
    </dgm:pt>
    <dgm:pt modelId="{FB23576D-82BC-2349-83DF-2E89AE5A6E33}" type="pres">
      <dgm:prSet presAssocID="{7439F470-7DDD-E84B-A6EC-A15198291CE2}" presName="hierChild3" presStyleCnt="0"/>
      <dgm:spPr/>
    </dgm:pt>
    <dgm:pt modelId="{3936D5C8-4FDB-924A-8CBD-03604B40DA78}" type="pres">
      <dgm:prSet presAssocID="{85910EE4-75ED-E94B-BB11-8E38A8137EA0}" presName="Name19" presStyleLbl="parChTrans1D3" presStyleIdx="0" presStyleCnt="4"/>
      <dgm:spPr/>
    </dgm:pt>
    <dgm:pt modelId="{9AF0648A-6A31-CF4E-8762-029618F812BD}" type="pres">
      <dgm:prSet presAssocID="{DEA2FC11-EF5C-C649-A62A-658ED23AB826}" presName="Name21" presStyleCnt="0"/>
      <dgm:spPr/>
    </dgm:pt>
    <dgm:pt modelId="{F80F2428-CC83-B64C-9053-39A0C82F132B}" type="pres">
      <dgm:prSet presAssocID="{DEA2FC11-EF5C-C649-A62A-658ED23AB826}" presName="level2Shape" presStyleLbl="node3" presStyleIdx="0" presStyleCnt="4"/>
      <dgm:spPr/>
      <dgm:t>
        <a:bodyPr/>
        <a:lstStyle/>
        <a:p>
          <a:endParaRPr lang="zh-CN" altLang="en-US"/>
        </a:p>
      </dgm:t>
    </dgm:pt>
    <dgm:pt modelId="{0FC09A45-D160-914B-B5E2-5065936E17CD}" type="pres">
      <dgm:prSet presAssocID="{DEA2FC11-EF5C-C649-A62A-658ED23AB826}" presName="hierChild3" presStyleCnt="0"/>
      <dgm:spPr/>
    </dgm:pt>
    <dgm:pt modelId="{2E0D29D4-C8F3-D149-92A4-091E078191A5}" type="pres">
      <dgm:prSet presAssocID="{1FBA812B-A617-B84F-9611-21F83DDFE234}" presName="Name19" presStyleLbl="parChTrans1D3" presStyleIdx="1" presStyleCnt="4"/>
      <dgm:spPr/>
    </dgm:pt>
    <dgm:pt modelId="{C96A8241-719B-1745-B0CA-2C0F29A4C090}" type="pres">
      <dgm:prSet presAssocID="{83B0227E-83BF-D148-9554-81B12F3E5E2E}" presName="Name21" presStyleCnt="0"/>
      <dgm:spPr/>
    </dgm:pt>
    <dgm:pt modelId="{ED304ABE-7ED1-7B43-BB21-27E6D110AB81}" type="pres">
      <dgm:prSet presAssocID="{83B0227E-83BF-D148-9554-81B12F3E5E2E}" presName="level2Shape" presStyleLbl="node3" presStyleIdx="1" presStyleCnt="4"/>
      <dgm:spPr/>
      <dgm:t>
        <a:bodyPr/>
        <a:lstStyle/>
        <a:p>
          <a:endParaRPr lang="en-US"/>
        </a:p>
      </dgm:t>
    </dgm:pt>
    <dgm:pt modelId="{20972E82-07AB-CB48-9AC7-65F41915959B}" type="pres">
      <dgm:prSet presAssocID="{83B0227E-83BF-D148-9554-81B12F3E5E2E}" presName="hierChild3" presStyleCnt="0"/>
      <dgm:spPr/>
    </dgm:pt>
    <dgm:pt modelId="{1B6BDF90-43B6-FC4E-BE8B-A87B0CBCAFD0}" type="pres">
      <dgm:prSet presAssocID="{9149F4AA-20FA-FC4F-B722-6FA937151A75}" presName="Name19" presStyleLbl="parChTrans1D2" presStyleIdx="4" presStyleCnt="6"/>
      <dgm:spPr/>
      <dgm:t>
        <a:bodyPr/>
        <a:lstStyle/>
        <a:p>
          <a:endParaRPr lang="en-US"/>
        </a:p>
      </dgm:t>
    </dgm:pt>
    <dgm:pt modelId="{D2C13899-57E9-B045-9ED2-E6D9888FBEE2}" type="pres">
      <dgm:prSet presAssocID="{3A850AD5-727B-354E-A7C4-84BA5A56689A}" presName="Name21" presStyleCnt="0"/>
      <dgm:spPr/>
    </dgm:pt>
    <dgm:pt modelId="{83733C2A-0A5C-BC43-B250-2C4A9F10C0BF}" type="pres">
      <dgm:prSet presAssocID="{3A850AD5-727B-354E-A7C4-84BA5A56689A}" presName="level2Shape" presStyleLbl="node2" presStyleIdx="4" presStyleCnt="6"/>
      <dgm:spPr/>
      <dgm:t>
        <a:bodyPr/>
        <a:lstStyle/>
        <a:p>
          <a:endParaRPr lang="en-US"/>
        </a:p>
      </dgm:t>
    </dgm:pt>
    <dgm:pt modelId="{83B89B3B-9712-7547-8373-8CB3964969D3}" type="pres">
      <dgm:prSet presAssocID="{3A850AD5-727B-354E-A7C4-84BA5A56689A}" presName="hierChild3" presStyleCnt="0"/>
      <dgm:spPr/>
    </dgm:pt>
    <dgm:pt modelId="{E8AF8369-D31B-F341-96B4-18C8C268F3F6}" type="pres">
      <dgm:prSet presAssocID="{D0519A92-574C-B649-B6B4-070C4E223628}" presName="Name19" presStyleLbl="parChTrans1D3" presStyleIdx="2" presStyleCnt="4"/>
      <dgm:spPr/>
      <dgm:t>
        <a:bodyPr/>
        <a:lstStyle/>
        <a:p>
          <a:endParaRPr lang="en-US"/>
        </a:p>
      </dgm:t>
    </dgm:pt>
    <dgm:pt modelId="{CA44F2F8-7A92-104A-A903-88CBD62C8CBE}" type="pres">
      <dgm:prSet presAssocID="{3E664D28-F16E-024B-BDC7-D7BCD05E5D00}" presName="Name21" presStyleCnt="0"/>
      <dgm:spPr/>
    </dgm:pt>
    <dgm:pt modelId="{E7281C07-B489-234D-9271-4F5E50FEC06F}" type="pres">
      <dgm:prSet presAssocID="{3E664D28-F16E-024B-BDC7-D7BCD05E5D00}" presName="level2Shape" presStyleLbl="node3" presStyleIdx="2" presStyleCnt="4"/>
      <dgm:spPr/>
      <dgm:t>
        <a:bodyPr/>
        <a:lstStyle/>
        <a:p>
          <a:endParaRPr lang="en-US"/>
        </a:p>
      </dgm:t>
    </dgm:pt>
    <dgm:pt modelId="{1BD4DB5D-1762-9045-A55F-DC2481EFDB75}" type="pres">
      <dgm:prSet presAssocID="{3E664D28-F16E-024B-BDC7-D7BCD05E5D00}" presName="hierChild3" presStyleCnt="0"/>
      <dgm:spPr/>
    </dgm:pt>
    <dgm:pt modelId="{D2D41AB5-5980-C34D-9849-ED6E11C56A74}" type="pres">
      <dgm:prSet presAssocID="{BC60429C-E0A4-AE4F-AB85-A4DA402252EA}" presName="Name19" presStyleLbl="parChTrans1D3" presStyleIdx="3" presStyleCnt="4"/>
      <dgm:spPr/>
      <dgm:t>
        <a:bodyPr/>
        <a:lstStyle/>
        <a:p>
          <a:endParaRPr lang="en-US"/>
        </a:p>
      </dgm:t>
    </dgm:pt>
    <dgm:pt modelId="{7AA9D57C-FDF6-B744-988B-FCD52E571EB8}" type="pres">
      <dgm:prSet presAssocID="{C0C7EDA5-76E1-1C41-A6D2-A1884CF29BC0}" presName="Name21" presStyleCnt="0"/>
      <dgm:spPr/>
    </dgm:pt>
    <dgm:pt modelId="{5C0BC4F1-B01D-564B-8985-E86300E115FB}" type="pres">
      <dgm:prSet presAssocID="{C0C7EDA5-76E1-1C41-A6D2-A1884CF29BC0}" presName="level2Shape" presStyleLbl="node3" presStyleIdx="3" presStyleCnt="4"/>
      <dgm:spPr/>
      <dgm:t>
        <a:bodyPr/>
        <a:lstStyle/>
        <a:p>
          <a:endParaRPr lang="en-US"/>
        </a:p>
      </dgm:t>
    </dgm:pt>
    <dgm:pt modelId="{F3DD0154-7988-D249-994B-5F2D28C84EE7}" type="pres">
      <dgm:prSet presAssocID="{C0C7EDA5-76E1-1C41-A6D2-A1884CF29BC0}" presName="hierChild3" presStyleCnt="0"/>
      <dgm:spPr/>
    </dgm:pt>
    <dgm:pt modelId="{9C77D2F6-9AB5-F744-837C-55DBD84E43F0}" type="pres">
      <dgm:prSet presAssocID="{BD078D44-F70B-A040-8F26-D8217F93A37F}" presName="Name19" presStyleLbl="parChTrans1D4" presStyleIdx="0" presStyleCnt="2"/>
      <dgm:spPr/>
      <dgm:t>
        <a:bodyPr/>
        <a:lstStyle/>
        <a:p>
          <a:endParaRPr lang="en-US"/>
        </a:p>
      </dgm:t>
    </dgm:pt>
    <dgm:pt modelId="{6A1C2221-71F2-8F4F-A840-D8260E01C88D}" type="pres">
      <dgm:prSet presAssocID="{598739D5-8687-9844-B03E-353ECD1A2E76}" presName="Name21" presStyleCnt="0"/>
      <dgm:spPr/>
    </dgm:pt>
    <dgm:pt modelId="{922A05D7-ACD5-F849-AA27-17D6E77F1898}" type="pres">
      <dgm:prSet presAssocID="{598739D5-8687-9844-B03E-353ECD1A2E76}" presName="level2Shape" presStyleLbl="node4" presStyleIdx="0" presStyleCnt="2"/>
      <dgm:spPr/>
      <dgm:t>
        <a:bodyPr/>
        <a:lstStyle/>
        <a:p>
          <a:endParaRPr lang="en-US"/>
        </a:p>
      </dgm:t>
    </dgm:pt>
    <dgm:pt modelId="{7AE9D53C-7DC0-344D-BCE9-2017BB5CCB58}" type="pres">
      <dgm:prSet presAssocID="{598739D5-8687-9844-B03E-353ECD1A2E76}" presName="hierChild3" presStyleCnt="0"/>
      <dgm:spPr/>
    </dgm:pt>
    <dgm:pt modelId="{B4A00DB9-AB8A-6942-8431-C98ED7AFC5C4}" type="pres">
      <dgm:prSet presAssocID="{976974F4-63A8-1C46-BACF-2904593216D9}" presName="Name19" presStyleLbl="parChTrans1D4" presStyleIdx="1" presStyleCnt="2"/>
      <dgm:spPr/>
      <dgm:t>
        <a:bodyPr/>
        <a:lstStyle/>
        <a:p>
          <a:endParaRPr lang="en-US"/>
        </a:p>
      </dgm:t>
    </dgm:pt>
    <dgm:pt modelId="{262D57D0-06D1-A14E-8168-C2CDB93E1FD3}" type="pres">
      <dgm:prSet presAssocID="{1528E5CF-7A89-FD49-B68A-CF0BAF5DADB2}" presName="Name21" presStyleCnt="0"/>
      <dgm:spPr/>
    </dgm:pt>
    <dgm:pt modelId="{FAD44049-E189-2F44-BBB1-53E29C96FBCA}" type="pres">
      <dgm:prSet presAssocID="{1528E5CF-7A89-FD49-B68A-CF0BAF5DADB2}" presName="level2Shape" presStyleLbl="node4" presStyleIdx="1" presStyleCnt="2"/>
      <dgm:spPr/>
      <dgm:t>
        <a:bodyPr/>
        <a:lstStyle/>
        <a:p>
          <a:endParaRPr lang="en-US"/>
        </a:p>
      </dgm:t>
    </dgm:pt>
    <dgm:pt modelId="{390FD582-F93F-2E49-933A-2C2F300D270D}" type="pres">
      <dgm:prSet presAssocID="{1528E5CF-7A89-FD49-B68A-CF0BAF5DADB2}" presName="hierChild3" presStyleCnt="0"/>
      <dgm:spPr/>
    </dgm:pt>
    <dgm:pt modelId="{2FAAD3D6-DFB5-F343-BE52-77986960AD52}" type="pres">
      <dgm:prSet presAssocID="{8BF862B4-208B-CA45-BDF0-97B130435909}" presName="Name19" presStyleLbl="parChTrans1D2" presStyleIdx="5" presStyleCnt="6"/>
      <dgm:spPr/>
      <dgm:t>
        <a:bodyPr/>
        <a:lstStyle/>
        <a:p>
          <a:endParaRPr lang="en-US"/>
        </a:p>
      </dgm:t>
    </dgm:pt>
    <dgm:pt modelId="{9DB1CEC2-8BB8-7346-9A88-08F8D6E1FA04}" type="pres">
      <dgm:prSet presAssocID="{7F15297A-19DB-CA4A-A0D5-EECCDFF6008B}" presName="Name21" presStyleCnt="0"/>
      <dgm:spPr/>
    </dgm:pt>
    <dgm:pt modelId="{4DE6B8E2-A227-BF4C-A90C-351AFB14F9D8}" type="pres">
      <dgm:prSet presAssocID="{7F15297A-19DB-CA4A-A0D5-EECCDFF6008B}" presName="level2Shape" presStyleLbl="node2" presStyleIdx="5" presStyleCnt="6"/>
      <dgm:spPr/>
      <dgm:t>
        <a:bodyPr/>
        <a:lstStyle/>
        <a:p>
          <a:endParaRPr lang="en-US"/>
        </a:p>
      </dgm:t>
    </dgm:pt>
    <dgm:pt modelId="{87265B86-B2BE-544E-9D08-E5D72F99C73E}" type="pres">
      <dgm:prSet presAssocID="{7F15297A-19DB-CA4A-A0D5-EECCDFF6008B}" presName="hierChild3" presStyleCnt="0"/>
      <dgm:spPr/>
    </dgm:pt>
    <dgm:pt modelId="{4FF2FC5E-1ED3-9A4D-8B5E-4BAC3A387BD1}" type="pres">
      <dgm:prSet presAssocID="{97A68C65-398F-D541-90B2-877A2218CE40}" presName="bgShapesFlow" presStyleCnt="0"/>
      <dgm:spPr/>
    </dgm:pt>
  </dgm:ptLst>
  <dgm:cxnLst>
    <dgm:cxn modelId="{36BC4022-A108-DA42-BFA3-031C22D5A5CB}" srcId="{D27F1265-7A4E-1144-8167-207088945208}" destId="{7439F470-7DDD-E84B-A6EC-A15198291CE2}" srcOrd="3" destOrd="0" parTransId="{B79AE41C-FC3B-2142-A90E-EDB2AB72AE8B}" sibTransId="{370C9C76-509C-3E43-B22A-34CCCA218F09}"/>
    <dgm:cxn modelId="{EF517F41-089F-1F42-BB4D-586C59974669}" type="presOf" srcId="{D0519A92-574C-B649-B6B4-070C4E223628}" destId="{E8AF8369-D31B-F341-96B4-18C8C268F3F6}" srcOrd="0" destOrd="0" presId="urn:microsoft.com/office/officeart/2005/8/layout/hierarchy6"/>
    <dgm:cxn modelId="{07E1A28B-E017-E84E-9B03-A86E98BE3CA5}" type="presOf" srcId="{9149F4AA-20FA-FC4F-B722-6FA937151A75}" destId="{1B6BDF90-43B6-FC4E-BE8B-A87B0CBCAFD0}" srcOrd="0" destOrd="0" presId="urn:microsoft.com/office/officeart/2005/8/layout/hierarchy6"/>
    <dgm:cxn modelId="{9B3645DE-BD14-D24F-A6CE-F08EC603DCC5}" type="presOf" srcId="{D27F1265-7A4E-1144-8167-207088945208}" destId="{28F2C103-7064-D646-BC41-CB9F3C44B199}" srcOrd="0" destOrd="0" presId="urn:microsoft.com/office/officeart/2005/8/layout/hierarchy6"/>
    <dgm:cxn modelId="{6EBFCE19-0E1A-E449-8F76-DEFEAFF43E40}" type="presOf" srcId="{06A827BD-47F2-A34C-983B-435E3AA551AA}" destId="{DDC98A31-D5CE-7A4C-BAFB-6D2AB577D02D}" srcOrd="0" destOrd="0" presId="urn:microsoft.com/office/officeart/2005/8/layout/hierarchy6"/>
    <dgm:cxn modelId="{37B62894-4E8D-BF48-984A-DCAD099D1AB2}" type="presOf" srcId="{BC60429C-E0A4-AE4F-AB85-A4DA402252EA}" destId="{D2D41AB5-5980-C34D-9849-ED6E11C56A74}" srcOrd="0" destOrd="0" presId="urn:microsoft.com/office/officeart/2005/8/layout/hierarchy6"/>
    <dgm:cxn modelId="{AED4264C-2C5F-3C44-B315-0B2069BF2597}" srcId="{7439F470-7DDD-E84B-A6EC-A15198291CE2}" destId="{83B0227E-83BF-D148-9554-81B12F3E5E2E}" srcOrd="1" destOrd="0" parTransId="{1FBA812B-A617-B84F-9611-21F83DDFE234}" sibTransId="{5E6B13BB-C17F-E840-AD31-9CF932AA67ED}"/>
    <dgm:cxn modelId="{07F0CD1A-342E-6F41-A4C4-D5D2F89B70CE}" type="presOf" srcId="{85910EE4-75ED-E94B-BB11-8E38A8137EA0}" destId="{3936D5C8-4FDB-924A-8CBD-03604B40DA78}" srcOrd="0" destOrd="0" presId="urn:microsoft.com/office/officeart/2005/8/layout/hierarchy6"/>
    <dgm:cxn modelId="{A433D884-D2B4-C249-BB82-852D653C2F2A}" type="presOf" srcId="{93E1B82C-8B85-AA4C-95D1-FAB8A047C278}" destId="{297FAA22-58A6-FA46-8EFB-C6E29BF5CE25}" srcOrd="0" destOrd="0" presId="urn:microsoft.com/office/officeart/2005/8/layout/hierarchy6"/>
    <dgm:cxn modelId="{ED1C5058-AC21-EC4B-A78F-38227C25E294}" type="presOf" srcId="{598739D5-8687-9844-B03E-353ECD1A2E76}" destId="{922A05D7-ACD5-F849-AA27-17D6E77F1898}" srcOrd="0" destOrd="0" presId="urn:microsoft.com/office/officeart/2005/8/layout/hierarchy6"/>
    <dgm:cxn modelId="{FC869AE2-187A-3C4F-BA86-DE8C7A31852A}" type="presOf" srcId="{BD078D44-F70B-A040-8F26-D8217F93A37F}" destId="{9C77D2F6-9AB5-F744-837C-55DBD84E43F0}" srcOrd="0" destOrd="0" presId="urn:microsoft.com/office/officeart/2005/8/layout/hierarchy6"/>
    <dgm:cxn modelId="{52692F0E-C7FE-9246-B432-7A7ADAE563E3}" type="presOf" srcId="{B79AE41C-FC3B-2142-A90E-EDB2AB72AE8B}" destId="{B6C1AB73-CE16-5F48-8AA8-A0F3E0704CDC}" srcOrd="0" destOrd="0" presId="urn:microsoft.com/office/officeart/2005/8/layout/hierarchy6"/>
    <dgm:cxn modelId="{197DAF41-1A2E-1843-9252-ADE8DA5B6880}" srcId="{C0C7EDA5-76E1-1C41-A6D2-A1884CF29BC0}" destId="{1528E5CF-7A89-FD49-B68A-CF0BAF5DADB2}" srcOrd="1" destOrd="0" parTransId="{976974F4-63A8-1C46-BACF-2904593216D9}" sibTransId="{56287F19-E316-624C-B45F-CFB6AAE93880}"/>
    <dgm:cxn modelId="{6B0D5976-0490-C749-976F-5052515A2EC2}" srcId="{97A68C65-398F-D541-90B2-877A2218CE40}" destId="{D27F1265-7A4E-1144-8167-207088945208}" srcOrd="0" destOrd="0" parTransId="{125A01A9-972C-BC47-BFDE-85D26F179F08}" sibTransId="{F7855486-DCC1-7149-9655-D16080C38F5A}"/>
    <dgm:cxn modelId="{3990BF69-3730-0F48-BF2B-939B270D0ADF}" srcId="{7439F470-7DDD-E84B-A6EC-A15198291CE2}" destId="{DEA2FC11-EF5C-C649-A62A-658ED23AB826}" srcOrd="0" destOrd="0" parTransId="{85910EE4-75ED-E94B-BB11-8E38A8137EA0}" sibTransId="{5B3566BE-1B49-0C49-ACBB-F87A5ABB3245}"/>
    <dgm:cxn modelId="{6D1C97B3-F373-8B45-A348-BD382B5742AE}" srcId="{D27F1265-7A4E-1144-8167-207088945208}" destId="{7F15297A-19DB-CA4A-A0D5-EECCDFF6008B}" srcOrd="5" destOrd="0" parTransId="{8BF862B4-208B-CA45-BDF0-97B130435909}" sibTransId="{BDDB9B90-9DD6-4846-9B12-3BD88AB51346}"/>
    <dgm:cxn modelId="{595A75E9-505A-A643-94AB-35F92BF0C6DC}" type="presOf" srcId="{3E664D28-F16E-024B-BDC7-D7BCD05E5D00}" destId="{E7281C07-B489-234D-9271-4F5E50FEC06F}" srcOrd="0" destOrd="0" presId="urn:microsoft.com/office/officeart/2005/8/layout/hierarchy6"/>
    <dgm:cxn modelId="{FEA89EFA-7323-E841-8932-70450877C03D}" type="presOf" srcId="{83B0227E-83BF-D148-9554-81B12F3E5E2E}" destId="{ED304ABE-7ED1-7B43-BB21-27E6D110AB81}" srcOrd="0" destOrd="0" presId="urn:microsoft.com/office/officeart/2005/8/layout/hierarchy6"/>
    <dgm:cxn modelId="{A0AF9C99-13CF-064C-8757-8270777F4D6D}" srcId="{D27F1265-7A4E-1144-8167-207088945208}" destId="{391E05AC-FFDC-FE41-A822-049EF63345D3}" srcOrd="2" destOrd="0" parTransId="{93E1B82C-8B85-AA4C-95D1-FAB8A047C278}" sibTransId="{115A1B4E-E4AE-E24E-842D-4B8ABCFE642C}"/>
    <dgm:cxn modelId="{2550A9E1-FC5E-FC4D-ABF9-AC292943019F}" srcId="{3A850AD5-727B-354E-A7C4-84BA5A56689A}" destId="{3E664D28-F16E-024B-BDC7-D7BCD05E5D00}" srcOrd="0" destOrd="0" parTransId="{D0519A92-574C-B649-B6B4-070C4E223628}" sibTransId="{72AE2C68-760D-E94B-940E-BD1FD9027165}"/>
    <dgm:cxn modelId="{474DE8CA-134B-8848-9B8E-05A87C49F268}" type="presOf" srcId="{391E05AC-FFDC-FE41-A822-049EF63345D3}" destId="{CF6CB4E5-381F-3348-8F38-D63314E63B6E}" srcOrd="0" destOrd="0" presId="urn:microsoft.com/office/officeart/2005/8/layout/hierarchy6"/>
    <dgm:cxn modelId="{1DD7C3AE-F838-8C47-BB01-CC04AA0524B7}" type="presOf" srcId="{976974F4-63A8-1C46-BACF-2904593216D9}" destId="{B4A00DB9-AB8A-6942-8431-C98ED7AFC5C4}" srcOrd="0" destOrd="0" presId="urn:microsoft.com/office/officeart/2005/8/layout/hierarchy6"/>
    <dgm:cxn modelId="{39F771BC-D34C-B846-9460-E0A0B8910171}" type="presOf" srcId="{8A3B122F-5A05-4D4E-B437-A478E59C9B07}" destId="{91380B1D-32AE-7F4F-8053-8C24D7FFBB46}" srcOrd="0" destOrd="0" presId="urn:microsoft.com/office/officeart/2005/8/layout/hierarchy6"/>
    <dgm:cxn modelId="{C40EEBD5-F060-7C43-B818-31FCE6948277}" type="presOf" srcId="{C0C7EDA5-76E1-1C41-A6D2-A1884CF29BC0}" destId="{5C0BC4F1-B01D-564B-8985-E86300E115FB}" srcOrd="0" destOrd="0" presId="urn:microsoft.com/office/officeart/2005/8/layout/hierarchy6"/>
    <dgm:cxn modelId="{4C5D04B1-7792-E945-A448-6D1E48600CEE}" type="presOf" srcId="{8BF862B4-208B-CA45-BDF0-97B130435909}" destId="{2FAAD3D6-DFB5-F343-BE52-77986960AD52}" srcOrd="0" destOrd="0" presId="urn:microsoft.com/office/officeart/2005/8/layout/hierarchy6"/>
    <dgm:cxn modelId="{C8963BFF-E792-A642-A704-E8ABE74531ED}" type="presOf" srcId="{3A850AD5-727B-354E-A7C4-84BA5A56689A}" destId="{83733C2A-0A5C-BC43-B250-2C4A9F10C0BF}" srcOrd="0" destOrd="0" presId="urn:microsoft.com/office/officeart/2005/8/layout/hierarchy6"/>
    <dgm:cxn modelId="{3DA5C3C8-C5B6-2C45-A05D-E3DF0E0AFA50}" type="presOf" srcId="{7439F470-7DDD-E84B-A6EC-A15198291CE2}" destId="{0A38DCFA-88EB-F648-9D5B-2B0AFB9ABF3D}" srcOrd="0" destOrd="0" presId="urn:microsoft.com/office/officeart/2005/8/layout/hierarchy6"/>
    <dgm:cxn modelId="{C384BD7C-9763-4E46-8D27-6A44225F2103}" type="presOf" srcId="{7F15297A-19DB-CA4A-A0D5-EECCDFF6008B}" destId="{4DE6B8E2-A227-BF4C-A90C-351AFB14F9D8}" srcOrd="0" destOrd="0" presId="urn:microsoft.com/office/officeart/2005/8/layout/hierarchy6"/>
    <dgm:cxn modelId="{CFD1AD0D-8B14-B34E-AD74-9680DAEC578B}" type="presOf" srcId="{97A68C65-398F-D541-90B2-877A2218CE40}" destId="{469E0EB9-C0CD-7C41-9678-7B23201CFEF8}" srcOrd="0" destOrd="0" presId="urn:microsoft.com/office/officeart/2005/8/layout/hierarchy6"/>
    <dgm:cxn modelId="{E88D5FA6-447F-DF4B-B6CE-C32310861045}" srcId="{C0C7EDA5-76E1-1C41-A6D2-A1884CF29BC0}" destId="{598739D5-8687-9844-B03E-353ECD1A2E76}" srcOrd="0" destOrd="0" parTransId="{BD078D44-F70B-A040-8F26-D8217F93A37F}" sibTransId="{A86CB50C-63C0-9F44-B564-74E90F4DE2BD}"/>
    <dgm:cxn modelId="{23844651-851A-C64E-A5CA-ACADC27D7D9B}" type="presOf" srcId="{35157B00-602B-2942-A545-F44A3E134FE5}" destId="{58A8FD46-7D8D-B145-B716-1217D094E373}" srcOrd="0" destOrd="0" presId="urn:microsoft.com/office/officeart/2005/8/layout/hierarchy6"/>
    <dgm:cxn modelId="{4894ADFB-ECBD-E84D-B29D-D6881BB47C6F}" type="presOf" srcId="{DEA2FC11-EF5C-C649-A62A-658ED23AB826}" destId="{F80F2428-CC83-B64C-9053-39A0C82F132B}" srcOrd="0" destOrd="0" presId="urn:microsoft.com/office/officeart/2005/8/layout/hierarchy6"/>
    <dgm:cxn modelId="{4F30A518-3466-B544-9176-E6BAD1846755}" type="presOf" srcId="{1528E5CF-7A89-FD49-B68A-CF0BAF5DADB2}" destId="{FAD44049-E189-2F44-BBB1-53E29C96FBCA}" srcOrd="0" destOrd="0" presId="urn:microsoft.com/office/officeart/2005/8/layout/hierarchy6"/>
    <dgm:cxn modelId="{48D62D3B-947B-E741-89CE-2921268D0CFA}" type="presOf" srcId="{DCE595E9-C1B5-3F4F-9188-7FF030C7E1AB}" destId="{90564826-F94A-7E49-932F-687A11277669}" srcOrd="0" destOrd="0" presId="urn:microsoft.com/office/officeart/2005/8/layout/hierarchy6"/>
    <dgm:cxn modelId="{A35401AE-D659-844B-B656-9D912DD3A6AD}" srcId="{D27F1265-7A4E-1144-8167-207088945208}" destId="{DCE595E9-C1B5-3F4F-9188-7FF030C7E1AB}" srcOrd="0" destOrd="0" parTransId="{35157B00-602B-2942-A545-F44A3E134FE5}" sibTransId="{870BB988-D9A3-744E-8D29-66ACDC933CAA}"/>
    <dgm:cxn modelId="{956FCDEA-9A97-D54C-9C77-C1C594DA4B4E}" srcId="{D27F1265-7A4E-1144-8167-207088945208}" destId="{06A827BD-47F2-A34C-983B-435E3AA551AA}" srcOrd="1" destOrd="0" parTransId="{8A3B122F-5A05-4D4E-B437-A478E59C9B07}" sibTransId="{B99F7529-8099-8E43-9FEF-62B851912B22}"/>
    <dgm:cxn modelId="{30DCBCA3-D327-9746-9355-20C264B2A0C9}" srcId="{3A850AD5-727B-354E-A7C4-84BA5A56689A}" destId="{C0C7EDA5-76E1-1C41-A6D2-A1884CF29BC0}" srcOrd="1" destOrd="0" parTransId="{BC60429C-E0A4-AE4F-AB85-A4DA402252EA}" sibTransId="{77ED7C83-6CC3-C44E-9D08-CF0FAD0F01C2}"/>
    <dgm:cxn modelId="{BA3E857B-953A-8A49-83FA-7CF8C9C946CD}" srcId="{D27F1265-7A4E-1144-8167-207088945208}" destId="{3A850AD5-727B-354E-A7C4-84BA5A56689A}" srcOrd="4" destOrd="0" parTransId="{9149F4AA-20FA-FC4F-B722-6FA937151A75}" sibTransId="{A60477CC-B6BC-9F4E-836E-2DD2FC8627BD}"/>
    <dgm:cxn modelId="{1CC403DA-165B-6E47-8B75-085FF22E8E23}" type="presOf" srcId="{1FBA812B-A617-B84F-9611-21F83DDFE234}" destId="{2E0D29D4-C8F3-D149-92A4-091E078191A5}" srcOrd="0" destOrd="0" presId="urn:microsoft.com/office/officeart/2005/8/layout/hierarchy6"/>
    <dgm:cxn modelId="{CE6C5D48-84F8-2F4A-8E8B-34E7041EBF29}" type="presParOf" srcId="{469E0EB9-C0CD-7C41-9678-7B23201CFEF8}" destId="{8AA0CBD7-7ADB-8A42-9A69-0CA32CF7EE18}" srcOrd="0" destOrd="0" presId="urn:microsoft.com/office/officeart/2005/8/layout/hierarchy6"/>
    <dgm:cxn modelId="{38BCC21D-DAC2-434D-848C-71EFA3B24A50}" type="presParOf" srcId="{8AA0CBD7-7ADB-8A42-9A69-0CA32CF7EE18}" destId="{11EC7B14-0D41-224A-B28F-CD2DC6794FE9}" srcOrd="0" destOrd="0" presId="urn:microsoft.com/office/officeart/2005/8/layout/hierarchy6"/>
    <dgm:cxn modelId="{DC245F40-FC2F-D249-B137-97D32D4A5FA6}" type="presParOf" srcId="{11EC7B14-0D41-224A-B28F-CD2DC6794FE9}" destId="{243C9FED-4E24-254A-9A4A-3A030D4373DE}" srcOrd="0" destOrd="0" presId="urn:microsoft.com/office/officeart/2005/8/layout/hierarchy6"/>
    <dgm:cxn modelId="{63DF8FBA-D26E-DA4D-82D1-967CB8CD1889}" type="presParOf" srcId="{243C9FED-4E24-254A-9A4A-3A030D4373DE}" destId="{28F2C103-7064-D646-BC41-CB9F3C44B199}" srcOrd="0" destOrd="0" presId="urn:microsoft.com/office/officeart/2005/8/layout/hierarchy6"/>
    <dgm:cxn modelId="{F99D0492-5C97-B14C-B907-11A47BAE0256}" type="presParOf" srcId="{243C9FED-4E24-254A-9A4A-3A030D4373DE}" destId="{6E237C2D-DA6C-4041-86E3-17650F5BF2E5}" srcOrd="1" destOrd="0" presId="urn:microsoft.com/office/officeart/2005/8/layout/hierarchy6"/>
    <dgm:cxn modelId="{7D39FC65-BBE1-5C4E-9385-614E89F6C44F}" type="presParOf" srcId="{6E237C2D-DA6C-4041-86E3-17650F5BF2E5}" destId="{58A8FD46-7D8D-B145-B716-1217D094E373}" srcOrd="0" destOrd="0" presId="urn:microsoft.com/office/officeart/2005/8/layout/hierarchy6"/>
    <dgm:cxn modelId="{EB0A7313-E7D0-7948-AD07-CACBF5E32AFA}" type="presParOf" srcId="{6E237C2D-DA6C-4041-86E3-17650F5BF2E5}" destId="{92D6BA65-2736-6F48-BEC1-AC23E79E075F}" srcOrd="1" destOrd="0" presId="urn:microsoft.com/office/officeart/2005/8/layout/hierarchy6"/>
    <dgm:cxn modelId="{85FBDADC-379B-134B-B047-E55E3C1BC04E}" type="presParOf" srcId="{92D6BA65-2736-6F48-BEC1-AC23E79E075F}" destId="{90564826-F94A-7E49-932F-687A11277669}" srcOrd="0" destOrd="0" presId="urn:microsoft.com/office/officeart/2005/8/layout/hierarchy6"/>
    <dgm:cxn modelId="{9F1ADFCA-E507-9441-917C-54255D0B210D}" type="presParOf" srcId="{92D6BA65-2736-6F48-BEC1-AC23E79E075F}" destId="{E201FFCC-41C6-A343-BA01-76EEED548332}" srcOrd="1" destOrd="0" presId="urn:microsoft.com/office/officeart/2005/8/layout/hierarchy6"/>
    <dgm:cxn modelId="{1F78E1DB-C8F7-EE4A-9DBD-62AD37A293D1}" type="presParOf" srcId="{6E237C2D-DA6C-4041-86E3-17650F5BF2E5}" destId="{91380B1D-32AE-7F4F-8053-8C24D7FFBB46}" srcOrd="2" destOrd="0" presId="urn:microsoft.com/office/officeart/2005/8/layout/hierarchy6"/>
    <dgm:cxn modelId="{BBDBBE74-7EF3-594F-8481-CABCA2C31C54}" type="presParOf" srcId="{6E237C2D-DA6C-4041-86E3-17650F5BF2E5}" destId="{75188A66-A6FE-6844-9734-AE484976D0A4}" srcOrd="3" destOrd="0" presId="urn:microsoft.com/office/officeart/2005/8/layout/hierarchy6"/>
    <dgm:cxn modelId="{53F34220-1929-FB4F-9177-732E99C76BBD}" type="presParOf" srcId="{75188A66-A6FE-6844-9734-AE484976D0A4}" destId="{DDC98A31-D5CE-7A4C-BAFB-6D2AB577D02D}" srcOrd="0" destOrd="0" presId="urn:microsoft.com/office/officeart/2005/8/layout/hierarchy6"/>
    <dgm:cxn modelId="{F48E55E6-E934-6D48-A5C7-50EED93B8E70}" type="presParOf" srcId="{75188A66-A6FE-6844-9734-AE484976D0A4}" destId="{D5461EBB-CAC3-324C-9802-DE596C6D60B4}" srcOrd="1" destOrd="0" presId="urn:microsoft.com/office/officeart/2005/8/layout/hierarchy6"/>
    <dgm:cxn modelId="{DC02EB27-2532-FF45-8175-33CC2D05826A}" type="presParOf" srcId="{6E237C2D-DA6C-4041-86E3-17650F5BF2E5}" destId="{297FAA22-58A6-FA46-8EFB-C6E29BF5CE25}" srcOrd="4" destOrd="0" presId="urn:microsoft.com/office/officeart/2005/8/layout/hierarchy6"/>
    <dgm:cxn modelId="{1D691A3C-A60D-7448-A995-C3C74780F5A9}" type="presParOf" srcId="{6E237C2D-DA6C-4041-86E3-17650F5BF2E5}" destId="{7F43FD2D-2191-874B-9C77-E056AD5924FA}" srcOrd="5" destOrd="0" presId="urn:microsoft.com/office/officeart/2005/8/layout/hierarchy6"/>
    <dgm:cxn modelId="{F1F88A0B-5AD5-7443-B104-7669F675B312}" type="presParOf" srcId="{7F43FD2D-2191-874B-9C77-E056AD5924FA}" destId="{CF6CB4E5-381F-3348-8F38-D63314E63B6E}" srcOrd="0" destOrd="0" presId="urn:microsoft.com/office/officeart/2005/8/layout/hierarchy6"/>
    <dgm:cxn modelId="{EF31BB05-A486-EC40-93D5-CA5F03F3074C}" type="presParOf" srcId="{7F43FD2D-2191-874B-9C77-E056AD5924FA}" destId="{EC1DF422-F773-8949-A277-2B017B3A7819}" srcOrd="1" destOrd="0" presId="urn:microsoft.com/office/officeart/2005/8/layout/hierarchy6"/>
    <dgm:cxn modelId="{CEBE99D2-8349-8945-A008-06119B1A2A86}" type="presParOf" srcId="{6E237C2D-DA6C-4041-86E3-17650F5BF2E5}" destId="{B6C1AB73-CE16-5F48-8AA8-A0F3E0704CDC}" srcOrd="6" destOrd="0" presId="urn:microsoft.com/office/officeart/2005/8/layout/hierarchy6"/>
    <dgm:cxn modelId="{3A1B36C1-8671-F94C-B76D-9A4DC88AAF19}" type="presParOf" srcId="{6E237C2D-DA6C-4041-86E3-17650F5BF2E5}" destId="{9D9D8763-927D-234E-AACF-566FCEDF9CB6}" srcOrd="7" destOrd="0" presId="urn:microsoft.com/office/officeart/2005/8/layout/hierarchy6"/>
    <dgm:cxn modelId="{D407BD58-FC6B-D949-B41A-C1F60930BC17}" type="presParOf" srcId="{9D9D8763-927D-234E-AACF-566FCEDF9CB6}" destId="{0A38DCFA-88EB-F648-9D5B-2B0AFB9ABF3D}" srcOrd="0" destOrd="0" presId="urn:microsoft.com/office/officeart/2005/8/layout/hierarchy6"/>
    <dgm:cxn modelId="{3B3DF4F4-2169-7E4A-BDBB-0CCBB8BAD2FD}" type="presParOf" srcId="{9D9D8763-927D-234E-AACF-566FCEDF9CB6}" destId="{FB23576D-82BC-2349-83DF-2E89AE5A6E33}" srcOrd="1" destOrd="0" presId="urn:microsoft.com/office/officeart/2005/8/layout/hierarchy6"/>
    <dgm:cxn modelId="{F497904C-48ED-6048-AEE4-FF0C6ECC6F8A}" type="presParOf" srcId="{FB23576D-82BC-2349-83DF-2E89AE5A6E33}" destId="{3936D5C8-4FDB-924A-8CBD-03604B40DA78}" srcOrd="0" destOrd="0" presId="urn:microsoft.com/office/officeart/2005/8/layout/hierarchy6"/>
    <dgm:cxn modelId="{9E302D8F-AAB1-534D-A9C1-6518B95590FD}" type="presParOf" srcId="{FB23576D-82BC-2349-83DF-2E89AE5A6E33}" destId="{9AF0648A-6A31-CF4E-8762-029618F812BD}" srcOrd="1" destOrd="0" presId="urn:microsoft.com/office/officeart/2005/8/layout/hierarchy6"/>
    <dgm:cxn modelId="{6A5B0ECF-B8FC-E846-B61B-967ADF4EBCD5}" type="presParOf" srcId="{9AF0648A-6A31-CF4E-8762-029618F812BD}" destId="{F80F2428-CC83-B64C-9053-39A0C82F132B}" srcOrd="0" destOrd="0" presId="urn:microsoft.com/office/officeart/2005/8/layout/hierarchy6"/>
    <dgm:cxn modelId="{FF149885-066D-F947-A072-5DD896A548C8}" type="presParOf" srcId="{9AF0648A-6A31-CF4E-8762-029618F812BD}" destId="{0FC09A45-D160-914B-B5E2-5065936E17CD}" srcOrd="1" destOrd="0" presId="urn:microsoft.com/office/officeart/2005/8/layout/hierarchy6"/>
    <dgm:cxn modelId="{E1CAEBBA-6E19-DC46-B9BA-5E363E2EA0B0}" type="presParOf" srcId="{FB23576D-82BC-2349-83DF-2E89AE5A6E33}" destId="{2E0D29D4-C8F3-D149-92A4-091E078191A5}" srcOrd="2" destOrd="0" presId="urn:microsoft.com/office/officeart/2005/8/layout/hierarchy6"/>
    <dgm:cxn modelId="{B59FE48B-40EA-AD47-B21D-65B44BD5FFC1}" type="presParOf" srcId="{FB23576D-82BC-2349-83DF-2E89AE5A6E33}" destId="{C96A8241-719B-1745-B0CA-2C0F29A4C090}" srcOrd="3" destOrd="0" presId="urn:microsoft.com/office/officeart/2005/8/layout/hierarchy6"/>
    <dgm:cxn modelId="{55D2350E-88D1-1C40-9799-9CAD4FF5B964}" type="presParOf" srcId="{C96A8241-719B-1745-B0CA-2C0F29A4C090}" destId="{ED304ABE-7ED1-7B43-BB21-27E6D110AB81}" srcOrd="0" destOrd="0" presId="urn:microsoft.com/office/officeart/2005/8/layout/hierarchy6"/>
    <dgm:cxn modelId="{B5ACF85F-DEC1-2B4A-83F5-4F5A58BB04B6}" type="presParOf" srcId="{C96A8241-719B-1745-B0CA-2C0F29A4C090}" destId="{20972E82-07AB-CB48-9AC7-65F41915959B}" srcOrd="1" destOrd="0" presId="urn:microsoft.com/office/officeart/2005/8/layout/hierarchy6"/>
    <dgm:cxn modelId="{C529D64E-9753-4E47-8AE5-C785C157770F}" type="presParOf" srcId="{6E237C2D-DA6C-4041-86E3-17650F5BF2E5}" destId="{1B6BDF90-43B6-FC4E-BE8B-A87B0CBCAFD0}" srcOrd="8" destOrd="0" presId="urn:microsoft.com/office/officeart/2005/8/layout/hierarchy6"/>
    <dgm:cxn modelId="{608BB5A4-69D0-8A4C-8F4E-38F9A0B77ACC}" type="presParOf" srcId="{6E237C2D-DA6C-4041-86E3-17650F5BF2E5}" destId="{D2C13899-57E9-B045-9ED2-E6D9888FBEE2}" srcOrd="9" destOrd="0" presId="urn:microsoft.com/office/officeart/2005/8/layout/hierarchy6"/>
    <dgm:cxn modelId="{06019E95-6620-9344-8D4D-BC2BA1D1C9D8}" type="presParOf" srcId="{D2C13899-57E9-B045-9ED2-E6D9888FBEE2}" destId="{83733C2A-0A5C-BC43-B250-2C4A9F10C0BF}" srcOrd="0" destOrd="0" presId="urn:microsoft.com/office/officeart/2005/8/layout/hierarchy6"/>
    <dgm:cxn modelId="{242EF7BE-FAE9-D14E-8002-D06FAAF76F8C}" type="presParOf" srcId="{D2C13899-57E9-B045-9ED2-E6D9888FBEE2}" destId="{83B89B3B-9712-7547-8373-8CB3964969D3}" srcOrd="1" destOrd="0" presId="urn:microsoft.com/office/officeart/2005/8/layout/hierarchy6"/>
    <dgm:cxn modelId="{43734E56-EF1B-574F-8B58-5792D55AB08C}" type="presParOf" srcId="{83B89B3B-9712-7547-8373-8CB3964969D3}" destId="{E8AF8369-D31B-F341-96B4-18C8C268F3F6}" srcOrd="0" destOrd="0" presId="urn:microsoft.com/office/officeart/2005/8/layout/hierarchy6"/>
    <dgm:cxn modelId="{627AEA91-61C1-AA4B-9949-4897C4163911}" type="presParOf" srcId="{83B89B3B-9712-7547-8373-8CB3964969D3}" destId="{CA44F2F8-7A92-104A-A903-88CBD62C8CBE}" srcOrd="1" destOrd="0" presId="urn:microsoft.com/office/officeart/2005/8/layout/hierarchy6"/>
    <dgm:cxn modelId="{026E8E19-A4D5-2A4C-9A4B-36DB656EF833}" type="presParOf" srcId="{CA44F2F8-7A92-104A-A903-88CBD62C8CBE}" destId="{E7281C07-B489-234D-9271-4F5E50FEC06F}" srcOrd="0" destOrd="0" presId="urn:microsoft.com/office/officeart/2005/8/layout/hierarchy6"/>
    <dgm:cxn modelId="{FFF78F99-248D-4245-98E7-8AC404F6D0D9}" type="presParOf" srcId="{CA44F2F8-7A92-104A-A903-88CBD62C8CBE}" destId="{1BD4DB5D-1762-9045-A55F-DC2481EFDB75}" srcOrd="1" destOrd="0" presId="urn:microsoft.com/office/officeart/2005/8/layout/hierarchy6"/>
    <dgm:cxn modelId="{E9449720-6643-4343-B9DE-17DC01C04A21}" type="presParOf" srcId="{83B89B3B-9712-7547-8373-8CB3964969D3}" destId="{D2D41AB5-5980-C34D-9849-ED6E11C56A74}" srcOrd="2" destOrd="0" presId="urn:microsoft.com/office/officeart/2005/8/layout/hierarchy6"/>
    <dgm:cxn modelId="{0FE59FFE-13D8-2844-AA6E-4260ACAB7A57}" type="presParOf" srcId="{83B89B3B-9712-7547-8373-8CB3964969D3}" destId="{7AA9D57C-FDF6-B744-988B-FCD52E571EB8}" srcOrd="3" destOrd="0" presId="urn:microsoft.com/office/officeart/2005/8/layout/hierarchy6"/>
    <dgm:cxn modelId="{739E83F0-503B-C54B-A64B-AFBB6AD08AA7}" type="presParOf" srcId="{7AA9D57C-FDF6-B744-988B-FCD52E571EB8}" destId="{5C0BC4F1-B01D-564B-8985-E86300E115FB}" srcOrd="0" destOrd="0" presId="urn:microsoft.com/office/officeart/2005/8/layout/hierarchy6"/>
    <dgm:cxn modelId="{B3E286BB-F98C-2D45-8B07-BCD005755313}" type="presParOf" srcId="{7AA9D57C-FDF6-B744-988B-FCD52E571EB8}" destId="{F3DD0154-7988-D249-994B-5F2D28C84EE7}" srcOrd="1" destOrd="0" presId="urn:microsoft.com/office/officeart/2005/8/layout/hierarchy6"/>
    <dgm:cxn modelId="{B980BB77-ACF6-6C41-A071-327B0D370902}" type="presParOf" srcId="{F3DD0154-7988-D249-994B-5F2D28C84EE7}" destId="{9C77D2F6-9AB5-F744-837C-55DBD84E43F0}" srcOrd="0" destOrd="0" presId="urn:microsoft.com/office/officeart/2005/8/layout/hierarchy6"/>
    <dgm:cxn modelId="{6552600C-2DA9-694C-A9AA-BABBB752188E}" type="presParOf" srcId="{F3DD0154-7988-D249-994B-5F2D28C84EE7}" destId="{6A1C2221-71F2-8F4F-A840-D8260E01C88D}" srcOrd="1" destOrd="0" presId="urn:microsoft.com/office/officeart/2005/8/layout/hierarchy6"/>
    <dgm:cxn modelId="{B52BAE07-D4F2-6B4C-BFAE-CCFE678F8359}" type="presParOf" srcId="{6A1C2221-71F2-8F4F-A840-D8260E01C88D}" destId="{922A05D7-ACD5-F849-AA27-17D6E77F1898}" srcOrd="0" destOrd="0" presId="urn:microsoft.com/office/officeart/2005/8/layout/hierarchy6"/>
    <dgm:cxn modelId="{DA03F3F7-0A1B-9045-B9B9-8AEDC7B3FD9A}" type="presParOf" srcId="{6A1C2221-71F2-8F4F-A840-D8260E01C88D}" destId="{7AE9D53C-7DC0-344D-BCE9-2017BB5CCB58}" srcOrd="1" destOrd="0" presId="urn:microsoft.com/office/officeart/2005/8/layout/hierarchy6"/>
    <dgm:cxn modelId="{D9E57C0E-9E2E-A740-AAB3-9DAEF958A400}" type="presParOf" srcId="{F3DD0154-7988-D249-994B-5F2D28C84EE7}" destId="{B4A00DB9-AB8A-6942-8431-C98ED7AFC5C4}" srcOrd="2" destOrd="0" presId="urn:microsoft.com/office/officeart/2005/8/layout/hierarchy6"/>
    <dgm:cxn modelId="{2BA15FA3-9D5B-5948-8727-5DDC98D620E8}" type="presParOf" srcId="{F3DD0154-7988-D249-994B-5F2D28C84EE7}" destId="{262D57D0-06D1-A14E-8168-C2CDB93E1FD3}" srcOrd="3" destOrd="0" presId="urn:microsoft.com/office/officeart/2005/8/layout/hierarchy6"/>
    <dgm:cxn modelId="{73BDB7DF-2468-D044-AE21-058D297FCE97}" type="presParOf" srcId="{262D57D0-06D1-A14E-8168-C2CDB93E1FD3}" destId="{FAD44049-E189-2F44-BBB1-53E29C96FBCA}" srcOrd="0" destOrd="0" presId="urn:microsoft.com/office/officeart/2005/8/layout/hierarchy6"/>
    <dgm:cxn modelId="{A42CC8D8-F0C7-7844-9FC0-809D665DADB7}" type="presParOf" srcId="{262D57D0-06D1-A14E-8168-C2CDB93E1FD3}" destId="{390FD582-F93F-2E49-933A-2C2F300D270D}" srcOrd="1" destOrd="0" presId="urn:microsoft.com/office/officeart/2005/8/layout/hierarchy6"/>
    <dgm:cxn modelId="{140430AB-BE3D-4641-A23B-E13B269BEF40}" type="presParOf" srcId="{6E237C2D-DA6C-4041-86E3-17650F5BF2E5}" destId="{2FAAD3D6-DFB5-F343-BE52-77986960AD52}" srcOrd="10" destOrd="0" presId="urn:microsoft.com/office/officeart/2005/8/layout/hierarchy6"/>
    <dgm:cxn modelId="{66C43A0F-7C13-8347-8733-986AF04D54FC}" type="presParOf" srcId="{6E237C2D-DA6C-4041-86E3-17650F5BF2E5}" destId="{9DB1CEC2-8BB8-7346-9A88-08F8D6E1FA04}" srcOrd="11" destOrd="0" presId="urn:microsoft.com/office/officeart/2005/8/layout/hierarchy6"/>
    <dgm:cxn modelId="{BE405779-ED6D-5648-A895-CE4F0D308390}" type="presParOf" srcId="{9DB1CEC2-8BB8-7346-9A88-08F8D6E1FA04}" destId="{4DE6B8E2-A227-BF4C-A90C-351AFB14F9D8}" srcOrd="0" destOrd="0" presId="urn:microsoft.com/office/officeart/2005/8/layout/hierarchy6"/>
    <dgm:cxn modelId="{8AF3FF58-9DEE-0249-8869-C296AEC8CD1A}" type="presParOf" srcId="{9DB1CEC2-8BB8-7346-9A88-08F8D6E1FA04}" destId="{87265B86-B2BE-544E-9D08-E5D72F99C73E}" srcOrd="1" destOrd="0" presId="urn:microsoft.com/office/officeart/2005/8/layout/hierarchy6"/>
    <dgm:cxn modelId="{FCB5540E-8238-D442-B5CE-4408B95D8D08}" type="presParOf" srcId="{469E0EB9-C0CD-7C41-9678-7B23201CFEF8}" destId="{4FF2FC5E-1ED3-9A4D-8B5E-4BAC3A387BD1}"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F2C103-7064-D646-BC41-CB9F3C44B199}">
      <dsp:nvSpPr>
        <dsp:cNvPr id="0" name=""/>
        <dsp:cNvSpPr/>
      </dsp:nvSpPr>
      <dsp:spPr>
        <a:xfrm>
          <a:off x="4830347" y="1999"/>
          <a:ext cx="1159705" cy="773137"/>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顶层控制</a:t>
          </a:r>
          <a:endParaRPr lang="zh-CN" altLang="en-US" sz="1800" kern="1200" dirty="0"/>
        </a:p>
      </dsp:txBody>
      <dsp:txXfrm>
        <a:off x="4852991" y="24643"/>
        <a:ext cx="1114417" cy="727849"/>
      </dsp:txXfrm>
    </dsp:sp>
    <dsp:sp modelId="{58A8FD46-7D8D-B145-B716-1217D094E373}">
      <dsp:nvSpPr>
        <dsp:cNvPr id="0" name=""/>
        <dsp:cNvSpPr/>
      </dsp:nvSpPr>
      <dsp:spPr>
        <a:xfrm>
          <a:off x="887346" y="775136"/>
          <a:ext cx="4522853" cy="309254"/>
        </a:xfrm>
        <a:custGeom>
          <a:avLst/>
          <a:gdLst/>
          <a:ahLst/>
          <a:cxnLst/>
          <a:rect l="0" t="0" r="0" b="0"/>
          <a:pathLst>
            <a:path>
              <a:moveTo>
                <a:pt x="4522853" y="0"/>
              </a:moveTo>
              <a:lnTo>
                <a:pt x="4522853" y="154627"/>
              </a:lnTo>
              <a:lnTo>
                <a:pt x="0" y="154627"/>
              </a:lnTo>
              <a:lnTo>
                <a:pt x="0" y="30925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0564826-F94A-7E49-932F-687A11277669}">
      <dsp:nvSpPr>
        <dsp:cNvPr id="0" name=""/>
        <dsp:cNvSpPr/>
      </dsp:nvSpPr>
      <dsp:spPr>
        <a:xfrm>
          <a:off x="307493" y="1084391"/>
          <a:ext cx="1159705" cy="773137"/>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异步时钟</a:t>
          </a:r>
          <a:endParaRPr lang="zh-CN" altLang="en-US" sz="1800" kern="1200" dirty="0"/>
        </a:p>
      </dsp:txBody>
      <dsp:txXfrm>
        <a:off x="330137" y="1107035"/>
        <a:ext cx="1114417" cy="727849"/>
      </dsp:txXfrm>
    </dsp:sp>
    <dsp:sp modelId="{91380B1D-32AE-7F4F-8053-8C24D7FFBB46}">
      <dsp:nvSpPr>
        <dsp:cNvPr id="0" name=""/>
        <dsp:cNvSpPr/>
      </dsp:nvSpPr>
      <dsp:spPr>
        <a:xfrm>
          <a:off x="2394964" y="775136"/>
          <a:ext cx="3015235" cy="309254"/>
        </a:xfrm>
        <a:custGeom>
          <a:avLst/>
          <a:gdLst/>
          <a:ahLst/>
          <a:cxnLst/>
          <a:rect l="0" t="0" r="0" b="0"/>
          <a:pathLst>
            <a:path>
              <a:moveTo>
                <a:pt x="3015235" y="0"/>
              </a:moveTo>
              <a:lnTo>
                <a:pt x="3015235" y="154627"/>
              </a:lnTo>
              <a:lnTo>
                <a:pt x="0" y="154627"/>
              </a:lnTo>
              <a:lnTo>
                <a:pt x="0" y="30925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DC98A31-D5CE-7A4C-BAFB-6D2AB577D02D}">
      <dsp:nvSpPr>
        <dsp:cNvPr id="0" name=""/>
        <dsp:cNvSpPr/>
      </dsp:nvSpPr>
      <dsp:spPr>
        <a:xfrm>
          <a:off x="1815111" y="1084391"/>
          <a:ext cx="1159705" cy="773137"/>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电机控制</a:t>
          </a:r>
          <a:endParaRPr lang="zh-CN" altLang="en-US" sz="1800" kern="1200" dirty="0"/>
        </a:p>
      </dsp:txBody>
      <dsp:txXfrm>
        <a:off x="1837755" y="1107035"/>
        <a:ext cx="1114417" cy="727849"/>
      </dsp:txXfrm>
    </dsp:sp>
    <dsp:sp modelId="{297FAA22-58A6-FA46-8EFB-C6E29BF5CE25}">
      <dsp:nvSpPr>
        <dsp:cNvPr id="0" name=""/>
        <dsp:cNvSpPr/>
      </dsp:nvSpPr>
      <dsp:spPr>
        <a:xfrm>
          <a:off x="3902582" y="775136"/>
          <a:ext cx="1507617" cy="309254"/>
        </a:xfrm>
        <a:custGeom>
          <a:avLst/>
          <a:gdLst/>
          <a:ahLst/>
          <a:cxnLst/>
          <a:rect l="0" t="0" r="0" b="0"/>
          <a:pathLst>
            <a:path>
              <a:moveTo>
                <a:pt x="1507617" y="0"/>
              </a:moveTo>
              <a:lnTo>
                <a:pt x="1507617" y="154627"/>
              </a:lnTo>
              <a:lnTo>
                <a:pt x="0" y="154627"/>
              </a:lnTo>
              <a:lnTo>
                <a:pt x="0" y="30925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F6CB4E5-381F-3348-8F38-D63314E63B6E}">
      <dsp:nvSpPr>
        <dsp:cNvPr id="0" name=""/>
        <dsp:cNvSpPr/>
      </dsp:nvSpPr>
      <dsp:spPr>
        <a:xfrm>
          <a:off x="3322729" y="1084391"/>
          <a:ext cx="1159705" cy="773137"/>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舵机控制</a:t>
          </a:r>
          <a:endParaRPr lang="zh-CN" altLang="en-US" sz="1800" kern="1200" dirty="0"/>
        </a:p>
      </dsp:txBody>
      <dsp:txXfrm>
        <a:off x="3345373" y="1107035"/>
        <a:ext cx="1114417" cy="727849"/>
      </dsp:txXfrm>
    </dsp:sp>
    <dsp:sp modelId="{B6C1AB73-CE16-5F48-8AA8-A0F3E0704CDC}">
      <dsp:nvSpPr>
        <dsp:cNvPr id="0" name=""/>
        <dsp:cNvSpPr/>
      </dsp:nvSpPr>
      <dsp:spPr>
        <a:xfrm>
          <a:off x="5364479" y="775136"/>
          <a:ext cx="91440" cy="309254"/>
        </a:xfrm>
        <a:custGeom>
          <a:avLst/>
          <a:gdLst/>
          <a:ahLst/>
          <a:cxnLst/>
          <a:rect l="0" t="0" r="0" b="0"/>
          <a:pathLst>
            <a:path>
              <a:moveTo>
                <a:pt x="45720" y="0"/>
              </a:moveTo>
              <a:lnTo>
                <a:pt x="45720" y="30925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A38DCFA-88EB-F648-9D5B-2B0AFB9ABF3D}">
      <dsp:nvSpPr>
        <dsp:cNvPr id="0" name=""/>
        <dsp:cNvSpPr/>
      </dsp:nvSpPr>
      <dsp:spPr>
        <a:xfrm>
          <a:off x="4830347" y="1084391"/>
          <a:ext cx="1159705" cy="773137"/>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通用异步收发器</a:t>
          </a:r>
        </a:p>
      </dsp:txBody>
      <dsp:txXfrm>
        <a:off x="4852991" y="1107035"/>
        <a:ext cx="1114417" cy="727849"/>
      </dsp:txXfrm>
    </dsp:sp>
    <dsp:sp modelId="{3936D5C8-4FDB-924A-8CBD-03604B40DA78}">
      <dsp:nvSpPr>
        <dsp:cNvPr id="0" name=""/>
        <dsp:cNvSpPr/>
      </dsp:nvSpPr>
      <dsp:spPr>
        <a:xfrm>
          <a:off x="4656391" y="1857529"/>
          <a:ext cx="753808" cy="309254"/>
        </a:xfrm>
        <a:custGeom>
          <a:avLst/>
          <a:gdLst/>
          <a:ahLst/>
          <a:cxnLst/>
          <a:rect l="0" t="0" r="0" b="0"/>
          <a:pathLst>
            <a:path>
              <a:moveTo>
                <a:pt x="753808" y="0"/>
              </a:moveTo>
              <a:lnTo>
                <a:pt x="753808" y="154627"/>
              </a:lnTo>
              <a:lnTo>
                <a:pt x="0" y="154627"/>
              </a:lnTo>
              <a:lnTo>
                <a:pt x="0" y="309254"/>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80F2428-CC83-B64C-9053-39A0C82F132B}">
      <dsp:nvSpPr>
        <dsp:cNvPr id="0" name=""/>
        <dsp:cNvSpPr/>
      </dsp:nvSpPr>
      <dsp:spPr>
        <a:xfrm>
          <a:off x="4076538" y="2166783"/>
          <a:ext cx="1159705" cy="773137"/>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串口发送</a:t>
          </a:r>
        </a:p>
      </dsp:txBody>
      <dsp:txXfrm>
        <a:off x="4099182" y="2189427"/>
        <a:ext cx="1114417" cy="727849"/>
      </dsp:txXfrm>
    </dsp:sp>
    <dsp:sp modelId="{2E0D29D4-C8F3-D149-92A4-091E078191A5}">
      <dsp:nvSpPr>
        <dsp:cNvPr id="0" name=""/>
        <dsp:cNvSpPr/>
      </dsp:nvSpPr>
      <dsp:spPr>
        <a:xfrm>
          <a:off x="5410200" y="1857529"/>
          <a:ext cx="753808" cy="309254"/>
        </a:xfrm>
        <a:custGeom>
          <a:avLst/>
          <a:gdLst/>
          <a:ahLst/>
          <a:cxnLst/>
          <a:rect l="0" t="0" r="0" b="0"/>
          <a:pathLst>
            <a:path>
              <a:moveTo>
                <a:pt x="0" y="0"/>
              </a:moveTo>
              <a:lnTo>
                <a:pt x="0" y="154627"/>
              </a:lnTo>
              <a:lnTo>
                <a:pt x="753808" y="154627"/>
              </a:lnTo>
              <a:lnTo>
                <a:pt x="753808" y="309254"/>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D304ABE-7ED1-7B43-BB21-27E6D110AB81}">
      <dsp:nvSpPr>
        <dsp:cNvPr id="0" name=""/>
        <dsp:cNvSpPr/>
      </dsp:nvSpPr>
      <dsp:spPr>
        <a:xfrm>
          <a:off x="5584155" y="2166783"/>
          <a:ext cx="1159705" cy="773137"/>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串口接收</a:t>
          </a:r>
        </a:p>
      </dsp:txBody>
      <dsp:txXfrm>
        <a:off x="5606799" y="2189427"/>
        <a:ext cx="1114417" cy="727849"/>
      </dsp:txXfrm>
    </dsp:sp>
    <dsp:sp modelId="{1B6BDF90-43B6-FC4E-BE8B-A87B0CBCAFD0}">
      <dsp:nvSpPr>
        <dsp:cNvPr id="0" name=""/>
        <dsp:cNvSpPr/>
      </dsp:nvSpPr>
      <dsp:spPr>
        <a:xfrm>
          <a:off x="5410200" y="775136"/>
          <a:ext cx="3015235" cy="309254"/>
        </a:xfrm>
        <a:custGeom>
          <a:avLst/>
          <a:gdLst/>
          <a:ahLst/>
          <a:cxnLst/>
          <a:rect l="0" t="0" r="0" b="0"/>
          <a:pathLst>
            <a:path>
              <a:moveTo>
                <a:pt x="0" y="0"/>
              </a:moveTo>
              <a:lnTo>
                <a:pt x="0" y="154627"/>
              </a:lnTo>
              <a:lnTo>
                <a:pt x="3015235" y="154627"/>
              </a:lnTo>
              <a:lnTo>
                <a:pt x="3015235" y="30925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3733C2A-0A5C-BC43-B250-2C4A9F10C0BF}">
      <dsp:nvSpPr>
        <dsp:cNvPr id="0" name=""/>
        <dsp:cNvSpPr/>
      </dsp:nvSpPr>
      <dsp:spPr>
        <a:xfrm>
          <a:off x="7845582" y="1084391"/>
          <a:ext cx="1159705" cy="773137"/>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t>CMOS</a:t>
          </a:r>
          <a:r>
            <a:rPr lang="zh-CN" altLang="en-US" sz="1800" kern="1200" dirty="0" smtClean="0"/>
            <a:t>图像传感器</a:t>
          </a:r>
        </a:p>
      </dsp:txBody>
      <dsp:txXfrm>
        <a:off x="7868226" y="1107035"/>
        <a:ext cx="1114417" cy="727849"/>
      </dsp:txXfrm>
    </dsp:sp>
    <dsp:sp modelId="{E8AF8369-D31B-F341-96B4-18C8C268F3F6}">
      <dsp:nvSpPr>
        <dsp:cNvPr id="0" name=""/>
        <dsp:cNvSpPr/>
      </dsp:nvSpPr>
      <dsp:spPr>
        <a:xfrm>
          <a:off x="7671626" y="1857529"/>
          <a:ext cx="753808" cy="309254"/>
        </a:xfrm>
        <a:custGeom>
          <a:avLst/>
          <a:gdLst/>
          <a:ahLst/>
          <a:cxnLst/>
          <a:rect l="0" t="0" r="0" b="0"/>
          <a:pathLst>
            <a:path>
              <a:moveTo>
                <a:pt x="753808" y="0"/>
              </a:moveTo>
              <a:lnTo>
                <a:pt x="753808" y="154627"/>
              </a:lnTo>
              <a:lnTo>
                <a:pt x="0" y="154627"/>
              </a:lnTo>
              <a:lnTo>
                <a:pt x="0" y="309254"/>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7281C07-B489-234D-9271-4F5E50FEC06F}">
      <dsp:nvSpPr>
        <dsp:cNvPr id="0" name=""/>
        <dsp:cNvSpPr/>
      </dsp:nvSpPr>
      <dsp:spPr>
        <a:xfrm>
          <a:off x="7091773" y="2166783"/>
          <a:ext cx="1159705" cy="773137"/>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初始化寄存器</a:t>
          </a:r>
        </a:p>
      </dsp:txBody>
      <dsp:txXfrm>
        <a:off x="7114417" y="2189427"/>
        <a:ext cx="1114417" cy="727849"/>
      </dsp:txXfrm>
    </dsp:sp>
    <dsp:sp modelId="{D2D41AB5-5980-C34D-9849-ED6E11C56A74}">
      <dsp:nvSpPr>
        <dsp:cNvPr id="0" name=""/>
        <dsp:cNvSpPr/>
      </dsp:nvSpPr>
      <dsp:spPr>
        <a:xfrm>
          <a:off x="8425435" y="1857529"/>
          <a:ext cx="753808" cy="309254"/>
        </a:xfrm>
        <a:custGeom>
          <a:avLst/>
          <a:gdLst/>
          <a:ahLst/>
          <a:cxnLst/>
          <a:rect l="0" t="0" r="0" b="0"/>
          <a:pathLst>
            <a:path>
              <a:moveTo>
                <a:pt x="0" y="0"/>
              </a:moveTo>
              <a:lnTo>
                <a:pt x="0" y="154627"/>
              </a:lnTo>
              <a:lnTo>
                <a:pt x="753808" y="154627"/>
              </a:lnTo>
              <a:lnTo>
                <a:pt x="753808" y="309254"/>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C0BC4F1-B01D-564B-8985-E86300E115FB}">
      <dsp:nvSpPr>
        <dsp:cNvPr id="0" name=""/>
        <dsp:cNvSpPr/>
      </dsp:nvSpPr>
      <dsp:spPr>
        <a:xfrm>
          <a:off x="8599391" y="2166783"/>
          <a:ext cx="1159705" cy="773137"/>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t>FIFO</a:t>
          </a:r>
          <a:endParaRPr lang="zh-CN" altLang="en-US" sz="1800" kern="1200" dirty="0" smtClean="0"/>
        </a:p>
      </dsp:txBody>
      <dsp:txXfrm>
        <a:off x="8622035" y="2189427"/>
        <a:ext cx="1114417" cy="727849"/>
      </dsp:txXfrm>
    </dsp:sp>
    <dsp:sp modelId="{9C77D2F6-9AB5-F744-837C-55DBD84E43F0}">
      <dsp:nvSpPr>
        <dsp:cNvPr id="0" name=""/>
        <dsp:cNvSpPr/>
      </dsp:nvSpPr>
      <dsp:spPr>
        <a:xfrm>
          <a:off x="8425435" y="2939921"/>
          <a:ext cx="753808" cy="309254"/>
        </a:xfrm>
        <a:custGeom>
          <a:avLst/>
          <a:gdLst/>
          <a:ahLst/>
          <a:cxnLst/>
          <a:rect l="0" t="0" r="0" b="0"/>
          <a:pathLst>
            <a:path>
              <a:moveTo>
                <a:pt x="753808" y="0"/>
              </a:moveTo>
              <a:lnTo>
                <a:pt x="753808" y="154627"/>
              </a:lnTo>
              <a:lnTo>
                <a:pt x="0" y="154627"/>
              </a:lnTo>
              <a:lnTo>
                <a:pt x="0" y="309254"/>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22A05D7-ACD5-F849-AA27-17D6E77F1898}">
      <dsp:nvSpPr>
        <dsp:cNvPr id="0" name=""/>
        <dsp:cNvSpPr/>
      </dsp:nvSpPr>
      <dsp:spPr>
        <a:xfrm>
          <a:off x="7845582" y="3249176"/>
          <a:ext cx="1159705" cy="773137"/>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采集图像</a:t>
          </a:r>
        </a:p>
      </dsp:txBody>
      <dsp:txXfrm>
        <a:off x="7868226" y="3271820"/>
        <a:ext cx="1114417" cy="727849"/>
      </dsp:txXfrm>
    </dsp:sp>
    <dsp:sp modelId="{B4A00DB9-AB8A-6942-8431-C98ED7AFC5C4}">
      <dsp:nvSpPr>
        <dsp:cNvPr id="0" name=""/>
        <dsp:cNvSpPr/>
      </dsp:nvSpPr>
      <dsp:spPr>
        <a:xfrm>
          <a:off x="9179244" y="2939921"/>
          <a:ext cx="753808" cy="309254"/>
        </a:xfrm>
        <a:custGeom>
          <a:avLst/>
          <a:gdLst/>
          <a:ahLst/>
          <a:cxnLst/>
          <a:rect l="0" t="0" r="0" b="0"/>
          <a:pathLst>
            <a:path>
              <a:moveTo>
                <a:pt x="0" y="0"/>
              </a:moveTo>
              <a:lnTo>
                <a:pt x="0" y="154627"/>
              </a:lnTo>
              <a:lnTo>
                <a:pt x="753808" y="154627"/>
              </a:lnTo>
              <a:lnTo>
                <a:pt x="753808" y="309254"/>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AD44049-E189-2F44-BBB1-53E29C96FBCA}">
      <dsp:nvSpPr>
        <dsp:cNvPr id="0" name=""/>
        <dsp:cNvSpPr/>
      </dsp:nvSpPr>
      <dsp:spPr>
        <a:xfrm>
          <a:off x="9353200" y="3249176"/>
          <a:ext cx="1159705" cy="773137"/>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读取图像</a:t>
          </a:r>
        </a:p>
      </dsp:txBody>
      <dsp:txXfrm>
        <a:off x="9375844" y="3271820"/>
        <a:ext cx="1114417" cy="727849"/>
      </dsp:txXfrm>
    </dsp:sp>
    <dsp:sp modelId="{2FAAD3D6-DFB5-F343-BE52-77986960AD52}">
      <dsp:nvSpPr>
        <dsp:cNvPr id="0" name=""/>
        <dsp:cNvSpPr/>
      </dsp:nvSpPr>
      <dsp:spPr>
        <a:xfrm>
          <a:off x="5410200" y="775136"/>
          <a:ext cx="4522853" cy="309254"/>
        </a:xfrm>
        <a:custGeom>
          <a:avLst/>
          <a:gdLst/>
          <a:ahLst/>
          <a:cxnLst/>
          <a:rect l="0" t="0" r="0" b="0"/>
          <a:pathLst>
            <a:path>
              <a:moveTo>
                <a:pt x="0" y="0"/>
              </a:moveTo>
              <a:lnTo>
                <a:pt x="0" y="154627"/>
              </a:lnTo>
              <a:lnTo>
                <a:pt x="4522853" y="154627"/>
              </a:lnTo>
              <a:lnTo>
                <a:pt x="4522853" y="30925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DE6B8E2-A227-BF4C-A90C-351AFB14F9D8}">
      <dsp:nvSpPr>
        <dsp:cNvPr id="0" name=""/>
        <dsp:cNvSpPr/>
      </dsp:nvSpPr>
      <dsp:spPr>
        <a:xfrm>
          <a:off x="9353200" y="1084391"/>
          <a:ext cx="1159705" cy="773137"/>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超声波测距</a:t>
          </a:r>
        </a:p>
      </dsp:txBody>
      <dsp:txXfrm>
        <a:off x="9375844" y="1107035"/>
        <a:ext cx="1114417" cy="72784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9/7/17</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9/7/17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9/7/17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9/7/17</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9/7/17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9/7/17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9/7/17</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DengXian" panose="02010600030101010101" pitchFamily="2" charset="-122"/>
                <a:ea typeface="DengXian" panose="02010600030101010101" pitchFamily="2" charset="-122"/>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DengXian Light" panose="02010600030101010101" pitchFamily="2" charset="-122"/>
                <a:ea typeface="DengXian Light" panose="02010600030101010101" pitchFamily="2" charset="-122"/>
              </a:defRPr>
            </a:lvl1pPr>
            <a:lvl2pPr>
              <a:defRPr>
                <a:latin typeface="DengXian Light" panose="02010600030101010101" pitchFamily="2" charset="-122"/>
                <a:ea typeface="DengXian Light" panose="02010600030101010101" pitchFamily="2" charset="-122"/>
              </a:defRPr>
            </a:lvl2pPr>
            <a:lvl3pPr>
              <a:defRPr>
                <a:latin typeface="DengXian Light" panose="02010600030101010101" pitchFamily="2" charset="-122"/>
                <a:ea typeface="DengXian Light" panose="02010600030101010101" pitchFamily="2" charset="-122"/>
              </a:defRPr>
            </a:lvl3pPr>
            <a:lvl4pPr>
              <a:defRPr>
                <a:latin typeface="DengXian Light" panose="02010600030101010101" pitchFamily="2" charset="-122"/>
                <a:ea typeface="DengXian Light" panose="02010600030101010101" pitchFamily="2" charset="-122"/>
              </a:defRPr>
            </a:lvl4pPr>
            <a:lvl5pPr>
              <a:defRPr>
                <a:latin typeface="DengXian Light" panose="02010600030101010101" pitchFamily="2" charset="-122"/>
                <a:ea typeface="DengXian Light" panose="02010600030101010101" pitchFamily="2" charset="-122"/>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9/7/17</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lvl1pPr>
              <a:lnSpc>
                <a:spcPct val="100000"/>
              </a:lnSpc>
              <a:defRPr>
                <a:latin typeface="DengXian Light" panose="02010600030101010101" pitchFamily="2" charset="-122"/>
                <a:ea typeface="DengXian Light" panose="02010600030101010101" pitchFamily="2" charset="-122"/>
              </a:defRPr>
            </a:lvl1pPr>
            <a:lvl2pPr>
              <a:lnSpc>
                <a:spcPct val="100000"/>
              </a:lnSpc>
              <a:defRPr>
                <a:latin typeface="DengXian Light" panose="02010600030101010101" pitchFamily="2" charset="-122"/>
                <a:ea typeface="DengXian Light" panose="02010600030101010101" pitchFamily="2" charset="-122"/>
              </a:defRPr>
            </a:lvl2pPr>
            <a:lvl3pPr>
              <a:lnSpc>
                <a:spcPct val="100000"/>
              </a:lnSpc>
              <a:defRPr>
                <a:latin typeface="DengXian Light" panose="02010600030101010101" pitchFamily="2" charset="-122"/>
                <a:ea typeface="DengXian Light" panose="02010600030101010101" pitchFamily="2" charset="-122"/>
              </a:defRPr>
            </a:lvl3pPr>
            <a:lvl4pPr>
              <a:lnSpc>
                <a:spcPct val="100000"/>
              </a:lnSpc>
              <a:defRPr>
                <a:latin typeface="DengXian Light" panose="02010600030101010101" pitchFamily="2" charset="-122"/>
                <a:ea typeface="DengXian Light" panose="02010600030101010101" pitchFamily="2" charset="-122"/>
              </a:defRPr>
            </a:lvl4pPr>
            <a:lvl5pPr>
              <a:lnSpc>
                <a:spcPct val="100000"/>
              </a:lnSpc>
              <a:defRPr>
                <a:latin typeface="DengXian Light" panose="02010600030101010101" pitchFamily="2" charset="-122"/>
                <a:ea typeface="DengXian Light" panose="02010600030101010101" pitchFamily="2" charset="-122"/>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9/7/17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9/7/17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9/7/17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9/7/17</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5.xml"/><Relationship Id="rId2"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zh-CN" altLang="en-US" sz="4800" b="1" dirty="0">
                <a:latin typeface="DengXian" panose="02010600030101010101" pitchFamily="2" charset="-122"/>
                <a:ea typeface="DengXian" panose="02010600030101010101" pitchFamily="2" charset="-122"/>
              </a:rPr>
              <a:t>基于受</a:t>
            </a:r>
            <a:r>
              <a:rPr lang="zh-CN" altLang="en-US" sz="4800" b="1" dirty="0" smtClean="0">
                <a:latin typeface="DengXian" panose="02010600030101010101" pitchFamily="2" charset="-122"/>
                <a:ea typeface="DengXian" panose="02010600030101010101" pitchFamily="2" charset="-122"/>
              </a:rPr>
              <a:t>控车</a:t>
            </a:r>
            <a:r>
              <a:rPr lang="zh-CN" altLang="en-US" sz="4800" b="1" dirty="0">
                <a:latin typeface="DengXian" panose="02010600030101010101" pitchFamily="2" charset="-122"/>
                <a:ea typeface="DengXian" panose="02010600030101010101" pitchFamily="2" charset="-122"/>
              </a:rPr>
              <a:t>的场地探</a:t>
            </a:r>
            <a:r>
              <a:rPr lang="zh-CN" altLang="en-US" sz="4800" b="1" dirty="0" smtClean="0">
                <a:latin typeface="DengXian" panose="02010600030101010101" pitchFamily="2" charset="-122"/>
                <a:ea typeface="DengXian" panose="02010600030101010101" pitchFamily="2" charset="-122"/>
              </a:rPr>
              <a:t>测系</a:t>
            </a:r>
            <a:r>
              <a:rPr lang="zh-CN" altLang="en-US" sz="4800" b="1" dirty="0">
                <a:latin typeface="DengXian" panose="02010600030101010101" pitchFamily="2" charset="-122"/>
                <a:ea typeface="DengXian" panose="02010600030101010101" pitchFamily="2" charset="-122"/>
              </a:rPr>
              <a:t>统</a:t>
            </a:r>
            <a:endParaRPr lang="en-US" sz="4800" dirty="0">
              <a:latin typeface="DengXian" panose="02010600030101010101" pitchFamily="2" charset="-122"/>
              <a:ea typeface="DengXian" panose="02010600030101010101" pitchFamily="2" charset="-122"/>
            </a:endParaRPr>
          </a:p>
        </p:txBody>
      </p:sp>
      <p:sp>
        <p:nvSpPr>
          <p:cNvPr id="3" name="Subtitle 2"/>
          <p:cNvSpPr>
            <a:spLocks noGrp="1"/>
          </p:cNvSpPr>
          <p:nvPr>
            <p:ph type="subTitle" idx="1"/>
          </p:nvPr>
        </p:nvSpPr>
        <p:spPr>
          <a:xfrm>
            <a:off x="1371600" y="3632200"/>
            <a:ext cx="9448800" cy="1595581"/>
          </a:xfrm>
        </p:spPr>
        <p:txBody>
          <a:bodyPr>
            <a:normAutofit/>
          </a:bodyPr>
          <a:lstStyle/>
          <a:p>
            <a:r>
              <a:rPr lang="zh-CN" altLang="en-US" dirty="0" smtClean="0">
                <a:latin typeface="DengXian Light" panose="02010600030101010101" pitchFamily="2" charset="-122"/>
                <a:ea typeface="DengXian Light" panose="02010600030101010101" pitchFamily="2" charset="-122"/>
              </a:rPr>
              <a:t>电子设计小学期</a:t>
            </a:r>
            <a:endParaRPr lang="en-US" altLang="zh-CN" dirty="0" smtClean="0">
              <a:latin typeface="DengXian Light" panose="02010600030101010101" pitchFamily="2" charset="-122"/>
              <a:ea typeface="DengXian Light" panose="02010600030101010101" pitchFamily="2" charset="-122"/>
            </a:endParaRPr>
          </a:p>
          <a:p>
            <a:r>
              <a:rPr lang="zh-CN" altLang="en-US" dirty="0">
                <a:latin typeface="DengXian Light" panose="02010600030101010101" pitchFamily="2" charset="-122"/>
                <a:ea typeface="DengXian Light" panose="02010600030101010101" pitchFamily="2" charset="-122"/>
              </a:rPr>
              <a:t>终</a:t>
            </a:r>
            <a:r>
              <a:rPr lang="zh-CN" altLang="en-US" dirty="0" smtClean="0">
                <a:latin typeface="DengXian Light" panose="02010600030101010101" pitchFamily="2" charset="-122"/>
                <a:ea typeface="DengXian Light" panose="02010600030101010101" pitchFamily="2" charset="-122"/>
              </a:rPr>
              <a:t>结报告</a:t>
            </a:r>
            <a:endParaRPr lang="en-US" altLang="zh-CN" dirty="0" smtClean="0">
              <a:latin typeface="DengXian Light" panose="02010600030101010101" pitchFamily="2" charset="-122"/>
              <a:ea typeface="DengXian Light" panose="02010600030101010101" pitchFamily="2" charset="-122"/>
            </a:endParaRPr>
          </a:p>
          <a:p>
            <a:r>
              <a:rPr lang="zh-CN" altLang="en-US" dirty="0">
                <a:latin typeface="DengXian Light" panose="02010600030101010101" pitchFamily="2" charset="-122"/>
                <a:ea typeface="DengXian Light" panose="02010600030101010101" pitchFamily="2" charset="-122"/>
              </a:rPr>
              <a:t>张蔚</a:t>
            </a:r>
            <a:r>
              <a:rPr lang="zh-CN" altLang="en-US" dirty="0" smtClean="0">
                <a:latin typeface="DengXian Light" panose="02010600030101010101" pitchFamily="2" charset="-122"/>
                <a:ea typeface="DengXian Light" panose="02010600030101010101" pitchFamily="2" charset="-122"/>
              </a:rPr>
              <a:t>桐 </a:t>
            </a:r>
            <a:r>
              <a:rPr lang="en-US" altLang="zh-CN" dirty="0" smtClean="0">
                <a:latin typeface="DengXian Light" panose="02010600030101010101" pitchFamily="2" charset="-122"/>
                <a:ea typeface="DengXian Light" panose="02010600030101010101" pitchFamily="2" charset="-122"/>
              </a:rPr>
              <a:t>2015011493</a:t>
            </a:r>
          </a:p>
          <a:p>
            <a:r>
              <a:rPr lang="zh-CN" altLang="en-US" dirty="0" smtClean="0">
                <a:latin typeface="DengXian Light" panose="02010600030101010101" pitchFamily="2" charset="-122"/>
                <a:ea typeface="DengXian Light" panose="02010600030101010101" pitchFamily="2" charset="-122"/>
              </a:rPr>
              <a:t>陈    崴 </a:t>
            </a:r>
            <a:r>
              <a:rPr lang="en-US" altLang="zh-CN" dirty="0" smtClean="0">
                <a:latin typeface="DengXian Light" panose="02010600030101010101" pitchFamily="2" charset="-122"/>
                <a:ea typeface="DengXian Light" panose="02010600030101010101" pitchFamily="2" charset="-122"/>
              </a:rPr>
              <a:t>2015011481</a:t>
            </a:r>
            <a:endParaRPr lang="en-US" dirty="0">
              <a:latin typeface="DengXian Light" panose="02010600030101010101" pitchFamily="2" charset="-122"/>
              <a:ea typeface="DengXian Light" panose="02010600030101010101" pitchFamily="2" charset="-122"/>
            </a:endParaRPr>
          </a:p>
        </p:txBody>
      </p:sp>
    </p:spTree>
    <p:extLst>
      <p:ext uri="{BB962C8B-B14F-4D97-AF65-F5344CB8AC3E}">
        <p14:creationId xmlns:p14="http://schemas.microsoft.com/office/powerpoint/2010/main" val="3413076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latin typeface="DengXian" charset="-122"/>
                <a:ea typeface="DengXian" charset="-122"/>
                <a:cs typeface="DengXian" charset="-122"/>
              </a:rPr>
              <a:t>模拟电子电路部分</a:t>
            </a:r>
            <a:endParaRPr lang="en-US" dirty="0">
              <a:latin typeface="DengXian" charset="-122"/>
              <a:ea typeface="DengXian" charset="-122"/>
              <a:cs typeface="DengXian" charset="-122"/>
            </a:endParaRPr>
          </a:p>
        </p:txBody>
      </p:sp>
      <p:sp>
        <p:nvSpPr>
          <p:cNvPr id="3" name="Content Placeholder 2"/>
          <p:cNvSpPr>
            <a:spLocks noGrp="1"/>
          </p:cNvSpPr>
          <p:nvPr>
            <p:ph sz="half" idx="1"/>
          </p:nvPr>
        </p:nvSpPr>
        <p:spPr/>
        <p:txBody>
          <a:bodyPr>
            <a:normAutofit/>
          </a:bodyPr>
          <a:lstStyle/>
          <a:p>
            <a:r>
              <a:rPr lang="en-US" altLang="zh-CN" dirty="0" smtClean="0"/>
              <a:t> </a:t>
            </a:r>
            <a:r>
              <a:rPr lang="zh-CN" altLang="en-US" dirty="0" smtClean="0"/>
              <a:t>基于</a:t>
            </a:r>
            <a:r>
              <a:rPr lang="en-US" altLang="zh-CN" dirty="0" smtClean="0"/>
              <a:t>WEBENCH</a:t>
            </a:r>
            <a:r>
              <a:rPr lang="zh-CN" altLang="en-US" dirty="0" smtClean="0"/>
              <a:t>的原理图仿真</a:t>
            </a:r>
            <a:endParaRPr lang="en-US" altLang="zh-CN" dirty="0"/>
          </a:p>
          <a:p>
            <a:pPr lvl="1"/>
            <a:r>
              <a:rPr lang="zh-CN" altLang="en-US" dirty="0" smtClean="0"/>
              <a:t>使用实验室提供的</a:t>
            </a:r>
            <a:r>
              <a:rPr lang="en-US" altLang="zh-CN" dirty="0" smtClean="0"/>
              <a:t>TI</a:t>
            </a:r>
            <a:r>
              <a:rPr lang="zh-CN" altLang="en-US" dirty="0" smtClean="0"/>
              <a:t>芯片</a:t>
            </a:r>
            <a:r>
              <a:rPr lang="en-US" altLang="zh-CN" dirty="0" smtClean="0"/>
              <a:t>TPS54160</a:t>
            </a:r>
            <a:r>
              <a:rPr lang="zh-CN" altLang="en-US" dirty="0" smtClean="0"/>
              <a:t>作为开关电源模块并直接使用，理论效率高达</a:t>
            </a:r>
            <a:r>
              <a:rPr lang="en-US" altLang="zh-CN" dirty="0" smtClean="0"/>
              <a:t>84%</a:t>
            </a:r>
            <a:endParaRPr lang="en-US" altLang="zh-CN" dirty="0"/>
          </a:p>
          <a:p>
            <a:pPr lvl="1"/>
            <a:r>
              <a:rPr lang="zh-CN" altLang="en-US" dirty="0" smtClean="0"/>
              <a:t>问题：</a:t>
            </a:r>
            <a:r>
              <a:rPr lang="en-US" altLang="zh-CN" dirty="0" smtClean="0"/>
              <a:t>WEBENCH</a:t>
            </a:r>
            <a:r>
              <a:rPr lang="zh-CN" altLang="en-US" dirty="0"/>
              <a:t>集成</a:t>
            </a:r>
            <a:r>
              <a:rPr lang="zh-CN" altLang="en-US" dirty="0" smtClean="0"/>
              <a:t>度太高，带来后续芯片焊接难度大</a:t>
            </a:r>
            <a:endParaRPr lang="en-US" altLang="zh-CN" dirty="0" smtClean="0"/>
          </a:p>
          <a:p>
            <a:pPr lvl="1"/>
            <a:r>
              <a:rPr lang="zh-CN" altLang="en-US" dirty="0" smtClean="0"/>
              <a:t>创新点</a:t>
            </a:r>
            <a:r>
              <a:rPr lang="zh-CN" altLang="en-US" dirty="0" smtClean="0"/>
              <a:t>：在</a:t>
            </a:r>
            <a:r>
              <a:rPr lang="en-US" altLang="zh-CN" dirty="0" smtClean="0"/>
              <a:t>WEBENCH</a:t>
            </a:r>
            <a:r>
              <a:rPr lang="zh-CN" altLang="en-US" dirty="0" smtClean="0"/>
              <a:t>提供的电路图基础上，适当调整了电阻电容的取值，降低了电路成本</a:t>
            </a:r>
            <a:endParaRPr lang="en-US" altLang="zh-CN" dirty="0" smtClean="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96727" y="2643529"/>
            <a:ext cx="3166918" cy="2581727"/>
          </a:xfrm>
        </p:spPr>
      </p:pic>
    </p:spTree>
    <p:extLst>
      <p:ext uri="{BB962C8B-B14F-4D97-AF65-F5344CB8AC3E}">
        <p14:creationId xmlns:p14="http://schemas.microsoft.com/office/powerpoint/2010/main" val="3728269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DengXian" charset="-122"/>
                <a:ea typeface="DengXian" charset="-122"/>
                <a:cs typeface="DengXian" charset="-122"/>
              </a:rPr>
              <a:t>模拟电子电路部分</a:t>
            </a:r>
            <a:endParaRPr lang="en-US" dirty="0">
              <a:latin typeface="DengXian" charset="-122"/>
              <a:ea typeface="DengXian" charset="-122"/>
              <a:cs typeface="DengXian" charset="-122"/>
            </a:endParaRPr>
          </a:p>
        </p:txBody>
      </p:sp>
      <p:sp>
        <p:nvSpPr>
          <p:cNvPr id="3" name="Content Placeholder 2"/>
          <p:cNvSpPr>
            <a:spLocks noGrp="1"/>
          </p:cNvSpPr>
          <p:nvPr>
            <p:ph sz="half" idx="1"/>
          </p:nvPr>
        </p:nvSpPr>
        <p:spPr/>
        <p:txBody>
          <a:bodyPr>
            <a:normAutofit/>
          </a:bodyPr>
          <a:lstStyle/>
          <a:p>
            <a:r>
              <a:rPr lang="zh-CN" altLang="en-US" dirty="0"/>
              <a:t>电路原理图和</a:t>
            </a:r>
            <a:r>
              <a:rPr lang="en-US" altLang="zh-CN" dirty="0"/>
              <a:t>PCB</a:t>
            </a:r>
            <a:r>
              <a:rPr lang="zh-CN" altLang="en-US" dirty="0"/>
              <a:t>的绘</a:t>
            </a:r>
            <a:r>
              <a:rPr lang="zh-CN" altLang="en-US" dirty="0" smtClean="0"/>
              <a:t>制</a:t>
            </a:r>
            <a:endParaRPr lang="en-US" altLang="zh-CN" dirty="0" smtClean="0"/>
          </a:p>
          <a:p>
            <a:pPr lvl="1"/>
            <a:r>
              <a:rPr lang="zh-CN" altLang="en-US" dirty="0" smtClean="0"/>
              <a:t>驱动芯片使用</a:t>
            </a:r>
            <a:r>
              <a:rPr lang="en-US" altLang="zh-CN" dirty="0" smtClean="0"/>
              <a:t>BTS7971</a:t>
            </a:r>
            <a:r>
              <a:rPr lang="zh-CN" altLang="en-US" dirty="0" smtClean="0"/>
              <a:t>半</a:t>
            </a:r>
            <a:r>
              <a:rPr lang="en-US" altLang="zh-CN" dirty="0" smtClean="0"/>
              <a:t>H</a:t>
            </a:r>
            <a:r>
              <a:rPr lang="zh-CN" altLang="en-US" dirty="0" smtClean="0"/>
              <a:t>桥电路，接受</a:t>
            </a:r>
            <a:r>
              <a:rPr lang="en-US" altLang="zh-CN" dirty="0" smtClean="0"/>
              <a:t>PWM</a:t>
            </a:r>
            <a:r>
              <a:rPr lang="zh-CN" altLang="en-US" dirty="0" smtClean="0"/>
              <a:t>调制</a:t>
            </a:r>
            <a:endParaRPr lang="en-US" altLang="zh-CN" dirty="0" smtClean="0"/>
          </a:p>
          <a:p>
            <a:pPr lvl="1"/>
            <a:r>
              <a:rPr lang="zh-CN" altLang="en-US" dirty="0"/>
              <a:t>创新</a:t>
            </a:r>
            <a:r>
              <a:rPr lang="zh-CN" altLang="en-US" dirty="0" smtClean="0"/>
              <a:t>点：所有功能集成到一块</a:t>
            </a:r>
            <a:r>
              <a:rPr lang="en-US" altLang="zh-CN" dirty="0" smtClean="0"/>
              <a:t>PCB</a:t>
            </a:r>
            <a:r>
              <a:rPr lang="zh-CN" altLang="en-US" dirty="0" smtClean="0"/>
              <a:t>，方便后续工作，包括摄像头的插接等。</a:t>
            </a:r>
            <a:r>
              <a:rPr lang="en-US" altLang="zh-CN" dirty="0" smtClean="0"/>
              <a:t>PCB</a:t>
            </a:r>
            <a:r>
              <a:rPr lang="zh-CN" altLang="en-US" dirty="0" smtClean="0"/>
              <a:t>体量大，布线难度大</a:t>
            </a:r>
            <a:endParaRPr lang="en-US" altLang="zh-CN" dirty="0" smtClean="0"/>
          </a:p>
          <a:p>
            <a:pPr lvl="1"/>
            <a:r>
              <a:rPr lang="zh-CN" altLang="en-US" dirty="0"/>
              <a:t>问</a:t>
            </a:r>
            <a:r>
              <a:rPr lang="zh-CN" altLang="en-US" dirty="0" smtClean="0"/>
              <a:t>题：电路集成化过高导致焊接部分出现困难</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99200" y="2955131"/>
            <a:ext cx="5080000" cy="2501900"/>
          </a:xfrm>
        </p:spPr>
      </p:pic>
    </p:spTree>
    <p:extLst>
      <p:ext uri="{BB962C8B-B14F-4D97-AF65-F5344CB8AC3E}">
        <p14:creationId xmlns:p14="http://schemas.microsoft.com/office/powerpoint/2010/main" val="491179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latin typeface="DengXian" charset="-122"/>
                <a:ea typeface="DengXian" charset="-122"/>
                <a:cs typeface="DengXian" charset="-122"/>
              </a:rPr>
              <a:t>模拟电子电路部分</a:t>
            </a:r>
            <a:endParaRPr lang="en-US" dirty="0">
              <a:latin typeface="DengXian" charset="-122"/>
              <a:ea typeface="DengXian" charset="-122"/>
              <a:cs typeface="DengXian" charset="-122"/>
            </a:endParaRPr>
          </a:p>
        </p:txBody>
      </p:sp>
      <p:sp>
        <p:nvSpPr>
          <p:cNvPr id="3" name="Content Placeholder 2"/>
          <p:cNvSpPr>
            <a:spLocks noGrp="1"/>
          </p:cNvSpPr>
          <p:nvPr>
            <p:ph sz="half" idx="1"/>
          </p:nvPr>
        </p:nvSpPr>
        <p:spPr/>
        <p:txBody>
          <a:bodyPr>
            <a:noAutofit/>
          </a:bodyPr>
          <a:lstStyle/>
          <a:p>
            <a:r>
              <a:rPr lang="en-US" dirty="0" smtClean="0"/>
              <a:t> </a:t>
            </a:r>
            <a:r>
              <a:rPr lang="en-US" altLang="zh-CN" dirty="0" smtClean="0"/>
              <a:t>PCB</a:t>
            </a:r>
            <a:r>
              <a:rPr lang="zh-CN" altLang="en-US" dirty="0" smtClean="0"/>
              <a:t>的印制和焊接工作</a:t>
            </a:r>
            <a:endParaRPr lang="en-US" altLang="zh-CN" dirty="0" smtClean="0"/>
          </a:p>
          <a:p>
            <a:pPr lvl="1"/>
            <a:r>
              <a:rPr lang="zh-CN" altLang="en-US" dirty="0" smtClean="0"/>
              <a:t>难点</a:t>
            </a:r>
            <a:endParaRPr lang="en-US" altLang="zh-CN" dirty="0" smtClean="0"/>
          </a:p>
          <a:p>
            <a:pPr lvl="2"/>
            <a:r>
              <a:rPr lang="en-US" altLang="zh-CN" dirty="0" smtClean="0"/>
              <a:t>SMT</a:t>
            </a:r>
            <a:r>
              <a:rPr lang="zh-CN" altLang="en-US" dirty="0" smtClean="0"/>
              <a:t>焊接技术</a:t>
            </a:r>
            <a:endParaRPr lang="en-US" altLang="zh-CN" dirty="0" smtClean="0"/>
          </a:p>
          <a:p>
            <a:pPr lvl="2"/>
            <a:r>
              <a:rPr lang="zh-CN" altLang="en-US" dirty="0" smtClean="0"/>
              <a:t>插</a:t>
            </a:r>
            <a:r>
              <a:rPr lang="zh-CN" altLang="en-US" dirty="0" smtClean="0"/>
              <a:t>接件焊盘较小，钻孔易伤及焊盘</a:t>
            </a:r>
            <a:endParaRPr lang="en-US" altLang="zh-CN" dirty="0" smtClean="0"/>
          </a:p>
          <a:p>
            <a:pPr lvl="2"/>
            <a:r>
              <a:rPr lang="zh-CN" altLang="en-US" dirty="0" smtClean="0"/>
              <a:t>线宽</a:t>
            </a:r>
            <a:r>
              <a:rPr lang="zh-CN" altLang="en-US" dirty="0" smtClean="0"/>
              <a:t>较小，不论是腐蚀还是雕刻难度大</a:t>
            </a:r>
            <a:endParaRPr lang="en-US" altLang="zh-CN" dirty="0" smtClean="0"/>
          </a:p>
          <a:p>
            <a:pPr lvl="1"/>
            <a:r>
              <a:rPr lang="zh-CN" altLang="en-US" dirty="0" smtClean="0"/>
              <a:t>向</a:t>
            </a:r>
            <a:r>
              <a:rPr lang="zh-CN" altLang="en-US" dirty="0" smtClean="0"/>
              <a:t>李兆基电子工艺实习师傅学习了</a:t>
            </a:r>
            <a:r>
              <a:rPr lang="en-US" altLang="zh-CN" dirty="0" smtClean="0"/>
              <a:t>SMT</a:t>
            </a:r>
            <a:r>
              <a:rPr lang="zh-CN" altLang="en-US" dirty="0" smtClean="0"/>
              <a:t>的焊接技术，并达到实用水平</a:t>
            </a:r>
            <a:endParaRPr lang="en-US" altLang="zh-CN" dirty="0" smtClean="0"/>
          </a:p>
          <a:p>
            <a:pPr lvl="1"/>
            <a:r>
              <a:rPr lang="zh-CN" altLang="en-US" dirty="0" smtClean="0"/>
              <a:t>陈崴</a:t>
            </a:r>
            <a:r>
              <a:rPr lang="zh-CN" altLang="en-US" dirty="0" smtClean="0"/>
              <a:t>同学插接件焊接技术一流，保证了电路稳定运行</a:t>
            </a:r>
            <a:endParaRPr lang="en-US" altLang="zh-CN" dirty="0" smtClean="0"/>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375042"/>
            <a:ext cx="5334000" cy="3662078"/>
          </a:xfrm>
        </p:spPr>
      </p:pic>
    </p:spTree>
    <p:extLst>
      <p:ext uri="{BB962C8B-B14F-4D97-AF65-F5344CB8AC3E}">
        <p14:creationId xmlns:p14="http://schemas.microsoft.com/office/powerpoint/2010/main" val="2944123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DengXian" charset="-122"/>
                <a:ea typeface="DengXian" charset="-122"/>
                <a:cs typeface="DengXian" charset="-122"/>
              </a:rPr>
              <a:t>模拟电子电路部分</a:t>
            </a:r>
            <a:endParaRPr lang="en-US" dirty="0">
              <a:latin typeface="DengXian" charset="-122"/>
              <a:ea typeface="DengXian" charset="-122"/>
              <a:cs typeface="DengXian" charset="-122"/>
            </a:endParaRPr>
          </a:p>
        </p:txBody>
      </p:sp>
      <p:sp>
        <p:nvSpPr>
          <p:cNvPr id="3" name="Content Placeholder 2"/>
          <p:cNvSpPr>
            <a:spLocks noGrp="1"/>
          </p:cNvSpPr>
          <p:nvPr>
            <p:ph sz="half" idx="1"/>
          </p:nvPr>
        </p:nvSpPr>
        <p:spPr/>
        <p:txBody>
          <a:bodyPr>
            <a:noAutofit/>
          </a:bodyPr>
          <a:lstStyle/>
          <a:p>
            <a:r>
              <a:rPr lang="en-US" dirty="0" smtClean="0"/>
              <a:t> </a:t>
            </a:r>
            <a:r>
              <a:rPr lang="zh-CN" altLang="en-US" dirty="0" smtClean="0"/>
              <a:t>后续电路调整和维护</a:t>
            </a:r>
            <a:endParaRPr lang="en-US" altLang="zh-CN" dirty="0" smtClean="0"/>
          </a:p>
          <a:p>
            <a:pPr lvl="1"/>
            <a:r>
              <a:rPr lang="zh-CN" altLang="en-US" dirty="0" smtClean="0"/>
              <a:t>大功率</a:t>
            </a:r>
            <a:r>
              <a:rPr lang="zh-CN" altLang="en-US" dirty="0" smtClean="0"/>
              <a:t>负载检测电源工作性能通过</a:t>
            </a:r>
            <a:endParaRPr lang="en-US" altLang="zh-CN" dirty="0" smtClean="0"/>
          </a:p>
          <a:p>
            <a:pPr lvl="1"/>
            <a:r>
              <a:rPr lang="zh-CN" altLang="en-US" dirty="0" smtClean="0"/>
              <a:t>修复</a:t>
            </a:r>
            <a:r>
              <a:rPr lang="zh-CN" altLang="en-US" dirty="0" smtClean="0"/>
              <a:t>了一些由于焊接缺陷、元件缺陷的电路问题</a:t>
            </a:r>
            <a:endParaRPr lang="en-US" altLang="zh-CN" dirty="0" smtClean="0"/>
          </a:p>
          <a:p>
            <a:pPr lvl="1"/>
            <a:r>
              <a:rPr lang="zh-CN" altLang="en-US" dirty="0" smtClean="0"/>
              <a:t>问题</a:t>
            </a:r>
            <a:endParaRPr lang="en-US" altLang="zh-CN" dirty="0"/>
          </a:p>
          <a:p>
            <a:pPr lvl="2"/>
            <a:r>
              <a:rPr lang="zh-CN" altLang="en-US" dirty="0" smtClean="0"/>
              <a:t>电机占空比过高并出现堵转时电源电压拉低导致开关电源无法输出需要的电压</a:t>
            </a:r>
            <a:endParaRPr lang="en-US" altLang="zh-CN" dirty="0" smtClean="0"/>
          </a:p>
          <a:p>
            <a:pPr lvl="2"/>
            <a:r>
              <a:rPr lang="zh-CN" altLang="en-US" dirty="0" smtClean="0"/>
              <a:t>发现</a:t>
            </a:r>
            <a:r>
              <a:rPr lang="zh-CN" altLang="en-US" dirty="0" smtClean="0"/>
              <a:t>电机驱动效率较低，相比别组的车而言速度极慢</a:t>
            </a:r>
            <a:endParaRPr lang="en-US" altLang="zh-CN" dirty="0" smtClean="0"/>
          </a:p>
          <a:p>
            <a:pPr lvl="2"/>
            <a:r>
              <a:rPr lang="zh-CN" altLang="en-US" dirty="0" smtClean="0"/>
              <a:t>解决</a:t>
            </a:r>
            <a:r>
              <a:rPr lang="zh-CN" altLang="en-US" dirty="0" smtClean="0"/>
              <a:t>方式：确定合适的输出占空比</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703546"/>
            <a:ext cx="5334000" cy="3005070"/>
          </a:xfrm>
        </p:spPr>
      </p:pic>
    </p:spTree>
    <p:extLst>
      <p:ext uri="{BB962C8B-B14F-4D97-AF65-F5344CB8AC3E}">
        <p14:creationId xmlns:p14="http://schemas.microsoft.com/office/powerpoint/2010/main" val="1522436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DengXian" charset="-122"/>
                <a:ea typeface="DengXian" charset="-122"/>
                <a:cs typeface="DengXian" charset="-122"/>
              </a:rPr>
              <a:t>附加工作</a:t>
            </a:r>
            <a:endParaRPr lang="en-US" dirty="0">
              <a:latin typeface="DengXian" charset="-122"/>
              <a:ea typeface="DengXian" charset="-122"/>
              <a:cs typeface="DengXian" charset="-122"/>
            </a:endParaRPr>
          </a:p>
        </p:txBody>
      </p:sp>
      <p:sp>
        <p:nvSpPr>
          <p:cNvPr id="3" name="Content Placeholder 2"/>
          <p:cNvSpPr>
            <a:spLocks noGrp="1"/>
          </p:cNvSpPr>
          <p:nvPr>
            <p:ph sz="half" idx="1"/>
          </p:nvPr>
        </p:nvSpPr>
        <p:spPr/>
        <p:txBody>
          <a:bodyPr>
            <a:normAutofit/>
          </a:bodyPr>
          <a:lstStyle/>
          <a:p>
            <a:r>
              <a:rPr lang="zh-CN" altLang="en-US" dirty="0" smtClean="0"/>
              <a:t>完成</a:t>
            </a:r>
            <a:r>
              <a:rPr lang="zh-CN" altLang="en-US" dirty="0" smtClean="0"/>
              <a:t>了蓝牙</a:t>
            </a:r>
            <a:r>
              <a:rPr lang="en-US" altLang="zh-CN" dirty="0" smtClean="0"/>
              <a:t>+</a:t>
            </a:r>
            <a:r>
              <a:rPr lang="zh-CN" altLang="en-US" dirty="0" smtClean="0"/>
              <a:t>解算图像</a:t>
            </a:r>
            <a:r>
              <a:rPr lang="en-US" altLang="zh-CN" dirty="0" smtClean="0"/>
              <a:t>+</a:t>
            </a:r>
            <a:r>
              <a:rPr lang="zh-CN" altLang="en-US" dirty="0" smtClean="0"/>
              <a:t>显示图像</a:t>
            </a:r>
            <a:r>
              <a:rPr lang="en-US" altLang="zh-CN" dirty="0" smtClean="0"/>
              <a:t>+</a:t>
            </a:r>
            <a:r>
              <a:rPr lang="zh-CN" altLang="en-US" dirty="0" smtClean="0"/>
              <a:t>存储图像的上位机模块</a:t>
            </a:r>
            <a:endParaRPr lang="en-US" altLang="zh-CN" dirty="0" smtClean="0"/>
          </a:p>
          <a:p>
            <a:pPr lvl="1"/>
            <a:r>
              <a:rPr lang="zh-CN" altLang="en-US" dirty="0" smtClean="0"/>
              <a:t>采用</a:t>
            </a:r>
            <a:r>
              <a:rPr lang="en-US" altLang="zh-CN" dirty="0" smtClean="0"/>
              <a:t>C++/Qt</a:t>
            </a:r>
            <a:r>
              <a:rPr lang="zh-CN" altLang="en-US" dirty="0" smtClean="0"/>
              <a:t>，使用多线程处理大量数据吞吐量</a:t>
            </a:r>
            <a:endParaRPr lang="en-US" altLang="zh-CN" dirty="0" smtClean="0"/>
          </a:p>
          <a:p>
            <a:pPr lvl="1"/>
            <a:r>
              <a:rPr lang="zh-CN" altLang="en-US" dirty="0" smtClean="0"/>
              <a:t>并</a:t>
            </a:r>
            <a:r>
              <a:rPr lang="zh-CN" altLang="en-US" dirty="0" smtClean="0"/>
              <a:t>顺便完成了上位机的自检测程序</a:t>
            </a:r>
            <a:endParaRPr lang="en-US" altLang="zh-CN" dirty="0" smtClean="0"/>
          </a:p>
          <a:p>
            <a:pPr lvl="1"/>
            <a:r>
              <a:rPr lang="zh-CN" altLang="en-US" dirty="0" smtClean="0"/>
              <a:t>合计</a:t>
            </a:r>
            <a:r>
              <a:rPr lang="en-US" altLang="zh-CN" dirty="0" smtClean="0"/>
              <a:t>C++</a:t>
            </a:r>
            <a:r>
              <a:rPr lang="zh-CN" altLang="en-US" dirty="0" smtClean="0"/>
              <a:t>代码</a:t>
            </a:r>
            <a:r>
              <a:rPr lang="en-US" altLang="zh-CN" dirty="0" smtClean="0"/>
              <a:t>600</a:t>
            </a:r>
            <a:r>
              <a:rPr lang="zh-CN" altLang="en-US" dirty="0" smtClean="0"/>
              <a:t>行左右（竟然差不多赶上了</a:t>
            </a:r>
            <a:r>
              <a:rPr lang="en-US" altLang="zh-CN" dirty="0" smtClean="0"/>
              <a:t>C++</a:t>
            </a:r>
            <a:r>
              <a:rPr lang="zh-CN" altLang="en-US" dirty="0" smtClean="0"/>
              <a:t>小学期代码</a:t>
            </a:r>
            <a:r>
              <a:rPr lang="en-US" altLang="zh-CN" dirty="0" smtClean="0"/>
              <a:t>ORZ</a:t>
            </a:r>
            <a:r>
              <a:rPr lang="zh-CN" altLang="en-US" dirty="0" smtClean="0"/>
              <a:t>）</a:t>
            </a:r>
            <a:endParaRPr lang="en-US" dirty="0"/>
          </a:p>
        </p:txBody>
      </p:sp>
      <p:pic>
        <p:nvPicPr>
          <p:cNvPr id="5" name="Content Placeholder 4"/>
          <p:cNvPicPr>
            <a:picLocks noGrp="1" noChangeAspect="1"/>
          </p:cNvPicPr>
          <p:nvPr>
            <p:ph sz="half" idx="2"/>
          </p:nvPr>
        </p:nvPicPr>
        <p:blipFill>
          <a:blip r:embed="rId2"/>
          <a:stretch>
            <a:fillRect/>
          </a:stretch>
        </p:blipFill>
        <p:spPr>
          <a:xfrm>
            <a:off x="6172200" y="2221741"/>
            <a:ext cx="5334000" cy="3968681"/>
          </a:xfrm>
          <a:prstGeom prst="rect">
            <a:avLst/>
          </a:prstGeom>
        </p:spPr>
      </p:pic>
    </p:spTree>
    <p:extLst>
      <p:ext uri="{BB962C8B-B14F-4D97-AF65-F5344CB8AC3E}">
        <p14:creationId xmlns:p14="http://schemas.microsoft.com/office/powerpoint/2010/main" val="427475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项目展望</a:t>
            </a:r>
            <a:endParaRPr lang="en-US" dirty="0"/>
          </a:p>
        </p:txBody>
      </p:sp>
      <p:sp>
        <p:nvSpPr>
          <p:cNvPr id="3" name="Content Placeholder 2"/>
          <p:cNvSpPr>
            <a:spLocks noGrp="1"/>
          </p:cNvSpPr>
          <p:nvPr>
            <p:ph idx="1"/>
          </p:nvPr>
        </p:nvSpPr>
        <p:spPr/>
        <p:txBody>
          <a:bodyPr>
            <a:normAutofit/>
          </a:bodyPr>
          <a:lstStyle/>
          <a:p>
            <a:r>
              <a:rPr lang="zh-CN" altLang="en-US" dirty="0" smtClean="0"/>
              <a:t>上</a:t>
            </a:r>
            <a:r>
              <a:rPr lang="zh-CN" altLang="en-US" dirty="0"/>
              <a:t>位</a:t>
            </a:r>
            <a:r>
              <a:rPr lang="zh-CN" altLang="en-US" dirty="0" smtClean="0"/>
              <a:t>机部署到移动平台，实现移动控制</a:t>
            </a:r>
            <a:endParaRPr lang="en-US" altLang="zh-CN" dirty="0" smtClean="0"/>
          </a:p>
          <a:p>
            <a:pPr lvl="1"/>
            <a:r>
              <a:rPr lang="en-US" altLang="zh-CN" sz="2200" dirty="0"/>
              <a:t> </a:t>
            </a:r>
            <a:r>
              <a:rPr lang="zh-CN" altLang="en-US" dirty="0" smtClean="0"/>
              <a:t>难点：上位机计算性能要求高，移动平台需要进一步处理</a:t>
            </a:r>
            <a:endParaRPr lang="en-US" altLang="zh-CN" dirty="0" smtClean="0"/>
          </a:p>
          <a:p>
            <a:r>
              <a:rPr lang="zh-CN" altLang="en-US" dirty="0" smtClean="0"/>
              <a:t>利用</a:t>
            </a:r>
            <a:r>
              <a:rPr lang="zh-CN" altLang="en-US" dirty="0" smtClean="0"/>
              <a:t>回传图像进行</a:t>
            </a:r>
            <a:r>
              <a:rPr lang="en-US" altLang="zh-CN" dirty="0" smtClean="0"/>
              <a:t>3D</a:t>
            </a:r>
            <a:r>
              <a:rPr lang="zh-CN" altLang="en-US" dirty="0" smtClean="0"/>
              <a:t>建模</a:t>
            </a:r>
            <a:endParaRPr lang="en-US" altLang="zh-CN" dirty="0" smtClean="0"/>
          </a:p>
          <a:p>
            <a:pPr lvl="1"/>
            <a:r>
              <a:rPr lang="en-US" altLang="zh-CN" dirty="0" smtClean="0"/>
              <a:t> </a:t>
            </a:r>
            <a:r>
              <a:rPr lang="zh-CN" altLang="en-US" dirty="0"/>
              <a:t>不使</a:t>
            </a:r>
            <a:r>
              <a:rPr lang="zh-CN" altLang="en-US" dirty="0" smtClean="0"/>
              <a:t>用位置信息进行建模</a:t>
            </a:r>
            <a:endParaRPr lang="en-US" altLang="zh-CN" dirty="0" smtClean="0"/>
          </a:p>
          <a:p>
            <a:pPr lvl="1"/>
            <a:r>
              <a:rPr lang="en-US" altLang="zh-CN" dirty="0"/>
              <a:t> </a:t>
            </a:r>
            <a:r>
              <a:rPr lang="zh-CN" altLang="en-US" dirty="0" smtClean="0"/>
              <a:t>使用位置信息进行建模的研究，试图增加建模精度</a:t>
            </a:r>
            <a:endParaRPr lang="en-US" altLang="zh-CN" dirty="0" smtClean="0"/>
          </a:p>
          <a:p>
            <a:r>
              <a:rPr lang="zh-CN" altLang="en-US" dirty="0" smtClean="0"/>
              <a:t>使用</a:t>
            </a:r>
            <a:r>
              <a:rPr lang="en-US" altLang="zh-CN" dirty="0" smtClean="0"/>
              <a:t>WIFI</a:t>
            </a:r>
            <a:r>
              <a:rPr lang="zh-CN" altLang="en-US" dirty="0" smtClean="0"/>
              <a:t>模块取代蓝牙模块实现实时通信</a:t>
            </a:r>
            <a:endParaRPr lang="en-US" altLang="zh-CN" dirty="0" smtClean="0"/>
          </a:p>
          <a:p>
            <a:pPr lvl="1"/>
            <a:r>
              <a:rPr lang="en-US" sz="2200" dirty="0"/>
              <a:t> </a:t>
            </a:r>
            <a:r>
              <a:rPr lang="zh-CN" altLang="en-US" dirty="0" smtClean="0"/>
              <a:t>难点：引脚多，</a:t>
            </a:r>
            <a:r>
              <a:rPr lang="en-US" altLang="zh-CN" dirty="0" smtClean="0"/>
              <a:t>TCP/IP</a:t>
            </a:r>
            <a:r>
              <a:rPr lang="zh-CN" altLang="en-US" dirty="0" smtClean="0"/>
              <a:t>协议复杂</a:t>
            </a:r>
            <a:endParaRPr lang="en-US" dirty="0"/>
          </a:p>
        </p:txBody>
      </p:sp>
    </p:spTree>
    <p:extLst>
      <p:ext uri="{BB962C8B-B14F-4D97-AF65-F5344CB8AC3E}">
        <p14:creationId xmlns:p14="http://schemas.microsoft.com/office/powerpoint/2010/main" val="2611584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latin typeface="DengXian" charset="-122"/>
                <a:ea typeface="DengXian" charset="-122"/>
                <a:cs typeface="DengXian" charset="-122"/>
              </a:rPr>
              <a:t>开发流程</a:t>
            </a:r>
            <a:endParaRPr lang="en-US" dirty="0">
              <a:latin typeface="DengXian" charset="-122"/>
              <a:ea typeface="DengXian" charset="-122"/>
              <a:cs typeface="DengXian" charset="-122"/>
            </a:endParaRPr>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47491" y="466198"/>
            <a:ext cx="4433454" cy="6194690"/>
          </a:xfrm>
        </p:spPr>
      </p:pic>
      <p:pic>
        <p:nvPicPr>
          <p:cNvPr id="11" name="Content Placeholder 10"/>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745092" y="466198"/>
            <a:ext cx="4301015" cy="6677375"/>
          </a:xfrm>
        </p:spPr>
      </p:pic>
    </p:spTree>
    <p:extLst>
      <p:ext uri="{BB962C8B-B14F-4D97-AF65-F5344CB8AC3E}">
        <p14:creationId xmlns:p14="http://schemas.microsoft.com/office/powerpoint/2010/main" val="1925093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771236"/>
          </a:xfrm>
        </p:spPr>
        <p:txBody>
          <a:bodyPr/>
          <a:lstStyle/>
          <a:p>
            <a:r>
              <a:rPr lang="zh-CN" altLang="en-US" dirty="0"/>
              <a:t>一</a:t>
            </a:r>
            <a:r>
              <a:rPr lang="zh-CN" altLang="en-US" dirty="0" smtClean="0"/>
              <a:t>些彩蛋</a:t>
            </a:r>
            <a:r>
              <a:rPr lang="en-US" altLang="zh-CN" dirty="0" smtClean="0"/>
              <a:t>——BY OV7670</a:t>
            </a:r>
            <a:endParaRPr lang="en-US" dirty="0"/>
          </a:p>
        </p:txBody>
      </p:sp>
      <p:sp>
        <p:nvSpPr>
          <p:cNvPr id="5" name="Text Placeholder 4"/>
          <p:cNvSpPr>
            <a:spLocks noGrp="1"/>
          </p:cNvSpPr>
          <p:nvPr>
            <p:ph type="body" idx="1"/>
          </p:nvPr>
        </p:nvSpPr>
        <p:spPr>
          <a:xfrm>
            <a:off x="115458" y="5940400"/>
            <a:ext cx="5079991" cy="823912"/>
          </a:xfrm>
        </p:spPr>
        <p:txBody>
          <a:bodyPr/>
          <a:lstStyle/>
          <a:p>
            <a:r>
              <a:rPr lang="zh-CN" altLang="en-US" dirty="0" smtClean="0"/>
              <a:t>习作</a:t>
            </a:r>
            <a:r>
              <a:rPr lang="en-US" altLang="zh-CN" dirty="0" smtClean="0"/>
              <a:t>· </a:t>
            </a:r>
            <a:r>
              <a:rPr lang="zh-CN" altLang="en-US" dirty="0" smtClean="0"/>
              <a:t>思考者</a:t>
            </a:r>
            <a:endParaRPr lang="en-US" dirty="0"/>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5458" y="972443"/>
            <a:ext cx="3934682" cy="5246242"/>
          </a:xfrm>
        </p:spPr>
      </p:pic>
      <p:sp>
        <p:nvSpPr>
          <p:cNvPr id="7" name="Text Placeholder 6"/>
          <p:cNvSpPr>
            <a:spLocks noGrp="1"/>
          </p:cNvSpPr>
          <p:nvPr>
            <p:ph type="body" sz="quarter" idx="3"/>
          </p:nvPr>
        </p:nvSpPr>
        <p:spPr>
          <a:xfrm>
            <a:off x="4304834" y="5940400"/>
            <a:ext cx="3120738" cy="823912"/>
          </a:xfrm>
        </p:spPr>
        <p:txBody>
          <a:bodyPr/>
          <a:lstStyle/>
          <a:p>
            <a:r>
              <a:rPr lang="zh-CN" altLang="en-US" dirty="0" smtClean="0"/>
              <a:t>习作</a:t>
            </a:r>
            <a:r>
              <a:rPr lang="en-US" altLang="zh-CN" dirty="0" smtClean="0"/>
              <a:t>· </a:t>
            </a:r>
            <a:r>
              <a:rPr lang="zh-CN" altLang="en-US" dirty="0" smtClean="0"/>
              <a:t>看手机的人</a:t>
            </a:r>
            <a:endParaRPr lang="en-US" dirty="0"/>
          </a:p>
        </p:txBody>
      </p:sp>
      <p:pic>
        <p:nvPicPr>
          <p:cNvPr id="10" name="Content Placeholder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408160" y="1587571"/>
            <a:ext cx="3473335" cy="4631114"/>
          </a:xfr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9516" y="1587568"/>
            <a:ext cx="3473337" cy="4631117"/>
          </a:xfrm>
          <a:prstGeom prst="rect">
            <a:avLst/>
          </a:prstGeom>
        </p:spPr>
      </p:pic>
      <p:sp>
        <p:nvSpPr>
          <p:cNvPr id="13" name="Text Placeholder 6"/>
          <p:cNvSpPr txBox="1">
            <a:spLocks/>
          </p:cNvSpPr>
          <p:nvPr/>
        </p:nvSpPr>
        <p:spPr>
          <a:xfrm>
            <a:off x="8321499" y="5940400"/>
            <a:ext cx="309071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zh-CN" altLang="en-US" dirty="0" smtClean="0"/>
              <a:t>习作</a:t>
            </a:r>
            <a:r>
              <a:rPr lang="en-US" altLang="zh-CN" dirty="0" smtClean="0"/>
              <a:t>· </a:t>
            </a:r>
            <a:r>
              <a:rPr lang="zh-CN" altLang="en-US" dirty="0" smtClean="0"/>
              <a:t>自画像</a:t>
            </a:r>
            <a:endParaRPr lang="en-US" dirty="0"/>
          </a:p>
        </p:txBody>
      </p:sp>
    </p:spTree>
    <p:extLst>
      <p:ext uri="{BB962C8B-B14F-4D97-AF65-F5344CB8AC3E}">
        <p14:creationId xmlns:p14="http://schemas.microsoft.com/office/powerpoint/2010/main" val="1243101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zh-CN" altLang="en-US" dirty="0" smtClean="0">
                <a:latin typeface="DengXian" charset="-122"/>
                <a:ea typeface="DengXian" charset="-122"/>
                <a:cs typeface="DengXian" charset="-122"/>
              </a:rPr>
              <a:t>谢谢大家，请批评指正</a:t>
            </a:r>
            <a:endParaRPr lang="en-US" dirty="0">
              <a:latin typeface="DengXian" charset="-122"/>
              <a:ea typeface="DengXian" charset="-122"/>
              <a:cs typeface="DengXian" charset="-122"/>
            </a:endParaRPr>
          </a:p>
        </p:txBody>
      </p:sp>
      <p:sp>
        <p:nvSpPr>
          <p:cNvPr id="8" name="Subtitle 7"/>
          <p:cNvSpPr>
            <a:spLocks noGrp="1"/>
          </p:cNvSpPr>
          <p:nvPr>
            <p:ph type="subTitle" idx="1"/>
          </p:nvPr>
        </p:nvSpPr>
        <p:spPr>
          <a:xfrm>
            <a:off x="1371600" y="3632200"/>
            <a:ext cx="9448800" cy="2509981"/>
          </a:xfrm>
        </p:spPr>
        <p:txBody>
          <a:bodyPr>
            <a:normAutofit/>
          </a:bodyPr>
          <a:lstStyle/>
          <a:p>
            <a:r>
              <a:rPr lang="zh-CN" altLang="en-US" dirty="0">
                <a:latin typeface="DengXian Light" panose="02010600030101010101" pitchFamily="2" charset="-122"/>
                <a:ea typeface="DengXian Light" panose="02010600030101010101" pitchFamily="2" charset="-122"/>
              </a:rPr>
              <a:t>电子设计小学期</a:t>
            </a:r>
            <a:endParaRPr lang="en-US" altLang="zh-CN" dirty="0">
              <a:latin typeface="DengXian Light" panose="02010600030101010101" pitchFamily="2" charset="-122"/>
              <a:ea typeface="DengXian Light" panose="02010600030101010101" pitchFamily="2" charset="-122"/>
            </a:endParaRPr>
          </a:p>
          <a:p>
            <a:r>
              <a:rPr lang="zh-CN" altLang="en-US" dirty="0">
                <a:latin typeface="DengXian Light" panose="02010600030101010101" pitchFamily="2" charset="-122"/>
                <a:ea typeface="DengXian Light" panose="02010600030101010101" pitchFamily="2" charset="-122"/>
              </a:rPr>
              <a:t>终结报告</a:t>
            </a:r>
            <a:endParaRPr lang="en-US" altLang="zh-CN" dirty="0">
              <a:latin typeface="DengXian Light" panose="02010600030101010101" pitchFamily="2" charset="-122"/>
              <a:ea typeface="DengXian Light" panose="02010600030101010101" pitchFamily="2" charset="-122"/>
            </a:endParaRPr>
          </a:p>
          <a:p>
            <a:r>
              <a:rPr lang="zh-CN" altLang="en-US" dirty="0">
                <a:latin typeface="DengXian Light" panose="02010600030101010101" pitchFamily="2" charset="-122"/>
                <a:ea typeface="DengXian Light" panose="02010600030101010101" pitchFamily="2" charset="-122"/>
              </a:rPr>
              <a:t>张蔚桐 </a:t>
            </a:r>
            <a:r>
              <a:rPr lang="en-US" altLang="zh-CN" dirty="0">
                <a:latin typeface="DengXian Light" panose="02010600030101010101" pitchFamily="2" charset="-122"/>
                <a:ea typeface="DengXian Light" panose="02010600030101010101" pitchFamily="2" charset="-122"/>
              </a:rPr>
              <a:t>2015011493</a:t>
            </a:r>
          </a:p>
          <a:p>
            <a:r>
              <a:rPr lang="zh-CN" altLang="en-US" dirty="0">
                <a:latin typeface="DengXian Light" panose="02010600030101010101" pitchFamily="2" charset="-122"/>
                <a:ea typeface="DengXian Light" panose="02010600030101010101" pitchFamily="2" charset="-122"/>
              </a:rPr>
              <a:t>陈    崴 </a:t>
            </a:r>
            <a:r>
              <a:rPr lang="en-US" altLang="zh-CN" dirty="0">
                <a:latin typeface="DengXian Light" panose="02010600030101010101" pitchFamily="2" charset="-122"/>
                <a:ea typeface="DengXian Light" panose="02010600030101010101" pitchFamily="2" charset="-122"/>
              </a:rPr>
              <a:t>2015011481</a:t>
            </a:r>
            <a:endParaRPr lang="en-US" dirty="0">
              <a:latin typeface="DengXian Light" panose="02010600030101010101" pitchFamily="2" charset="-122"/>
              <a:ea typeface="DengXian Light" panose="02010600030101010101" pitchFamily="2" charset="-122"/>
            </a:endParaRPr>
          </a:p>
          <a:p>
            <a:endParaRPr lang="en-US" dirty="0"/>
          </a:p>
        </p:txBody>
      </p:sp>
    </p:spTree>
    <p:extLst>
      <p:ext uri="{BB962C8B-B14F-4D97-AF65-F5344CB8AC3E}">
        <p14:creationId xmlns:p14="http://schemas.microsoft.com/office/powerpoint/2010/main" val="3003801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项目背景 </a:t>
            </a:r>
            <a:endParaRPr kumimoji="1" lang="zh-CN" altLang="en-US" dirty="0"/>
          </a:p>
        </p:txBody>
      </p:sp>
      <p:sp>
        <p:nvSpPr>
          <p:cNvPr id="3" name="内容占位符 2"/>
          <p:cNvSpPr>
            <a:spLocks noGrp="1"/>
          </p:cNvSpPr>
          <p:nvPr>
            <p:ph idx="1"/>
          </p:nvPr>
        </p:nvSpPr>
        <p:spPr/>
        <p:txBody>
          <a:bodyPr/>
          <a:lstStyle/>
          <a:p>
            <a:r>
              <a:rPr kumimoji="1" lang="zh-CN" altLang="en-US" dirty="0" smtClean="0"/>
              <a:t>在小车上加装图像传感器和其他场地检测装置，采集环境信息</a:t>
            </a:r>
            <a:endParaRPr kumimoji="1" lang="en-US" altLang="zh-CN" dirty="0" smtClean="0"/>
          </a:p>
          <a:p>
            <a:r>
              <a:rPr kumimoji="1" lang="zh-CN" altLang="en-US" dirty="0" smtClean="0"/>
              <a:t>方便人员远程控制，可进入危险场合作业</a:t>
            </a:r>
            <a:endParaRPr kumimoji="1" lang="en-US" altLang="zh-CN" dirty="0" smtClean="0"/>
          </a:p>
          <a:p>
            <a:r>
              <a:rPr kumimoji="1" lang="zh-CN" altLang="en-US" dirty="0" smtClean="0"/>
              <a:t>采集到的信息可以进一步处理</a:t>
            </a:r>
            <a:endParaRPr kumimoji="1" lang="zh-CN" altLang="en-US" dirty="0"/>
          </a:p>
        </p:txBody>
      </p:sp>
    </p:spTree>
    <p:extLst>
      <p:ext uri="{BB962C8B-B14F-4D97-AF65-F5344CB8AC3E}">
        <p14:creationId xmlns:p14="http://schemas.microsoft.com/office/powerpoint/2010/main" val="91887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数电部分</a:t>
            </a:r>
            <a:endParaRPr kumimoji="1" lang="zh-CN" altLang="en-US" dirty="0"/>
          </a:p>
        </p:txBody>
      </p:sp>
      <p:graphicFrame>
        <p:nvGraphicFramePr>
          <p:cNvPr id="4" name="内容占位符 3"/>
          <p:cNvGraphicFramePr>
            <a:graphicFrameLocks noGrp="1"/>
          </p:cNvGraphicFramePr>
          <p:nvPr>
            <p:ph idx="1"/>
            <p:extLst/>
          </p:nvPr>
        </p:nvGraphicFramePr>
        <p:xfrm>
          <a:off x="685800" y="2193925"/>
          <a:ext cx="10820400" cy="4024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3432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通用异步收发器</a:t>
            </a:r>
            <a:endParaRPr kumimoji="1" lang="zh-CN" altLang="en-US" dirty="0"/>
          </a:p>
        </p:txBody>
      </p:sp>
      <p:sp>
        <p:nvSpPr>
          <p:cNvPr id="3" name="内容占位符 2"/>
          <p:cNvSpPr>
            <a:spLocks noGrp="1"/>
          </p:cNvSpPr>
          <p:nvPr>
            <p:ph idx="1"/>
          </p:nvPr>
        </p:nvSpPr>
        <p:spPr/>
        <p:txBody>
          <a:bodyPr/>
          <a:lstStyle/>
          <a:p>
            <a:r>
              <a:rPr kumimoji="1" lang="zh-CN" altLang="en-US" dirty="0" smtClean="0"/>
              <a:t>串口发送</a:t>
            </a:r>
            <a:endParaRPr kumimoji="1" lang="en-US" altLang="zh-CN" dirty="0" smtClean="0"/>
          </a:p>
          <a:p>
            <a:pPr lvl="1"/>
            <a:r>
              <a:rPr kumimoji="1" lang="zh-CN" altLang="en-US" dirty="0" smtClean="0"/>
              <a:t>电平触发信号，开始发送</a:t>
            </a:r>
            <a:endParaRPr kumimoji="1" lang="en-US" altLang="zh-CN" dirty="0" smtClean="0"/>
          </a:p>
          <a:p>
            <a:pPr lvl="1"/>
            <a:r>
              <a:rPr kumimoji="1" lang="zh-CN" altLang="en-US" dirty="0" smtClean="0"/>
              <a:t>发送完成后产生应答信号</a:t>
            </a:r>
            <a:endParaRPr kumimoji="1" lang="en-US" altLang="zh-CN" dirty="0" smtClean="0"/>
          </a:p>
          <a:p>
            <a:r>
              <a:rPr kumimoji="1" lang="zh-CN" altLang="en-US" dirty="0" smtClean="0"/>
              <a:t>串口接收</a:t>
            </a:r>
            <a:endParaRPr kumimoji="1" lang="en-US" altLang="zh-CN" dirty="0" smtClean="0"/>
          </a:p>
          <a:p>
            <a:pPr lvl="1"/>
            <a:r>
              <a:rPr kumimoji="1" lang="zh-CN" altLang="en-US" dirty="0" smtClean="0"/>
              <a:t>起始位（低电平）触发</a:t>
            </a:r>
            <a:endParaRPr kumimoji="1" lang="en-US" altLang="zh-CN" dirty="0" smtClean="0"/>
          </a:p>
          <a:p>
            <a:pPr lvl="1"/>
            <a:r>
              <a:rPr kumimoji="1" lang="zh-CN" altLang="en-US" dirty="0" smtClean="0"/>
              <a:t>接收完成或接收错误产生应答信号</a:t>
            </a:r>
            <a:endParaRPr kumimoji="1" lang="en-US" altLang="zh-CN" dirty="0" smtClean="0"/>
          </a:p>
          <a:p>
            <a:pPr lvl="1"/>
            <a:r>
              <a:rPr kumimoji="1" lang="zh-CN" altLang="en-US" dirty="0" smtClean="0"/>
              <a:t>改进：采样降低误码率</a:t>
            </a:r>
            <a:endParaRPr kumimoji="1" lang="zh-CN" altLang="en-US" dirty="0"/>
          </a:p>
        </p:txBody>
      </p:sp>
      <p:pic>
        <p:nvPicPr>
          <p:cNvPr id="10" name="图片 9"/>
          <p:cNvPicPr>
            <a:picLocks noChangeAspect="1"/>
          </p:cNvPicPr>
          <p:nvPr/>
        </p:nvPicPr>
        <p:blipFill>
          <a:blip r:embed="rId2">
            <a:lum bright="70000" contrast="-70000"/>
          </a:blip>
          <a:stretch>
            <a:fillRect/>
          </a:stretch>
        </p:blipFill>
        <p:spPr>
          <a:xfrm>
            <a:off x="0" y="4953765"/>
            <a:ext cx="12192000" cy="1264920"/>
          </a:xfrm>
          <a:prstGeom prst="rect">
            <a:avLst/>
          </a:prstGeom>
        </p:spPr>
      </p:pic>
    </p:spTree>
    <p:extLst>
      <p:ext uri="{BB962C8B-B14F-4D97-AF65-F5344CB8AC3E}">
        <p14:creationId xmlns:p14="http://schemas.microsoft.com/office/powerpoint/2010/main" val="2230168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CMOS</a:t>
            </a:r>
            <a:r>
              <a:rPr kumimoji="1" lang="zh-CN" altLang="en-US" dirty="0" smtClean="0"/>
              <a:t>图像传感器</a:t>
            </a:r>
            <a:endParaRPr kumimoji="1" lang="zh-CN" altLang="en-US" dirty="0"/>
          </a:p>
        </p:txBody>
      </p:sp>
      <p:sp>
        <p:nvSpPr>
          <p:cNvPr id="3" name="内容占位符 2"/>
          <p:cNvSpPr>
            <a:spLocks noGrp="1"/>
          </p:cNvSpPr>
          <p:nvPr>
            <p:ph idx="1"/>
          </p:nvPr>
        </p:nvSpPr>
        <p:spPr/>
        <p:txBody>
          <a:bodyPr/>
          <a:lstStyle/>
          <a:p>
            <a:r>
              <a:rPr kumimoji="1" lang="zh-CN" altLang="en-US" dirty="0" smtClean="0"/>
              <a:t>初始化寄存器</a:t>
            </a:r>
            <a:endParaRPr kumimoji="1" lang="en-US" altLang="zh-CN" dirty="0" smtClean="0"/>
          </a:p>
          <a:p>
            <a:pPr lvl="1"/>
            <a:r>
              <a:rPr kumimoji="1" lang="en-US" altLang="zh-CN" dirty="0" smtClean="0"/>
              <a:t>SCCB</a:t>
            </a:r>
            <a:r>
              <a:rPr kumimoji="1" lang="zh-CN" altLang="en-US" dirty="0" smtClean="0"/>
              <a:t>协议</a:t>
            </a:r>
            <a:endParaRPr kumimoji="1" lang="zh-CN" altLang="en-US" dirty="0"/>
          </a:p>
        </p:txBody>
      </p:sp>
      <p:pic>
        <p:nvPicPr>
          <p:cNvPr id="4" name="图片 3"/>
          <p:cNvPicPr>
            <a:picLocks noChangeAspect="1"/>
          </p:cNvPicPr>
          <p:nvPr/>
        </p:nvPicPr>
        <p:blipFill>
          <a:blip r:embed="rId2"/>
          <a:stretch>
            <a:fillRect/>
          </a:stretch>
        </p:blipFill>
        <p:spPr>
          <a:xfrm>
            <a:off x="3473450" y="3140206"/>
            <a:ext cx="5245100" cy="863600"/>
          </a:xfrm>
          <a:prstGeom prst="rect">
            <a:avLst/>
          </a:prstGeom>
        </p:spPr>
      </p:pic>
      <p:pic>
        <p:nvPicPr>
          <p:cNvPr id="5" name="图片 4"/>
          <p:cNvPicPr>
            <a:picLocks noChangeAspect="1"/>
          </p:cNvPicPr>
          <p:nvPr/>
        </p:nvPicPr>
        <p:blipFill>
          <a:blip r:embed="rId3"/>
          <a:stretch>
            <a:fillRect/>
          </a:stretch>
        </p:blipFill>
        <p:spPr>
          <a:xfrm>
            <a:off x="2641600" y="4504185"/>
            <a:ext cx="6908800" cy="1714500"/>
          </a:xfrm>
          <a:prstGeom prst="rect">
            <a:avLst/>
          </a:prstGeom>
        </p:spPr>
      </p:pic>
    </p:spTree>
    <p:extLst>
      <p:ext uri="{BB962C8B-B14F-4D97-AF65-F5344CB8AC3E}">
        <p14:creationId xmlns:p14="http://schemas.microsoft.com/office/powerpoint/2010/main" val="4011796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CMOS</a:t>
            </a:r>
            <a:r>
              <a:rPr kumimoji="1" lang="zh-CN" altLang="en-US" dirty="0" smtClean="0"/>
              <a:t>图像传感器</a:t>
            </a:r>
            <a:endParaRPr kumimoji="1" lang="zh-CN" altLang="en-US" dirty="0"/>
          </a:p>
        </p:txBody>
      </p:sp>
      <p:sp>
        <p:nvSpPr>
          <p:cNvPr id="3" name="内容占位符 2"/>
          <p:cNvSpPr>
            <a:spLocks noGrp="1"/>
          </p:cNvSpPr>
          <p:nvPr>
            <p:ph idx="1"/>
          </p:nvPr>
        </p:nvSpPr>
        <p:spPr/>
        <p:txBody>
          <a:bodyPr/>
          <a:lstStyle/>
          <a:p>
            <a:r>
              <a:rPr kumimoji="1" lang="zh-CN" altLang="en-US" dirty="0" smtClean="0"/>
              <a:t>初始化寄存器</a:t>
            </a:r>
            <a:endParaRPr kumimoji="1" lang="en-US" altLang="zh-CN" dirty="0" smtClean="0"/>
          </a:p>
          <a:p>
            <a:pPr lvl="1"/>
            <a:r>
              <a:rPr kumimoji="1" lang="en-US" altLang="zh-CN" dirty="0" smtClean="0"/>
              <a:t>SCCB</a:t>
            </a:r>
            <a:r>
              <a:rPr kumimoji="1" lang="zh-CN" altLang="en-US" dirty="0" smtClean="0"/>
              <a:t>协议</a:t>
            </a:r>
            <a:endParaRPr kumimoji="1" lang="zh-CN" altLang="en-US" dirty="0"/>
          </a:p>
        </p:txBody>
      </p:sp>
      <p:grpSp>
        <p:nvGrpSpPr>
          <p:cNvPr id="9" name="组 8"/>
          <p:cNvGrpSpPr/>
          <p:nvPr/>
        </p:nvGrpSpPr>
        <p:grpSpPr>
          <a:xfrm>
            <a:off x="2682875" y="2866773"/>
            <a:ext cx="6826250" cy="1727200"/>
            <a:chOff x="685800" y="2965793"/>
            <a:chExt cx="6826250" cy="1727200"/>
          </a:xfrm>
        </p:grpSpPr>
        <p:pic>
          <p:nvPicPr>
            <p:cNvPr id="6" name="图片 5"/>
            <p:cNvPicPr>
              <a:picLocks noChangeAspect="1"/>
            </p:cNvPicPr>
            <p:nvPr/>
          </p:nvPicPr>
          <p:blipFill>
            <a:blip r:embed="rId2"/>
            <a:stretch>
              <a:fillRect/>
            </a:stretch>
          </p:blipFill>
          <p:spPr>
            <a:xfrm>
              <a:off x="685800" y="2984843"/>
              <a:ext cx="2628900" cy="1689100"/>
            </a:xfrm>
            <a:prstGeom prst="rect">
              <a:avLst/>
            </a:prstGeom>
          </p:spPr>
        </p:pic>
        <p:pic>
          <p:nvPicPr>
            <p:cNvPr id="7" name="图片 6"/>
            <p:cNvPicPr>
              <a:picLocks noChangeAspect="1"/>
            </p:cNvPicPr>
            <p:nvPr/>
          </p:nvPicPr>
          <p:blipFill>
            <a:blip r:embed="rId3"/>
            <a:stretch>
              <a:fillRect/>
            </a:stretch>
          </p:blipFill>
          <p:spPr>
            <a:xfrm>
              <a:off x="4679950" y="2965793"/>
              <a:ext cx="2832100" cy="1727200"/>
            </a:xfrm>
            <a:prstGeom prst="rect">
              <a:avLst/>
            </a:prstGeom>
          </p:spPr>
        </p:pic>
      </p:grpSp>
      <p:pic>
        <p:nvPicPr>
          <p:cNvPr id="8" name="图片 7"/>
          <p:cNvPicPr>
            <a:picLocks noChangeAspect="1"/>
          </p:cNvPicPr>
          <p:nvPr/>
        </p:nvPicPr>
        <p:blipFill>
          <a:blip r:embed="rId4"/>
          <a:stretch>
            <a:fillRect/>
          </a:stretch>
        </p:blipFill>
        <p:spPr>
          <a:xfrm>
            <a:off x="2279650" y="5266185"/>
            <a:ext cx="7632700" cy="952500"/>
          </a:xfrm>
          <a:prstGeom prst="rect">
            <a:avLst/>
          </a:prstGeom>
        </p:spPr>
      </p:pic>
    </p:spTree>
    <p:extLst>
      <p:ext uri="{BB962C8B-B14F-4D97-AF65-F5344CB8AC3E}">
        <p14:creationId xmlns:p14="http://schemas.microsoft.com/office/powerpoint/2010/main" val="4152892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CMOS</a:t>
            </a:r>
            <a:r>
              <a:rPr kumimoji="1" lang="zh-CN" altLang="en-US" dirty="0" smtClean="0"/>
              <a:t>图像传感器</a:t>
            </a:r>
            <a:endParaRPr kumimoji="1" lang="zh-CN" altLang="en-US" dirty="0"/>
          </a:p>
        </p:txBody>
      </p:sp>
      <p:sp>
        <p:nvSpPr>
          <p:cNvPr id="3" name="内容占位符 2"/>
          <p:cNvSpPr>
            <a:spLocks noGrp="1"/>
          </p:cNvSpPr>
          <p:nvPr>
            <p:ph idx="1"/>
          </p:nvPr>
        </p:nvSpPr>
        <p:spPr/>
        <p:txBody>
          <a:bodyPr/>
          <a:lstStyle/>
          <a:p>
            <a:r>
              <a:rPr kumimoji="1" lang="en-US" altLang="zh-CN" dirty="0" smtClean="0"/>
              <a:t>FIFO</a:t>
            </a:r>
          </a:p>
          <a:p>
            <a:pPr lvl="1"/>
            <a:r>
              <a:rPr kumimoji="1" lang="zh-CN" altLang="en-US" dirty="0" smtClean="0"/>
              <a:t>采集图像</a:t>
            </a:r>
            <a:endParaRPr kumimoji="1" lang="zh-CN" altLang="en-US" dirty="0"/>
          </a:p>
        </p:txBody>
      </p:sp>
      <p:pic>
        <p:nvPicPr>
          <p:cNvPr id="5" name="图片 4"/>
          <p:cNvPicPr>
            <a:picLocks noChangeAspect="1"/>
          </p:cNvPicPr>
          <p:nvPr/>
        </p:nvPicPr>
        <p:blipFill>
          <a:blip r:embed="rId2"/>
          <a:stretch>
            <a:fillRect/>
          </a:stretch>
        </p:blipFill>
        <p:spPr>
          <a:xfrm>
            <a:off x="1059243" y="3197459"/>
            <a:ext cx="10073513" cy="3021226"/>
          </a:xfrm>
          <a:prstGeom prst="rect">
            <a:avLst/>
          </a:prstGeom>
        </p:spPr>
      </p:pic>
    </p:spTree>
    <p:extLst>
      <p:ext uri="{BB962C8B-B14F-4D97-AF65-F5344CB8AC3E}">
        <p14:creationId xmlns:p14="http://schemas.microsoft.com/office/powerpoint/2010/main" val="3778456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CMOS</a:t>
            </a:r>
            <a:r>
              <a:rPr kumimoji="1" lang="zh-CN" altLang="en-US" dirty="0" smtClean="0"/>
              <a:t>图像传感器</a:t>
            </a:r>
            <a:endParaRPr kumimoji="1" lang="zh-CN" altLang="en-US" dirty="0"/>
          </a:p>
        </p:txBody>
      </p:sp>
      <p:sp>
        <p:nvSpPr>
          <p:cNvPr id="3" name="内容占位符 2"/>
          <p:cNvSpPr>
            <a:spLocks noGrp="1"/>
          </p:cNvSpPr>
          <p:nvPr>
            <p:ph idx="1"/>
          </p:nvPr>
        </p:nvSpPr>
        <p:spPr/>
        <p:txBody>
          <a:bodyPr/>
          <a:lstStyle/>
          <a:p>
            <a:r>
              <a:rPr kumimoji="1" lang="en-US" altLang="zh-CN" dirty="0" smtClean="0"/>
              <a:t>FIFO</a:t>
            </a:r>
          </a:p>
          <a:p>
            <a:pPr lvl="1"/>
            <a:r>
              <a:rPr kumimoji="1" lang="zh-CN" altLang="en-US" dirty="0" smtClean="0"/>
              <a:t>读取图像</a:t>
            </a:r>
            <a:endParaRPr kumimoji="1" lang="zh-CN" altLang="en-US" dirty="0"/>
          </a:p>
        </p:txBody>
      </p:sp>
      <p:pic>
        <p:nvPicPr>
          <p:cNvPr id="6" name="图片 5"/>
          <p:cNvPicPr>
            <a:picLocks noChangeAspect="1"/>
          </p:cNvPicPr>
          <p:nvPr/>
        </p:nvPicPr>
        <p:blipFill>
          <a:blip r:embed="rId2"/>
          <a:stretch>
            <a:fillRect/>
          </a:stretch>
        </p:blipFill>
        <p:spPr>
          <a:xfrm>
            <a:off x="2755900" y="1887985"/>
            <a:ext cx="8750300" cy="4330700"/>
          </a:xfrm>
          <a:prstGeom prst="rect">
            <a:avLst/>
          </a:prstGeom>
        </p:spPr>
      </p:pic>
    </p:spTree>
    <p:extLst>
      <p:ext uri="{BB962C8B-B14F-4D97-AF65-F5344CB8AC3E}">
        <p14:creationId xmlns:p14="http://schemas.microsoft.com/office/powerpoint/2010/main" val="422916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调试中出现的问题</a:t>
            </a:r>
            <a:endParaRPr kumimoji="1" lang="zh-CN" altLang="en-US" dirty="0"/>
          </a:p>
        </p:txBody>
      </p:sp>
      <p:sp>
        <p:nvSpPr>
          <p:cNvPr id="3" name="内容占位符 2"/>
          <p:cNvSpPr>
            <a:spLocks noGrp="1"/>
          </p:cNvSpPr>
          <p:nvPr>
            <p:ph idx="1"/>
          </p:nvPr>
        </p:nvSpPr>
        <p:spPr/>
        <p:txBody>
          <a:bodyPr/>
          <a:lstStyle/>
          <a:p>
            <a:r>
              <a:rPr kumimoji="1" lang="en-US" altLang="zh-CN" dirty="0" smtClean="0"/>
              <a:t>HC-05</a:t>
            </a:r>
            <a:r>
              <a:rPr kumimoji="1" lang="zh-CN" altLang="en-US" dirty="0" smtClean="0"/>
              <a:t>主从一体蓝牙串口模块</a:t>
            </a:r>
            <a:endParaRPr kumimoji="1" lang="en-US" altLang="zh-CN" dirty="0" smtClean="0"/>
          </a:p>
          <a:p>
            <a:r>
              <a:rPr kumimoji="1" lang="zh-CN" altLang="en-US" dirty="0" smtClean="0"/>
              <a:t>波特率</a:t>
            </a:r>
            <a:r>
              <a:rPr kumimoji="1" lang="en-US" altLang="zh-CN" dirty="0" smtClean="0"/>
              <a:t>921600</a:t>
            </a:r>
            <a:r>
              <a:rPr kumimoji="1" lang="zh-CN" altLang="en-US" dirty="0" smtClean="0"/>
              <a:t> ≈ </a:t>
            </a:r>
            <a:r>
              <a:rPr kumimoji="1" lang="en-US" altLang="zh-CN" dirty="0" smtClean="0"/>
              <a:t>11µs</a:t>
            </a:r>
            <a:r>
              <a:rPr kumimoji="1" lang="zh-CN" altLang="en-US" dirty="0" smtClean="0"/>
              <a:t> </a:t>
            </a:r>
            <a:r>
              <a:rPr kumimoji="1" lang="en-US" altLang="zh-CN" dirty="0" smtClean="0"/>
              <a:t>per</a:t>
            </a:r>
            <a:r>
              <a:rPr kumimoji="1" lang="zh-CN" altLang="en-US" dirty="0" smtClean="0"/>
              <a:t> </a:t>
            </a:r>
            <a:r>
              <a:rPr kumimoji="1" lang="en-US" altLang="zh-CN" dirty="0" smtClean="0"/>
              <a:t>byte</a:t>
            </a:r>
            <a:r>
              <a:rPr kumimoji="1" lang="zh-CN" altLang="en-US" dirty="0" smtClean="0"/>
              <a:t> ≈ </a:t>
            </a:r>
            <a:r>
              <a:rPr kumimoji="1" lang="en-US" altLang="zh-CN" dirty="0" smtClean="0"/>
              <a:t>3.3s</a:t>
            </a:r>
            <a:r>
              <a:rPr kumimoji="1" lang="zh-CN" altLang="en-US" dirty="0" smtClean="0"/>
              <a:t> </a:t>
            </a:r>
            <a:r>
              <a:rPr kumimoji="1" lang="en-US" altLang="zh-CN" dirty="0" smtClean="0"/>
              <a:t>per</a:t>
            </a:r>
            <a:r>
              <a:rPr kumimoji="1" lang="zh-CN" altLang="en-US" dirty="0" smtClean="0"/>
              <a:t> </a:t>
            </a:r>
            <a:r>
              <a:rPr kumimoji="1" lang="en-US" altLang="zh-CN" dirty="0" smtClean="0"/>
              <a:t>QVGA</a:t>
            </a:r>
            <a:r>
              <a:rPr kumimoji="1" lang="zh-CN" altLang="en-US" dirty="0" smtClean="0"/>
              <a:t> </a:t>
            </a:r>
            <a:r>
              <a:rPr kumimoji="1" lang="en-US" altLang="zh-CN" dirty="0" smtClean="0"/>
              <a:t>frame</a:t>
            </a:r>
          </a:p>
          <a:p>
            <a:r>
              <a:rPr kumimoji="1" lang="zh-CN" altLang="en-US" dirty="0" smtClean="0"/>
              <a:t>波特率不影响</a:t>
            </a:r>
            <a:r>
              <a:rPr kumimoji="1" lang="en-US" altLang="zh-CN" dirty="0" smtClean="0"/>
              <a:t>RFCOMM</a:t>
            </a:r>
            <a:r>
              <a:rPr kumimoji="1" lang="zh-CN" altLang="en-US" dirty="0" smtClean="0"/>
              <a:t>实际数据吞吐量</a:t>
            </a:r>
            <a:endParaRPr kumimoji="1" lang="en-US" altLang="zh-CN" dirty="0" smtClean="0"/>
          </a:p>
          <a:p>
            <a:r>
              <a:rPr kumimoji="1" lang="zh-CN" altLang="en-US" dirty="0" smtClean="0"/>
              <a:t>数据吞吐量过大时传输不稳定</a:t>
            </a:r>
            <a:endParaRPr kumimoji="1" lang="zh-CN" altLang="en-US" dirty="0"/>
          </a:p>
        </p:txBody>
      </p:sp>
    </p:spTree>
    <p:extLst>
      <p:ext uri="{BB962C8B-B14F-4D97-AF65-F5344CB8AC3E}">
        <p14:creationId xmlns:p14="http://schemas.microsoft.com/office/powerpoint/2010/main" val="142416867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94</TotalTime>
  <Words>613</Words>
  <Application>Microsoft Macintosh PowerPoint</Application>
  <PresentationFormat>宽屏</PresentationFormat>
  <Paragraphs>97</Paragraphs>
  <Slides>18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Century Gothic</vt:lpstr>
      <vt:lpstr>DengXian</vt:lpstr>
      <vt:lpstr>DengXian Light</vt:lpstr>
      <vt:lpstr>宋体</vt:lpstr>
      <vt:lpstr>Arial</vt:lpstr>
      <vt:lpstr>Vapor Trail</vt:lpstr>
      <vt:lpstr>基于受控车的场地探测系统</vt:lpstr>
      <vt:lpstr>项目背景 </vt:lpstr>
      <vt:lpstr>数电部分</vt:lpstr>
      <vt:lpstr>通用异步收发器</vt:lpstr>
      <vt:lpstr>CMOS图像传感器</vt:lpstr>
      <vt:lpstr>CMOS图像传感器</vt:lpstr>
      <vt:lpstr>CMOS图像传感器</vt:lpstr>
      <vt:lpstr>CMOS图像传感器</vt:lpstr>
      <vt:lpstr>调试中出现的问题</vt:lpstr>
      <vt:lpstr>模拟电子电路部分</vt:lpstr>
      <vt:lpstr>模拟电子电路部分</vt:lpstr>
      <vt:lpstr>模拟电子电路部分</vt:lpstr>
      <vt:lpstr>模拟电子电路部分</vt:lpstr>
      <vt:lpstr>附加工作</vt:lpstr>
      <vt:lpstr>项目展望</vt:lpstr>
      <vt:lpstr>开发流程</vt:lpstr>
      <vt:lpstr>一些彩蛋——BY OV7670</vt:lpstr>
      <vt:lpstr>谢谢大家，请批评指正</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基于受控车的场地探测系统</dc:title>
  <dc:creator>weight zero</dc:creator>
  <cp:lastModifiedBy>Archer</cp:lastModifiedBy>
  <cp:revision>26</cp:revision>
  <dcterms:created xsi:type="dcterms:W3CDTF">2017-09-07T13:51:30Z</dcterms:created>
  <dcterms:modified xsi:type="dcterms:W3CDTF">2017-09-07T15:30:27Z</dcterms:modified>
</cp:coreProperties>
</file>