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F827-0043-3648-96BA-0B275B04BCA0}" type="datetimeFigureOut">
              <a:rPr kumimoji="1" lang="zh-CN" altLang="en-US" smtClean="0"/>
              <a:t>2017/9/7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1641-F8B4-F449-A281-1FA2C27518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631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F827-0043-3648-96BA-0B275B04BCA0}" type="datetimeFigureOut">
              <a:rPr kumimoji="1" lang="zh-CN" altLang="en-US" smtClean="0"/>
              <a:t>2017/9/7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1641-F8B4-F449-A281-1FA2C27518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342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F827-0043-3648-96BA-0B275B04BCA0}" type="datetimeFigureOut">
              <a:rPr kumimoji="1" lang="zh-CN" altLang="en-US" smtClean="0"/>
              <a:t>2017/9/7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1641-F8B4-F449-A281-1FA2C27518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70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F827-0043-3648-96BA-0B275B04BCA0}" type="datetimeFigureOut">
              <a:rPr kumimoji="1" lang="zh-CN" altLang="en-US" smtClean="0"/>
              <a:t>2017/9/7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1641-F8B4-F449-A281-1FA2C27518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621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F827-0043-3648-96BA-0B275B04BCA0}" type="datetimeFigureOut">
              <a:rPr kumimoji="1" lang="zh-CN" altLang="en-US" smtClean="0"/>
              <a:t>2017/9/7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1641-F8B4-F449-A281-1FA2C27518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64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F827-0043-3648-96BA-0B275B04BCA0}" type="datetimeFigureOut">
              <a:rPr kumimoji="1" lang="zh-CN" altLang="en-US" smtClean="0"/>
              <a:t>2017/9/7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1641-F8B4-F449-A281-1FA2C27518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07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F827-0043-3648-96BA-0B275B04BCA0}" type="datetimeFigureOut">
              <a:rPr kumimoji="1" lang="zh-CN" altLang="en-US" smtClean="0"/>
              <a:t>2017/9/7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1641-F8B4-F449-A281-1FA2C27518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48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F827-0043-3648-96BA-0B275B04BCA0}" type="datetimeFigureOut">
              <a:rPr kumimoji="1" lang="zh-CN" altLang="en-US" smtClean="0"/>
              <a:t>2017/9/7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1641-F8B4-F449-A281-1FA2C27518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716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F827-0043-3648-96BA-0B275B04BCA0}" type="datetimeFigureOut">
              <a:rPr kumimoji="1" lang="zh-CN" altLang="en-US" smtClean="0"/>
              <a:t>2017/9/7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1641-F8B4-F449-A281-1FA2C27518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902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F827-0043-3648-96BA-0B275B04BCA0}" type="datetimeFigureOut">
              <a:rPr kumimoji="1" lang="zh-CN" altLang="en-US" smtClean="0"/>
              <a:t>2017/9/7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1641-F8B4-F449-A281-1FA2C27518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913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F827-0043-3648-96BA-0B275B04BCA0}" type="datetimeFigureOut">
              <a:rPr kumimoji="1" lang="zh-CN" altLang="en-US" smtClean="0"/>
              <a:t>2017/9/7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1641-F8B4-F449-A281-1FA2C27518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800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CF827-0043-3648-96BA-0B275B04BCA0}" type="datetimeFigureOut">
              <a:rPr kumimoji="1" lang="zh-CN" altLang="en-US" smtClean="0"/>
              <a:t>2017/9/7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81641-F8B4-F449-A281-1FA2C27518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52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213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DengXian</vt:lpstr>
      <vt:lpstr>DengXian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Archer</dc:creator>
  <cp:lastModifiedBy>Archer</cp:lastModifiedBy>
  <cp:revision>1</cp:revision>
  <dcterms:created xsi:type="dcterms:W3CDTF">2017-09-07T10:25:29Z</dcterms:created>
  <dcterms:modified xsi:type="dcterms:W3CDTF">2017-09-07T10:25:52Z</dcterms:modified>
</cp:coreProperties>
</file>