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1pPr>
            <a:lvl2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2pPr>
            <a:lvl3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3pPr>
            <a:lvl4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4pPr>
            <a:lvl5pPr>
              <a:defRPr>
                <a:latin typeface="DengXian Light" panose="02010600030101010101" pitchFamily="2" charset="-122"/>
                <a:ea typeface="DengXian Light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DengXian" panose="02010600030101010101" pitchFamily="2" charset="-122"/>
                <a:ea typeface="DengXian" panose="02010600030101010101" pitchFamily="2" charset="-122"/>
              </a:rPr>
              <a:t>基于受</a:t>
            </a:r>
            <a:r>
              <a:rPr lang="zh-CN" altLang="en-US" sz="48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控车</a:t>
            </a:r>
            <a:r>
              <a:rPr lang="zh-CN" altLang="en-US" sz="4800" b="1" dirty="0">
                <a:latin typeface="DengXian" panose="02010600030101010101" pitchFamily="2" charset="-122"/>
                <a:ea typeface="DengXian" panose="02010600030101010101" pitchFamily="2" charset="-122"/>
              </a:rPr>
              <a:t>的场地探</a:t>
            </a:r>
            <a:r>
              <a:rPr lang="zh-CN" altLang="en-US" sz="48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测系</a:t>
            </a:r>
            <a:r>
              <a:rPr lang="zh-CN" altLang="en-US" sz="4800" b="1" dirty="0">
                <a:latin typeface="DengXian" panose="02010600030101010101" pitchFamily="2" charset="-122"/>
                <a:ea typeface="DengXian" panose="02010600030101010101" pitchFamily="2" charset="-122"/>
              </a:rPr>
              <a:t>统</a:t>
            </a:r>
            <a:endParaRPr lang="en-US" sz="4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9558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电子设计小学期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终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结报告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张蔚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桐 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2015011493</a:t>
            </a:r>
          </a:p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陈    崴 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2015011481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0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模拟电子电路部分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zh-CN" altLang="en-US" dirty="0" smtClean="0"/>
              <a:t>工作介绍和项目创新点，调试中出现的问题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电部分 蓝牙炸了</a:t>
            </a:r>
            <a:endParaRPr lang="en-US" altLang="zh-CN" dirty="0" smtClean="0"/>
          </a:p>
          <a:p>
            <a:pPr lvl="1"/>
            <a:r>
              <a:rPr lang="zh-CN" altLang="en-US" dirty="0"/>
              <a:t>模</a:t>
            </a:r>
            <a:r>
              <a:rPr lang="zh-CN" altLang="en-US" dirty="0" smtClean="0"/>
              <a:t>电部分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项目展望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/>
              <a:t>工作日志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2695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85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Arial</vt:lpstr>
      <vt:lpstr>Century Gothic</vt:lpstr>
      <vt:lpstr>Vapor Trail</vt:lpstr>
      <vt:lpstr>基于受控车的场地探测系统</vt:lpstr>
      <vt:lpstr>模拟电子电路部分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基于受控车的场地探测系统</dc:title>
  <dc:creator>weight zero</dc:creator>
  <cp:lastModifiedBy>weight zero</cp:lastModifiedBy>
  <cp:revision>2</cp:revision>
  <dcterms:created xsi:type="dcterms:W3CDTF">2017-09-07T13:51:30Z</dcterms:created>
  <dcterms:modified xsi:type="dcterms:W3CDTF">2017-09-07T14:02:33Z</dcterms:modified>
</cp:coreProperties>
</file>