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4D680-FF5C-0843-B252-9841EAD9A65E}" type="datetimeFigureOut">
              <a:rPr kumimoji="1" lang="zh-CN" altLang="en-US" smtClean="0"/>
              <a:t>2017/9/7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8052A-0A1A-B545-8011-9337ABF9C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13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2017/9/8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31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2017/9/8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42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2017/9/8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0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2017/9/8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21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2017/9/8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4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2017/9/8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07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2017/9/8</a:t>
            </a:r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8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2017/9/8</a:t>
            </a:r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16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2017/9/8</a:t>
            </a:r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02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2017/9/8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13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2017/9/8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00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smtClean="0"/>
              <a:t>2017/9/8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1641-F8B4-F449-A281-1FA2C2751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DengXian</vt:lpstr>
      <vt:lpstr>DengXian Light</vt:lpstr>
      <vt:lpstr>Arial</vt:lpstr>
      <vt:lpstr>Office 主题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Archer</dc:creator>
  <cp:lastModifiedBy>Archer</cp:lastModifiedBy>
  <cp:revision>5</cp:revision>
  <dcterms:created xsi:type="dcterms:W3CDTF">2017-09-07T10:25:29Z</dcterms:created>
  <dcterms:modified xsi:type="dcterms:W3CDTF">2017-09-07T11:03:21Z</dcterms:modified>
</cp:coreProperties>
</file>