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307" r:id="rId2"/>
    <p:sldId id="308" r:id="rId3"/>
    <p:sldId id="309" r:id="rId4"/>
    <p:sldId id="312" r:id="rId5"/>
    <p:sldId id="313" r:id="rId6"/>
    <p:sldId id="314" r:id="rId7"/>
    <p:sldId id="310" r:id="rId8"/>
    <p:sldId id="321" r:id="rId9"/>
    <p:sldId id="315" r:id="rId10"/>
    <p:sldId id="316" r:id="rId11"/>
    <p:sldId id="317" r:id="rId12"/>
    <p:sldId id="323" r:id="rId13"/>
    <p:sldId id="319" r:id="rId14"/>
    <p:sldId id="320" r:id="rId15"/>
    <p:sldId id="322" r:id="rId16"/>
    <p:sldId id="324" r:id="rId17"/>
    <p:sldId id="311" r:id="rId18"/>
    <p:sldId id="328" r:id="rId19"/>
    <p:sldId id="325" r:id="rId20"/>
    <p:sldId id="326" r:id="rId21"/>
    <p:sldId id="327" r:id="rId22"/>
  </p:sldIdLst>
  <p:sldSz cx="9144000" cy="6858000" type="screen4x3"/>
  <p:notesSz cx="6858000" cy="9144000"/>
  <p:embeddedFontLst>
    <p:embeddedFont>
      <p:font typeface="宋体" panose="02010600030101010101" pitchFamily="2" charset="-122"/>
      <p:regular r:id="rId24"/>
    </p:embeddedFont>
    <p:embeddedFont>
      <p:font typeface="华文中宋" panose="020B0604020202020204" charset="-122"/>
      <p:regular r:id="rId25"/>
    </p:embeddedFont>
    <p:embeddedFont>
      <p:font typeface="宋体" panose="02010600030101010101" pitchFamily="2" charset="-122"/>
      <p:regular r:id="rId24"/>
    </p:embeddedFont>
    <p:embeddedFont>
      <p:font typeface="KaiTi" panose="02010609060101010101" pitchFamily="49" charset="-122"/>
      <p:regular r:id="rId26"/>
    </p:embeddedFont>
    <p:embeddedFont>
      <p:font typeface="黑体" panose="02010609060101010101" pitchFamily="49" charset="-122"/>
      <p:regular r:id="rId27"/>
    </p:embeddedFont>
    <p:embeddedFont>
      <p:font typeface="楷体_GB2312" panose="02010609060101010101" charset="-122"/>
      <p:regular r:id="rId28"/>
    </p:embeddedFont>
    <p:embeddedFont>
      <p:font typeface="Calibri" panose="020F0502020204030204" pitchFamily="34" charset="0"/>
      <p:regular r:id="rId29"/>
      <p:bold r:id="rId30"/>
      <p:italic r:id="rId31"/>
      <p:boldItalic r:id="rId32"/>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帅" initials="刘帅" lastIdx="6" clrIdx="0">
    <p:extLst>
      <p:ext uri="{19B8F6BF-5375-455C-9EA6-DF929625EA0E}">
        <p15:presenceInfo xmlns:p15="http://schemas.microsoft.com/office/powerpoint/2012/main" userId="ca154a5e17318e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CC"/>
    <a:srgbClr val="CC0099"/>
    <a:srgbClr val="3333FF"/>
    <a:srgbClr val="FF6600"/>
    <a:srgbClr val="00CC00"/>
    <a:srgbClr val="99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93979" autoAdjust="0"/>
  </p:normalViewPr>
  <p:slideViewPr>
    <p:cSldViewPr>
      <p:cViewPr varScale="1">
        <p:scale>
          <a:sx n="69" d="100"/>
          <a:sy n="69" d="100"/>
        </p:scale>
        <p:origin x="520" y="44"/>
      </p:cViewPr>
      <p:guideLst>
        <p:guide orient="horz" pos="2160"/>
        <p:guide pos="2880"/>
      </p:guideLst>
    </p:cSldViewPr>
  </p:slideViewPr>
  <p:outlineViewPr>
    <p:cViewPr>
      <p:scale>
        <a:sx n="25" d="100"/>
        <a:sy n="25" d="100"/>
      </p:scale>
      <p:origin x="0" y="-7468"/>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CAE4C-1449-4030-AE26-5FA9D7EA0232}" type="doc">
      <dgm:prSet loTypeId="urn:microsoft.com/office/officeart/2005/8/layout/architecture" loCatId="list" qsTypeId="urn:microsoft.com/office/officeart/2005/8/quickstyle/simple3" qsCatId="simple" csTypeId="urn:microsoft.com/office/officeart/2005/8/colors/accent1_2" csCatId="accent1" phldr="1"/>
      <dgm:spPr/>
      <dgm:t>
        <a:bodyPr/>
        <a:lstStyle/>
        <a:p>
          <a:endParaRPr lang="en-US"/>
        </a:p>
      </dgm:t>
    </dgm:pt>
    <dgm:pt modelId="{8DB11F67-01BF-4DE3-AAFE-84D17BD626A9}">
      <dgm:prSet phldrT="[Text]"/>
      <dgm:spPr/>
      <dgm:t>
        <a:bodyPr/>
        <a:lstStyle/>
        <a:p>
          <a:r>
            <a:rPr lang="en-US" altLang="zh-CN" b="1" dirty="0" smtClean="0"/>
            <a:t>Traffic_v1</a:t>
          </a:r>
          <a:r>
            <a:rPr lang="zh-CN" altLang="en-US" b="1" dirty="0" smtClean="0"/>
            <a:t>仿真平台</a:t>
          </a:r>
          <a:endParaRPr lang="en-US" b="1" dirty="0"/>
        </a:p>
      </dgm:t>
    </dgm:pt>
    <dgm:pt modelId="{2E991B63-2C12-4E91-87E6-C08BBC5CF22B}" type="parTrans" cxnId="{C4C6677A-2EDA-4B29-8397-901D6E3CD249}">
      <dgm:prSet/>
      <dgm:spPr/>
      <dgm:t>
        <a:bodyPr/>
        <a:lstStyle/>
        <a:p>
          <a:endParaRPr lang="en-US"/>
        </a:p>
      </dgm:t>
    </dgm:pt>
    <dgm:pt modelId="{3CA79B19-D8AE-4BF9-8FCE-E4EC54E6FE92}" type="sibTrans" cxnId="{C4C6677A-2EDA-4B29-8397-901D6E3CD249}">
      <dgm:prSet/>
      <dgm:spPr/>
      <dgm:t>
        <a:bodyPr/>
        <a:lstStyle/>
        <a:p>
          <a:endParaRPr lang="en-US"/>
        </a:p>
      </dgm:t>
    </dgm:pt>
    <dgm:pt modelId="{C2824AB0-7BAB-4D2D-8DF3-E84F2CACEC89}">
      <dgm:prSet phldrT="[Text]"/>
      <dgm:spPr/>
      <dgm:t>
        <a:bodyPr/>
        <a:lstStyle/>
        <a:p>
          <a:r>
            <a:rPr lang="zh-CN" altLang="en-US" b="1" dirty="0" smtClean="0"/>
            <a:t>核心仿真模块</a:t>
          </a:r>
          <a:endParaRPr lang="en-US" b="1" dirty="0"/>
        </a:p>
      </dgm:t>
    </dgm:pt>
    <dgm:pt modelId="{CC4BDDB4-A69A-46DD-9F95-09337FD73602}" type="parTrans" cxnId="{C7F1432B-9FA5-41B9-B955-577CDB13C0C6}">
      <dgm:prSet/>
      <dgm:spPr/>
      <dgm:t>
        <a:bodyPr/>
        <a:lstStyle/>
        <a:p>
          <a:endParaRPr lang="en-US"/>
        </a:p>
      </dgm:t>
    </dgm:pt>
    <dgm:pt modelId="{756BF3B6-C5BA-4EB8-A63D-80597FCEAA93}" type="sibTrans" cxnId="{C7F1432B-9FA5-41B9-B955-577CDB13C0C6}">
      <dgm:prSet/>
      <dgm:spPr/>
      <dgm:t>
        <a:bodyPr/>
        <a:lstStyle/>
        <a:p>
          <a:endParaRPr lang="en-US"/>
        </a:p>
      </dgm:t>
    </dgm:pt>
    <dgm:pt modelId="{6EACCE85-8672-4A43-89D5-5F6E71C1FE9C}">
      <dgm:prSet phldrT="[Text]"/>
      <dgm:spPr/>
      <dgm:t>
        <a:bodyPr/>
        <a:lstStyle/>
        <a:p>
          <a:r>
            <a:rPr lang="zh-CN" altLang="en-US" b="1" dirty="0" smtClean="0"/>
            <a:t>数据统计模块</a:t>
          </a:r>
          <a:endParaRPr lang="en-US" b="1" dirty="0"/>
        </a:p>
      </dgm:t>
    </dgm:pt>
    <dgm:pt modelId="{83447D90-BCFF-48DC-BE6E-4D8B480CA3E8}" type="parTrans" cxnId="{875C03EF-4BD6-4835-9AF0-75E9A3C5C966}">
      <dgm:prSet/>
      <dgm:spPr/>
      <dgm:t>
        <a:bodyPr/>
        <a:lstStyle/>
        <a:p>
          <a:endParaRPr lang="en-US"/>
        </a:p>
      </dgm:t>
    </dgm:pt>
    <dgm:pt modelId="{E38851BE-76F9-40BB-B149-15F0B97CA22E}" type="sibTrans" cxnId="{875C03EF-4BD6-4835-9AF0-75E9A3C5C966}">
      <dgm:prSet/>
      <dgm:spPr/>
      <dgm:t>
        <a:bodyPr/>
        <a:lstStyle/>
        <a:p>
          <a:endParaRPr lang="en-US"/>
        </a:p>
      </dgm:t>
    </dgm:pt>
    <dgm:pt modelId="{B28AF358-5E45-455C-87AA-27B1D57880AE}">
      <dgm:prSet phldrT="[Text]"/>
      <dgm:spPr/>
      <dgm:t>
        <a:bodyPr/>
        <a:lstStyle/>
        <a:p>
          <a:r>
            <a:rPr lang="zh-CN" altLang="en-US" b="1" dirty="0" smtClean="0"/>
            <a:t>信号控制模块</a:t>
          </a:r>
          <a:endParaRPr lang="en-US" b="1" dirty="0"/>
        </a:p>
      </dgm:t>
    </dgm:pt>
    <dgm:pt modelId="{494848EA-376C-4F19-B83E-D19667688FC2}" type="parTrans" cxnId="{FEDF594A-F316-4F41-B4E4-898C04B03EE2}">
      <dgm:prSet/>
      <dgm:spPr/>
      <dgm:t>
        <a:bodyPr/>
        <a:lstStyle/>
        <a:p>
          <a:endParaRPr lang="en-US"/>
        </a:p>
      </dgm:t>
    </dgm:pt>
    <dgm:pt modelId="{56A42F8A-6101-42F3-9DF8-FDA83627A29F}" type="sibTrans" cxnId="{FEDF594A-F316-4F41-B4E4-898C04B03EE2}">
      <dgm:prSet/>
      <dgm:spPr/>
      <dgm:t>
        <a:bodyPr/>
        <a:lstStyle/>
        <a:p>
          <a:endParaRPr lang="en-US"/>
        </a:p>
      </dgm:t>
    </dgm:pt>
    <dgm:pt modelId="{5A28E4D0-7DFB-4666-8F6F-6AB4258283A3}">
      <dgm:prSet phldrT="[Text]"/>
      <dgm:spPr/>
      <dgm:t>
        <a:bodyPr/>
        <a:lstStyle/>
        <a:p>
          <a:r>
            <a:rPr lang="zh-CN" altLang="en-US" b="1" dirty="0" smtClean="0"/>
            <a:t> </a:t>
          </a:r>
          <a:endParaRPr lang="en-US" b="1" dirty="0"/>
        </a:p>
      </dgm:t>
    </dgm:pt>
    <dgm:pt modelId="{F5B20B73-EED8-4330-AF7C-E89BFF1A3E85}" type="parTrans" cxnId="{A8616EE1-73B4-47AD-93B9-FF40202581DC}">
      <dgm:prSet/>
      <dgm:spPr/>
      <dgm:t>
        <a:bodyPr/>
        <a:lstStyle/>
        <a:p>
          <a:endParaRPr lang="en-US"/>
        </a:p>
      </dgm:t>
    </dgm:pt>
    <dgm:pt modelId="{A0C71E7C-0BD6-47C6-8480-7AA9FAA89C0B}" type="sibTrans" cxnId="{A8616EE1-73B4-47AD-93B9-FF40202581DC}">
      <dgm:prSet/>
      <dgm:spPr/>
      <dgm:t>
        <a:bodyPr/>
        <a:lstStyle/>
        <a:p>
          <a:endParaRPr lang="en-US"/>
        </a:p>
      </dgm:t>
    </dgm:pt>
    <dgm:pt modelId="{DC62D8F2-F824-4148-B5D9-B4717DEC326D}">
      <dgm:prSet phldrT="[Text]"/>
      <dgm:spPr/>
      <dgm:t>
        <a:bodyPr/>
        <a:lstStyle/>
        <a:p>
          <a:r>
            <a:rPr lang="zh-CN" altLang="en-US" b="1" dirty="0" smtClean="0"/>
            <a:t>交互界面模块</a:t>
          </a:r>
          <a:endParaRPr lang="en-US" b="1" dirty="0"/>
        </a:p>
      </dgm:t>
    </dgm:pt>
    <dgm:pt modelId="{5DDC343F-89BF-42DA-91CE-3890B78A027B}" type="parTrans" cxnId="{847AF1B2-68A2-4D4E-B80E-E8C039486F3A}">
      <dgm:prSet/>
      <dgm:spPr/>
      <dgm:t>
        <a:bodyPr/>
        <a:lstStyle/>
        <a:p>
          <a:endParaRPr lang="en-US"/>
        </a:p>
      </dgm:t>
    </dgm:pt>
    <dgm:pt modelId="{92963E05-5C5D-4B88-ABC1-FA983F00AB72}" type="sibTrans" cxnId="{847AF1B2-68A2-4D4E-B80E-E8C039486F3A}">
      <dgm:prSet/>
      <dgm:spPr/>
      <dgm:t>
        <a:bodyPr/>
        <a:lstStyle/>
        <a:p>
          <a:endParaRPr lang="en-US"/>
        </a:p>
      </dgm:t>
    </dgm:pt>
    <dgm:pt modelId="{42FEC61C-557E-46EA-A440-7C92CAC80794}">
      <dgm:prSet phldrT="[Text]"/>
      <dgm:spPr/>
      <dgm:t>
        <a:bodyPr/>
        <a:lstStyle/>
        <a:p>
          <a:r>
            <a:rPr lang="zh-CN" altLang="en-US" b="1" dirty="0" smtClean="0"/>
            <a:t>交互界面模块</a:t>
          </a:r>
          <a:endParaRPr lang="en-US" b="1" dirty="0"/>
        </a:p>
      </dgm:t>
    </dgm:pt>
    <dgm:pt modelId="{418AAC48-00DA-48A8-9B00-485D6C0B3213}" type="parTrans" cxnId="{84910FD1-B528-4A7E-811A-656B216C6B76}">
      <dgm:prSet/>
      <dgm:spPr/>
      <dgm:t>
        <a:bodyPr/>
        <a:lstStyle/>
        <a:p>
          <a:endParaRPr lang="en-US"/>
        </a:p>
      </dgm:t>
    </dgm:pt>
    <dgm:pt modelId="{46041D2D-74A4-46CC-8A8E-4FE55540E030}" type="sibTrans" cxnId="{84910FD1-B528-4A7E-811A-656B216C6B76}">
      <dgm:prSet/>
      <dgm:spPr/>
      <dgm:t>
        <a:bodyPr/>
        <a:lstStyle/>
        <a:p>
          <a:endParaRPr lang="en-US"/>
        </a:p>
      </dgm:t>
    </dgm:pt>
    <dgm:pt modelId="{298021EC-E480-4428-8AA5-1F3E3D2944E0}">
      <dgm:prSet phldrT="[Text]"/>
      <dgm:spPr/>
      <dgm:t>
        <a:bodyPr/>
        <a:lstStyle/>
        <a:p>
          <a:r>
            <a:rPr lang="zh-CN" altLang="en-US" b="1" dirty="0" smtClean="0"/>
            <a:t>用户策略模块</a:t>
          </a:r>
          <a:endParaRPr lang="en-US" b="1" dirty="0"/>
        </a:p>
      </dgm:t>
    </dgm:pt>
    <dgm:pt modelId="{B364D162-2957-4154-AA14-9C8C99CBEF7E}" type="parTrans" cxnId="{F9B6D9A4-1B65-40AD-A6CD-FCB381C1B175}">
      <dgm:prSet/>
      <dgm:spPr/>
      <dgm:t>
        <a:bodyPr/>
        <a:lstStyle/>
        <a:p>
          <a:endParaRPr lang="en-US"/>
        </a:p>
      </dgm:t>
    </dgm:pt>
    <dgm:pt modelId="{51015151-4525-4D74-BF94-E5149C529F67}" type="sibTrans" cxnId="{F9B6D9A4-1B65-40AD-A6CD-FCB381C1B175}">
      <dgm:prSet/>
      <dgm:spPr/>
      <dgm:t>
        <a:bodyPr/>
        <a:lstStyle/>
        <a:p>
          <a:endParaRPr lang="en-US"/>
        </a:p>
      </dgm:t>
    </dgm:pt>
    <dgm:pt modelId="{5472B3B3-F02B-4012-AF82-638893FB220A}">
      <dgm:prSet phldrT="[Text]"/>
      <dgm:spPr/>
      <dgm:t>
        <a:bodyPr/>
        <a:lstStyle/>
        <a:p>
          <a:r>
            <a:rPr lang="zh-CN" altLang="en-US" b="1" smtClean="0"/>
            <a:t>仿真控制模块</a:t>
          </a:r>
          <a:endParaRPr lang="en-US" b="1" dirty="0"/>
        </a:p>
      </dgm:t>
    </dgm:pt>
    <dgm:pt modelId="{FF9C370E-3F27-44C9-B81E-2D8FF29723D6}" type="parTrans" cxnId="{593799BE-2440-45FD-863C-C9D5E474396C}">
      <dgm:prSet/>
      <dgm:spPr/>
      <dgm:t>
        <a:bodyPr/>
        <a:lstStyle/>
        <a:p>
          <a:endParaRPr lang="en-US"/>
        </a:p>
      </dgm:t>
    </dgm:pt>
    <dgm:pt modelId="{8586B343-44D6-44FD-9319-925DC64AC752}" type="sibTrans" cxnId="{593799BE-2440-45FD-863C-C9D5E474396C}">
      <dgm:prSet/>
      <dgm:spPr/>
      <dgm:t>
        <a:bodyPr/>
        <a:lstStyle/>
        <a:p>
          <a:endParaRPr lang="en-US"/>
        </a:p>
      </dgm:t>
    </dgm:pt>
    <dgm:pt modelId="{AC6F00CB-8FE1-4FF2-B1AD-1BA2B2308FFE}">
      <dgm:prSet phldrT="[Text]"/>
      <dgm:spPr/>
      <dgm:t>
        <a:bodyPr/>
        <a:lstStyle/>
        <a:p>
          <a:r>
            <a:rPr lang="en-US" b="1" dirty="0" smtClean="0"/>
            <a:t> </a:t>
          </a:r>
          <a:endParaRPr lang="en-US" b="1" dirty="0"/>
        </a:p>
      </dgm:t>
    </dgm:pt>
    <dgm:pt modelId="{EA88C6AC-26D9-409D-B21E-D9768C696ED0}" type="parTrans" cxnId="{A49C8E05-FC5C-4D3A-8399-85F40DC79013}">
      <dgm:prSet/>
      <dgm:spPr/>
      <dgm:t>
        <a:bodyPr/>
        <a:lstStyle/>
        <a:p>
          <a:endParaRPr lang="en-US"/>
        </a:p>
      </dgm:t>
    </dgm:pt>
    <dgm:pt modelId="{25304493-0FBA-4302-B0E8-17F4F1B2FB81}" type="sibTrans" cxnId="{A49C8E05-FC5C-4D3A-8399-85F40DC79013}">
      <dgm:prSet/>
      <dgm:spPr/>
      <dgm:t>
        <a:bodyPr/>
        <a:lstStyle/>
        <a:p>
          <a:endParaRPr lang="en-US"/>
        </a:p>
      </dgm:t>
    </dgm:pt>
    <dgm:pt modelId="{0E9FAE4C-7C45-40BB-9C7B-EB63EF3E7B1B}" type="pres">
      <dgm:prSet presAssocID="{8E0CAE4C-1449-4030-AE26-5FA9D7EA0232}" presName="Name0" presStyleCnt="0">
        <dgm:presLayoutVars>
          <dgm:chPref val="1"/>
          <dgm:dir/>
          <dgm:animOne val="branch"/>
          <dgm:animLvl val="lvl"/>
          <dgm:resizeHandles/>
        </dgm:presLayoutVars>
      </dgm:prSet>
      <dgm:spPr/>
      <dgm:t>
        <a:bodyPr/>
        <a:lstStyle/>
        <a:p>
          <a:endParaRPr lang="en-US"/>
        </a:p>
      </dgm:t>
    </dgm:pt>
    <dgm:pt modelId="{6D0B07C0-A070-4ACB-B593-978FE1A87F20}" type="pres">
      <dgm:prSet presAssocID="{8DB11F67-01BF-4DE3-AAFE-84D17BD626A9}" presName="vertOne" presStyleCnt="0"/>
      <dgm:spPr/>
    </dgm:pt>
    <dgm:pt modelId="{EB6B3030-D0AC-43BE-8BFF-A36442CF4B76}" type="pres">
      <dgm:prSet presAssocID="{8DB11F67-01BF-4DE3-AAFE-84D17BD626A9}" presName="txOne" presStyleLbl="node0" presStyleIdx="0" presStyleCnt="1">
        <dgm:presLayoutVars>
          <dgm:chPref val="3"/>
        </dgm:presLayoutVars>
      </dgm:prSet>
      <dgm:spPr/>
      <dgm:t>
        <a:bodyPr/>
        <a:lstStyle/>
        <a:p>
          <a:endParaRPr lang="en-US"/>
        </a:p>
      </dgm:t>
    </dgm:pt>
    <dgm:pt modelId="{811DB28B-4478-4EE5-996E-7679E3512F88}" type="pres">
      <dgm:prSet presAssocID="{8DB11F67-01BF-4DE3-AAFE-84D17BD626A9}" presName="parTransOne" presStyleCnt="0"/>
      <dgm:spPr/>
    </dgm:pt>
    <dgm:pt modelId="{3A23FB53-5882-4C00-810D-B55CCB994BE1}" type="pres">
      <dgm:prSet presAssocID="{8DB11F67-01BF-4DE3-AAFE-84D17BD626A9}" presName="horzOne" presStyleCnt="0"/>
      <dgm:spPr/>
    </dgm:pt>
    <dgm:pt modelId="{FB88402E-CD98-4714-8A50-1754E9F18F53}" type="pres">
      <dgm:prSet presAssocID="{298021EC-E480-4428-8AA5-1F3E3D2944E0}" presName="vertTwo" presStyleCnt="0"/>
      <dgm:spPr/>
    </dgm:pt>
    <dgm:pt modelId="{97148F98-0708-437F-B71C-242DA2F8D890}" type="pres">
      <dgm:prSet presAssocID="{298021EC-E480-4428-8AA5-1F3E3D2944E0}" presName="txTwo" presStyleLbl="node2" presStyleIdx="0" presStyleCnt="3">
        <dgm:presLayoutVars>
          <dgm:chPref val="3"/>
        </dgm:presLayoutVars>
      </dgm:prSet>
      <dgm:spPr/>
      <dgm:t>
        <a:bodyPr/>
        <a:lstStyle/>
        <a:p>
          <a:endParaRPr lang="en-US"/>
        </a:p>
      </dgm:t>
    </dgm:pt>
    <dgm:pt modelId="{27B45874-A520-413D-8B86-7000334B3D18}" type="pres">
      <dgm:prSet presAssocID="{298021EC-E480-4428-8AA5-1F3E3D2944E0}" presName="parTransTwo" presStyleCnt="0"/>
      <dgm:spPr/>
    </dgm:pt>
    <dgm:pt modelId="{42490982-8557-4714-82DB-287A5DF711CF}" type="pres">
      <dgm:prSet presAssocID="{298021EC-E480-4428-8AA5-1F3E3D2944E0}" presName="horzTwo" presStyleCnt="0"/>
      <dgm:spPr/>
    </dgm:pt>
    <dgm:pt modelId="{F080ACAF-421D-491A-B140-BAF3BAE13C21}" type="pres">
      <dgm:prSet presAssocID="{AC6F00CB-8FE1-4FF2-B1AD-1BA2B2308FFE}" presName="vertThree" presStyleCnt="0"/>
      <dgm:spPr/>
    </dgm:pt>
    <dgm:pt modelId="{918827B0-CBC5-4A39-AAEA-CB97BA88AF8F}" type="pres">
      <dgm:prSet presAssocID="{AC6F00CB-8FE1-4FF2-B1AD-1BA2B2308FFE}" presName="txThree" presStyleLbl="node3" presStyleIdx="0" presStyleCnt="6">
        <dgm:presLayoutVars>
          <dgm:chPref val="3"/>
        </dgm:presLayoutVars>
      </dgm:prSet>
      <dgm:spPr/>
      <dgm:t>
        <a:bodyPr/>
        <a:lstStyle/>
        <a:p>
          <a:endParaRPr lang="en-US"/>
        </a:p>
      </dgm:t>
    </dgm:pt>
    <dgm:pt modelId="{003661CA-FA10-4C98-A9C0-076BD3DFB213}" type="pres">
      <dgm:prSet presAssocID="{AC6F00CB-8FE1-4FF2-B1AD-1BA2B2308FFE}" presName="horzThree" presStyleCnt="0"/>
      <dgm:spPr/>
    </dgm:pt>
    <dgm:pt modelId="{D840F27D-D6DC-4426-ABCD-951ED6FC234A}" type="pres">
      <dgm:prSet presAssocID="{51015151-4525-4D74-BF94-E5149C529F67}" presName="sibSpaceTwo" presStyleCnt="0"/>
      <dgm:spPr/>
    </dgm:pt>
    <dgm:pt modelId="{D55E9E9D-5EB1-4DFB-A399-CA67A2F0B916}" type="pres">
      <dgm:prSet presAssocID="{C2824AB0-7BAB-4D2D-8DF3-E84F2CACEC89}" presName="vertTwo" presStyleCnt="0"/>
      <dgm:spPr/>
    </dgm:pt>
    <dgm:pt modelId="{1AA1C8CC-128E-46CC-900A-E9558142A496}" type="pres">
      <dgm:prSet presAssocID="{C2824AB0-7BAB-4D2D-8DF3-E84F2CACEC89}" presName="txTwo" presStyleLbl="node2" presStyleIdx="1" presStyleCnt="3">
        <dgm:presLayoutVars>
          <dgm:chPref val="3"/>
        </dgm:presLayoutVars>
      </dgm:prSet>
      <dgm:spPr/>
      <dgm:t>
        <a:bodyPr/>
        <a:lstStyle/>
        <a:p>
          <a:endParaRPr lang="en-US"/>
        </a:p>
      </dgm:t>
    </dgm:pt>
    <dgm:pt modelId="{FBC86530-FA61-41D9-9B3B-A0F218DEB656}" type="pres">
      <dgm:prSet presAssocID="{C2824AB0-7BAB-4D2D-8DF3-E84F2CACEC89}" presName="parTransTwo" presStyleCnt="0"/>
      <dgm:spPr/>
    </dgm:pt>
    <dgm:pt modelId="{06FA481A-679D-49E5-AF56-39A52311261F}" type="pres">
      <dgm:prSet presAssocID="{C2824AB0-7BAB-4D2D-8DF3-E84F2CACEC89}" presName="horzTwo" presStyleCnt="0"/>
      <dgm:spPr/>
    </dgm:pt>
    <dgm:pt modelId="{7B09E60D-0DBB-4E4E-B9AC-4B3C29D654FA}" type="pres">
      <dgm:prSet presAssocID="{5472B3B3-F02B-4012-AF82-638893FB220A}" presName="vertThree" presStyleCnt="0"/>
      <dgm:spPr/>
    </dgm:pt>
    <dgm:pt modelId="{08334980-5128-46C0-9BED-5C1FEFC9282C}" type="pres">
      <dgm:prSet presAssocID="{5472B3B3-F02B-4012-AF82-638893FB220A}" presName="txThree" presStyleLbl="node3" presStyleIdx="1" presStyleCnt="6">
        <dgm:presLayoutVars>
          <dgm:chPref val="3"/>
        </dgm:presLayoutVars>
      </dgm:prSet>
      <dgm:spPr/>
      <dgm:t>
        <a:bodyPr/>
        <a:lstStyle/>
        <a:p>
          <a:endParaRPr lang="en-US"/>
        </a:p>
      </dgm:t>
    </dgm:pt>
    <dgm:pt modelId="{6BBAE4F9-0BB3-4A16-96E1-11F91C0C4C9D}" type="pres">
      <dgm:prSet presAssocID="{5472B3B3-F02B-4012-AF82-638893FB220A}" presName="horzThree" presStyleCnt="0"/>
      <dgm:spPr/>
    </dgm:pt>
    <dgm:pt modelId="{13EF2B8D-828F-4BEE-8BDD-0950D1E37022}" type="pres">
      <dgm:prSet presAssocID="{8586B343-44D6-44FD-9319-925DC64AC752}" presName="sibSpaceThree" presStyleCnt="0"/>
      <dgm:spPr/>
    </dgm:pt>
    <dgm:pt modelId="{9E06AFAE-4758-4D8E-8632-53D2E0D4B31E}" type="pres">
      <dgm:prSet presAssocID="{6EACCE85-8672-4A43-89D5-5F6E71C1FE9C}" presName="vertThree" presStyleCnt="0"/>
      <dgm:spPr/>
    </dgm:pt>
    <dgm:pt modelId="{ACC77AB1-A949-4443-AE89-E695538E8E89}" type="pres">
      <dgm:prSet presAssocID="{6EACCE85-8672-4A43-89D5-5F6E71C1FE9C}" presName="txThree" presStyleLbl="node3" presStyleIdx="2" presStyleCnt="6">
        <dgm:presLayoutVars>
          <dgm:chPref val="3"/>
        </dgm:presLayoutVars>
      </dgm:prSet>
      <dgm:spPr/>
      <dgm:t>
        <a:bodyPr/>
        <a:lstStyle/>
        <a:p>
          <a:endParaRPr lang="en-US"/>
        </a:p>
      </dgm:t>
    </dgm:pt>
    <dgm:pt modelId="{9ECC5E79-85DA-4393-8395-BDEF154B01DF}" type="pres">
      <dgm:prSet presAssocID="{6EACCE85-8672-4A43-89D5-5F6E71C1FE9C}" presName="horzThree" presStyleCnt="0"/>
      <dgm:spPr/>
    </dgm:pt>
    <dgm:pt modelId="{D476ED4F-C9A7-4606-913D-DF8CB6D53532}" type="pres">
      <dgm:prSet presAssocID="{E38851BE-76F9-40BB-B149-15F0B97CA22E}" presName="sibSpaceThree" presStyleCnt="0"/>
      <dgm:spPr/>
    </dgm:pt>
    <dgm:pt modelId="{FC95ECBB-17B5-4CDD-A335-7C0632E217EC}" type="pres">
      <dgm:prSet presAssocID="{42FEC61C-557E-46EA-A440-7C92CAC80794}" presName="vertThree" presStyleCnt="0"/>
      <dgm:spPr/>
    </dgm:pt>
    <dgm:pt modelId="{85EF45B0-1BCA-49C8-A705-E536A5FA3E65}" type="pres">
      <dgm:prSet presAssocID="{42FEC61C-557E-46EA-A440-7C92CAC80794}" presName="txThree" presStyleLbl="node3" presStyleIdx="3" presStyleCnt="6">
        <dgm:presLayoutVars>
          <dgm:chPref val="3"/>
        </dgm:presLayoutVars>
      </dgm:prSet>
      <dgm:spPr/>
      <dgm:t>
        <a:bodyPr/>
        <a:lstStyle/>
        <a:p>
          <a:endParaRPr lang="en-US"/>
        </a:p>
      </dgm:t>
    </dgm:pt>
    <dgm:pt modelId="{AA41BBCE-0CBD-4101-8696-BAB57AB8438C}" type="pres">
      <dgm:prSet presAssocID="{42FEC61C-557E-46EA-A440-7C92CAC80794}" presName="horzThree" presStyleCnt="0"/>
      <dgm:spPr/>
    </dgm:pt>
    <dgm:pt modelId="{72F132E3-6510-4C39-822A-05969895889D}" type="pres">
      <dgm:prSet presAssocID="{756BF3B6-C5BA-4EB8-A63D-80597FCEAA93}" presName="sibSpaceTwo" presStyleCnt="0"/>
      <dgm:spPr/>
    </dgm:pt>
    <dgm:pt modelId="{0E181E04-64BC-4BE9-943D-ECC99517DD4C}" type="pres">
      <dgm:prSet presAssocID="{B28AF358-5E45-455C-87AA-27B1D57880AE}" presName="vertTwo" presStyleCnt="0"/>
      <dgm:spPr/>
    </dgm:pt>
    <dgm:pt modelId="{EAEF1F42-3F93-4659-831C-05F8A4DFBFB0}" type="pres">
      <dgm:prSet presAssocID="{B28AF358-5E45-455C-87AA-27B1D57880AE}" presName="txTwo" presStyleLbl="node2" presStyleIdx="2" presStyleCnt="3">
        <dgm:presLayoutVars>
          <dgm:chPref val="3"/>
        </dgm:presLayoutVars>
      </dgm:prSet>
      <dgm:spPr/>
      <dgm:t>
        <a:bodyPr/>
        <a:lstStyle/>
        <a:p>
          <a:endParaRPr lang="en-US"/>
        </a:p>
      </dgm:t>
    </dgm:pt>
    <dgm:pt modelId="{F3A4ABC7-77AF-447C-A271-B6C729C08B15}" type="pres">
      <dgm:prSet presAssocID="{B28AF358-5E45-455C-87AA-27B1D57880AE}" presName="parTransTwo" presStyleCnt="0"/>
      <dgm:spPr/>
    </dgm:pt>
    <dgm:pt modelId="{C8F677A3-8361-463E-BC19-96342FACDF1F}" type="pres">
      <dgm:prSet presAssocID="{B28AF358-5E45-455C-87AA-27B1D57880AE}" presName="horzTwo" presStyleCnt="0"/>
      <dgm:spPr/>
    </dgm:pt>
    <dgm:pt modelId="{64B2594B-135F-4ED7-A33C-144918316657}" type="pres">
      <dgm:prSet presAssocID="{5A28E4D0-7DFB-4666-8F6F-6AB4258283A3}" presName="vertThree" presStyleCnt="0"/>
      <dgm:spPr/>
    </dgm:pt>
    <dgm:pt modelId="{D82C7BC1-7014-4D28-8F0D-5A304E5F5522}" type="pres">
      <dgm:prSet presAssocID="{5A28E4D0-7DFB-4666-8F6F-6AB4258283A3}" presName="txThree" presStyleLbl="node3" presStyleIdx="4" presStyleCnt="6">
        <dgm:presLayoutVars>
          <dgm:chPref val="3"/>
        </dgm:presLayoutVars>
      </dgm:prSet>
      <dgm:spPr/>
      <dgm:t>
        <a:bodyPr/>
        <a:lstStyle/>
        <a:p>
          <a:endParaRPr lang="en-US"/>
        </a:p>
      </dgm:t>
    </dgm:pt>
    <dgm:pt modelId="{E713A065-FBCA-429D-A4A6-6C19830131A2}" type="pres">
      <dgm:prSet presAssocID="{5A28E4D0-7DFB-4666-8F6F-6AB4258283A3}" presName="horzThree" presStyleCnt="0"/>
      <dgm:spPr/>
    </dgm:pt>
    <dgm:pt modelId="{1330DD71-08E2-480B-82C3-219C1166018E}" type="pres">
      <dgm:prSet presAssocID="{A0C71E7C-0BD6-47C6-8480-7AA9FAA89C0B}" presName="sibSpaceThree" presStyleCnt="0"/>
      <dgm:spPr/>
    </dgm:pt>
    <dgm:pt modelId="{2A514CE6-C6CA-47DC-BEE6-CA6F9ABCFDDE}" type="pres">
      <dgm:prSet presAssocID="{DC62D8F2-F824-4148-B5D9-B4717DEC326D}" presName="vertThree" presStyleCnt="0"/>
      <dgm:spPr/>
    </dgm:pt>
    <dgm:pt modelId="{AC738986-8028-4AA9-88C1-3C1FA0B1F2BC}" type="pres">
      <dgm:prSet presAssocID="{DC62D8F2-F824-4148-B5D9-B4717DEC326D}" presName="txThree" presStyleLbl="node3" presStyleIdx="5" presStyleCnt="6">
        <dgm:presLayoutVars>
          <dgm:chPref val="3"/>
        </dgm:presLayoutVars>
      </dgm:prSet>
      <dgm:spPr/>
      <dgm:t>
        <a:bodyPr/>
        <a:lstStyle/>
        <a:p>
          <a:endParaRPr lang="en-US"/>
        </a:p>
      </dgm:t>
    </dgm:pt>
    <dgm:pt modelId="{42CD9DED-7FD9-4DC6-AF18-B8403EB8A750}" type="pres">
      <dgm:prSet presAssocID="{DC62D8F2-F824-4148-B5D9-B4717DEC326D}" presName="horzThree" presStyleCnt="0"/>
      <dgm:spPr/>
    </dgm:pt>
  </dgm:ptLst>
  <dgm:cxnLst>
    <dgm:cxn modelId="{EEE0AE7B-62E1-47F0-BCCF-B160992CC699}" type="presOf" srcId="{5472B3B3-F02B-4012-AF82-638893FB220A}" destId="{08334980-5128-46C0-9BED-5C1FEFC9282C}" srcOrd="0" destOrd="0" presId="urn:microsoft.com/office/officeart/2005/8/layout/architecture"/>
    <dgm:cxn modelId="{ADFCE3BD-F298-4972-9A31-CF2437637BFA}" type="presOf" srcId="{8E0CAE4C-1449-4030-AE26-5FA9D7EA0232}" destId="{0E9FAE4C-7C45-40BB-9C7B-EB63EF3E7B1B}" srcOrd="0" destOrd="0" presId="urn:microsoft.com/office/officeart/2005/8/layout/architecture"/>
    <dgm:cxn modelId="{A8616EE1-73B4-47AD-93B9-FF40202581DC}" srcId="{B28AF358-5E45-455C-87AA-27B1D57880AE}" destId="{5A28E4D0-7DFB-4666-8F6F-6AB4258283A3}" srcOrd="0" destOrd="0" parTransId="{F5B20B73-EED8-4330-AF7C-E89BFF1A3E85}" sibTransId="{A0C71E7C-0BD6-47C6-8480-7AA9FAA89C0B}"/>
    <dgm:cxn modelId="{5B5812EB-5183-405B-99E7-4D1F11FEDA43}" type="presOf" srcId="{42FEC61C-557E-46EA-A440-7C92CAC80794}" destId="{85EF45B0-1BCA-49C8-A705-E536A5FA3E65}" srcOrd="0" destOrd="0" presId="urn:microsoft.com/office/officeart/2005/8/layout/architecture"/>
    <dgm:cxn modelId="{877F6026-9DFD-4084-84A5-44D7074E818A}" type="presOf" srcId="{5A28E4D0-7DFB-4666-8F6F-6AB4258283A3}" destId="{D82C7BC1-7014-4D28-8F0D-5A304E5F5522}" srcOrd="0" destOrd="0" presId="urn:microsoft.com/office/officeart/2005/8/layout/architecture"/>
    <dgm:cxn modelId="{875C03EF-4BD6-4835-9AF0-75E9A3C5C966}" srcId="{C2824AB0-7BAB-4D2D-8DF3-E84F2CACEC89}" destId="{6EACCE85-8672-4A43-89D5-5F6E71C1FE9C}" srcOrd="1" destOrd="0" parTransId="{83447D90-BCFF-48DC-BE6E-4D8B480CA3E8}" sibTransId="{E38851BE-76F9-40BB-B149-15F0B97CA22E}"/>
    <dgm:cxn modelId="{593799BE-2440-45FD-863C-C9D5E474396C}" srcId="{C2824AB0-7BAB-4D2D-8DF3-E84F2CACEC89}" destId="{5472B3B3-F02B-4012-AF82-638893FB220A}" srcOrd="0" destOrd="0" parTransId="{FF9C370E-3F27-44C9-B81E-2D8FF29723D6}" sibTransId="{8586B343-44D6-44FD-9319-925DC64AC752}"/>
    <dgm:cxn modelId="{3F138836-1E0A-45C4-8708-8076766B096D}" type="presOf" srcId="{6EACCE85-8672-4A43-89D5-5F6E71C1FE9C}" destId="{ACC77AB1-A949-4443-AE89-E695538E8E89}" srcOrd="0" destOrd="0" presId="urn:microsoft.com/office/officeart/2005/8/layout/architecture"/>
    <dgm:cxn modelId="{5C60FA3B-8753-4CFA-BFBC-F2C1576E3574}" type="presOf" srcId="{C2824AB0-7BAB-4D2D-8DF3-E84F2CACEC89}" destId="{1AA1C8CC-128E-46CC-900A-E9558142A496}" srcOrd="0" destOrd="0" presId="urn:microsoft.com/office/officeart/2005/8/layout/architecture"/>
    <dgm:cxn modelId="{847AF1B2-68A2-4D4E-B80E-E8C039486F3A}" srcId="{B28AF358-5E45-455C-87AA-27B1D57880AE}" destId="{DC62D8F2-F824-4148-B5D9-B4717DEC326D}" srcOrd="1" destOrd="0" parTransId="{5DDC343F-89BF-42DA-91CE-3890B78A027B}" sibTransId="{92963E05-5C5D-4B88-ABC1-FA983F00AB72}"/>
    <dgm:cxn modelId="{C4C6677A-2EDA-4B29-8397-901D6E3CD249}" srcId="{8E0CAE4C-1449-4030-AE26-5FA9D7EA0232}" destId="{8DB11F67-01BF-4DE3-AAFE-84D17BD626A9}" srcOrd="0" destOrd="0" parTransId="{2E991B63-2C12-4E91-87E6-C08BBC5CF22B}" sibTransId="{3CA79B19-D8AE-4BF9-8FCE-E4EC54E6FE92}"/>
    <dgm:cxn modelId="{3F38FD6C-BC6C-4792-BD66-B8A3A841D17F}" type="presOf" srcId="{B28AF358-5E45-455C-87AA-27B1D57880AE}" destId="{EAEF1F42-3F93-4659-831C-05F8A4DFBFB0}" srcOrd="0" destOrd="0" presId="urn:microsoft.com/office/officeart/2005/8/layout/architecture"/>
    <dgm:cxn modelId="{6D742821-93E2-4C9B-A89F-C560CA39C3BB}" type="presOf" srcId="{8DB11F67-01BF-4DE3-AAFE-84D17BD626A9}" destId="{EB6B3030-D0AC-43BE-8BFF-A36442CF4B76}" srcOrd="0" destOrd="0" presId="urn:microsoft.com/office/officeart/2005/8/layout/architecture"/>
    <dgm:cxn modelId="{A49C8E05-FC5C-4D3A-8399-85F40DC79013}" srcId="{298021EC-E480-4428-8AA5-1F3E3D2944E0}" destId="{AC6F00CB-8FE1-4FF2-B1AD-1BA2B2308FFE}" srcOrd="0" destOrd="0" parTransId="{EA88C6AC-26D9-409D-B21E-D9768C696ED0}" sibTransId="{25304493-0FBA-4302-B0E8-17F4F1B2FB81}"/>
    <dgm:cxn modelId="{4032857B-F05F-4B08-A59F-17F9EA9491DF}" type="presOf" srcId="{DC62D8F2-F824-4148-B5D9-B4717DEC326D}" destId="{AC738986-8028-4AA9-88C1-3C1FA0B1F2BC}" srcOrd="0" destOrd="0" presId="urn:microsoft.com/office/officeart/2005/8/layout/architecture"/>
    <dgm:cxn modelId="{7FC1CB87-02A2-4AD1-853B-0311895FD6D6}" type="presOf" srcId="{AC6F00CB-8FE1-4FF2-B1AD-1BA2B2308FFE}" destId="{918827B0-CBC5-4A39-AAEA-CB97BA88AF8F}" srcOrd="0" destOrd="0" presId="urn:microsoft.com/office/officeart/2005/8/layout/architecture"/>
    <dgm:cxn modelId="{F9B6D9A4-1B65-40AD-A6CD-FCB381C1B175}" srcId="{8DB11F67-01BF-4DE3-AAFE-84D17BD626A9}" destId="{298021EC-E480-4428-8AA5-1F3E3D2944E0}" srcOrd="0" destOrd="0" parTransId="{B364D162-2957-4154-AA14-9C8C99CBEF7E}" sibTransId="{51015151-4525-4D74-BF94-E5149C529F67}"/>
    <dgm:cxn modelId="{16B785FF-E006-4CC0-90A7-9B81D1A34F1C}" type="presOf" srcId="{298021EC-E480-4428-8AA5-1F3E3D2944E0}" destId="{97148F98-0708-437F-B71C-242DA2F8D890}" srcOrd="0" destOrd="0" presId="urn:microsoft.com/office/officeart/2005/8/layout/architecture"/>
    <dgm:cxn modelId="{FEDF594A-F316-4F41-B4E4-898C04B03EE2}" srcId="{8DB11F67-01BF-4DE3-AAFE-84D17BD626A9}" destId="{B28AF358-5E45-455C-87AA-27B1D57880AE}" srcOrd="2" destOrd="0" parTransId="{494848EA-376C-4F19-B83E-D19667688FC2}" sibTransId="{56A42F8A-6101-42F3-9DF8-FDA83627A29F}"/>
    <dgm:cxn modelId="{C7F1432B-9FA5-41B9-B955-577CDB13C0C6}" srcId="{8DB11F67-01BF-4DE3-AAFE-84D17BD626A9}" destId="{C2824AB0-7BAB-4D2D-8DF3-E84F2CACEC89}" srcOrd="1" destOrd="0" parTransId="{CC4BDDB4-A69A-46DD-9F95-09337FD73602}" sibTransId="{756BF3B6-C5BA-4EB8-A63D-80597FCEAA93}"/>
    <dgm:cxn modelId="{84910FD1-B528-4A7E-811A-656B216C6B76}" srcId="{C2824AB0-7BAB-4D2D-8DF3-E84F2CACEC89}" destId="{42FEC61C-557E-46EA-A440-7C92CAC80794}" srcOrd="2" destOrd="0" parTransId="{418AAC48-00DA-48A8-9B00-485D6C0B3213}" sibTransId="{46041D2D-74A4-46CC-8A8E-4FE55540E030}"/>
    <dgm:cxn modelId="{075ED035-CE16-4BF3-8CC3-EDA51303DBC8}" type="presParOf" srcId="{0E9FAE4C-7C45-40BB-9C7B-EB63EF3E7B1B}" destId="{6D0B07C0-A070-4ACB-B593-978FE1A87F20}" srcOrd="0" destOrd="0" presId="urn:microsoft.com/office/officeart/2005/8/layout/architecture"/>
    <dgm:cxn modelId="{8CCF8C69-5B58-4D0F-91CB-B9FE29281589}" type="presParOf" srcId="{6D0B07C0-A070-4ACB-B593-978FE1A87F20}" destId="{EB6B3030-D0AC-43BE-8BFF-A36442CF4B76}" srcOrd="0" destOrd="0" presId="urn:microsoft.com/office/officeart/2005/8/layout/architecture"/>
    <dgm:cxn modelId="{8A2B1E4A-1D64-4A44-8E1C-F770E74B249B}" type="presParOf" srcId="{6D0B07C0-A070-4ACB-B593-978FE1A87F20}" destId="{811DB28B-4478-4EE5-996E-7679E3512F88}" srcOrd="1" destOrd="0" presId="urn:microsoft.com/office/officeart/2005/8/layout/architecture"/>
    <dgm:cxn modelId="{7FFA44EE-B7F1-465A-9789-851D72691FA5}" type="presParOf" srcId="{6D0B07C0-A070-4ACB-B593-978FE1A87F20}" destId="{3A23FB53-5882-4C00-810D-B55CCB994BE1}" srcOrd="2" destOrd="0" presId="urn:microsoft.com/office/officeart/2005/8/layout/architecture"/>
    <dgm:cxn modelId="{8DB69550-928C-46F0-859E-75078353EB44}" type="presParOf" srcId="{3A23FB53-5882-4C00-810D-B55CCB994BE1}" destId="{FB88402E-CD98-4714-8A50-1754E9F18F53}" srcOrd="0" destOrd="0" presId="urn:microsoft.com/office/officeart/2005/8/layout/architecture"/>
    <dgm:cxn modelId="{20FAC5DC-EEAC-4E42-BB3E-D31666263B9C}" type="presParOf" srcId="{FB88402E-CD98-4714-8A50-1754E9F18F53}" destId="{97148F98-0708-437F-B71C-242DA2F8D890}" srcOrd="0" destOrd="0" presId="urn:microsoft.com/office/officeart/2005/8/layout/architecture"/>
    <dgm:cxn modelId="{BD684EF2-9FED-42E8-8774-41F9554C600C}" type="presParOf" srcId="{FB88402E-CD98-4714-8A50-1754E9F18F53}" destId="{27B45874-A520-413D-8B86-7000334B3D18}" srcOrd="1" destOrd="0" presId="urn:microsoft.com/office/officeart/2005/8/layout/architecture"/>
    <dgm:cxn modelId="{B59AA5BC-251E-44B3-83EF-A18E61D9B33D}" type="presParOf" srcId="{FB88402E-CD98-4714-8A50-1754E9F18F53}" destId="{42490982-8557-4714-82DB-287A5DF711CF}" srcOrd="2" destOrd="0" presId="urn:microsoft.com/office/officeart/2005/8/layout/architecture"/>
    <dgm:cxn modelId="{D9487543-750C-4664-85A3-57C967B6DC78}" type="presParOf" srcId="{42490982-8557-4714-82DB-287A5DF711CF}" destId="{F080ACAF-421D-491A-B140-BAF3BAE13C21}" srcOrd="0" destOrd="0" presId="urn:microsoft.com/office/officeart/2005/8/layout/architecture"/>
    <dgm:cxn modelId="{E319F008-FBDC-4B9C-A95B-47BA968A6157}" type="presParOf" srcId="{F080ACAF-421D-491A-B140-BAF3BAE13C21}" destId="{918827B0-CBC5-4A39-AAEA-CB97BA88AF8F}" srcOrd="0" destOrd="0" presId="urn:microsoft.com/office/officeart/2005/8/layout/architecture"/>
    <dgm:cxn modelId="{30E1EA08-9559-45C7-8885-9A480D8122B7}" type="presParOf" srcId="{F080ACAF-421D-491A-B140-BAF3BAE13C21}" destId="{003661CA-FA10-4C98-A9C0-076BD3DFB213}" srcOrd="1" destOrd="0" presId="urn:microsoft.com/office/officeart/2005/8/layout/architecture"/>
    <dgm:cxn modelId="{E449B99C-8CA2-4241-8CE0-1E99BD933932}" type="presParOf" srcId="{3A23FB53-5882-4C00-810D-B55CCB994BE1}" destId="{D840F27D-D6DC-4426-ABCD-951ED6FC234A}" srcOrd="1" destOrd="0" presId="urn:microsoft.com/office/officeart/2005/8/layout/architecture"/>
    <dgm:cxn modelId="{06FA5B39-7225-416E-8804-6EF9344DA82D}" type="presParOf" srcId="{3A23FB53-5882-4C00-810D-B55CCB994BE1}" destId="{D55E9E9D-5EB1-4DFB-A399-CA67A2F0B916}" srcOrd="2" destOrd="0" presId="urn:microsoft.com/office/officeart/2005/8/layout/architecture"/>
    <dgm:cxn modelId="{025781B1-01A8-4BAB-8AF4-8E96B9927A68}" type="presParOf" srcId="{D55E9E9D-5EB1-4DFB-A399-CA67A2F0B916}" destId="{1AA1C8CC-128E-46CC-900A-E9558142A496}" srcOrd="0" destOrd="0" presId="urn:microsoft.com/office/officeart/2005/8/layout/architecture"/>
    <dgm:cxn modelId="{1E86D73E-EA48-4BF3-A33D-FD2DA2413CCE}" type="presParOf" srcId="{D55E9E9D-5EB1-4DFB-A399-CA67A2F0B916}" destId="{FBC86530-FA61-41D9-9B3B-A0F218DEB656}" srcOrd="1" destOrd="0" presId="urn:microsoft.com/office/officeart/2005/8/layout/architecture"/>
    <dgm:cxn modelId="{6FD5EF67-E6BE-48E9-9138-04F5CFD54070}" type="presParOf" srcId="{D55E9E9D-5EB1-4DFB-A399-CA67A2F0B916}" destId="{06FA481A-679D-49E5-AF56-39A52311261F}" srcOrd="2" destOrd="0" presId="urn:microsoft.com/office/officeart/2005/8/layout/architecture"/>
    <dgm:cxn modelId="{B45977DA-09A5-4E55-A33E-F370C7FC5548}" type="presParOf" srcId="{06FA481A-679D-49E5-AF56-39A52311261F}" destId="{7B09E60D-0DBB-4E4E-B9AC-4B3C29D654FA}" srcOrd="0" destOrd="0" presId="urn:microsoft.com/office/officeart/2005/8/layout/architecture"/>
    <dgm:cxn modelId="{F332A490-6E64-4F40-88D9-10382D1CD1F0}" type="presParOf" srcId="{7B09E60D-0DBB-4E4E-B9AC-4B3C29D654FA}" destId="{08334980-5128-46C0-9BED-5C1FEFC9282C}" srcOrd="0" destOrd="0" presId="urn:microsoft.com/office/officeart/2005/8/layout/architecture"/>
    <dgm:cxn modelId="{266A20C9-9F76-4A65-AAE6-C0EBFB1DA1B8}" type="presParOf" srcId="{7B09E60D-0DBB-4E4E-B9AC-4B3C29D654FA}" destId="{6BBAE4F9-0BB3-4A16-96E1-11F91C0C4C9D}" srcOrd="1" destOrd="0" presId="urn:microsoft.com/office/officeart/2005/8/layout/architecture"/>
    <dgm:cxn modelId="{ED19094E-EBBB-4EF8-ABED-7D1098AEA586}" type="presParOf" srcId="{06FA481A-679D-49E5-AF56-39A52311261F}" destId="{13EF2B8D-828F-4BEE-8BDD-0950D1E37022}" srcOrd="1" destOrd="0" presId="urn:microsoft.com/office/officeart/2005/8/layout/architecture"/>
    <dgm:cxn modelId="{8D69B5B1-CB99-4CB1-8880-EC722A53F705}" type="presParOf" srcId="{06FA481A-679D-49E5-AF56-39A52311261F}" destId="{9E06AFAE-4758-4D8E-8632-53D2E0D4B31E}" srcOrd="2" destOrd="0" presId="urn:microsoft.com/office/officeart/2005/8/layout/architecture"/>
    <dgm:cxn modelId="{9C04ED62-5751-4E35-95EC-ADBBD4ED85F2}" type="presParOf" srcId="{9E06AFAE-4758-4D8E-8632-53D2E0D4B31E}" destId="{ACC77AB1-A949-4443-AE89-E695538E8E89}" srcOrd="0" destOrd="0" presId="urn:microsoft.com/office/officeart/2005/8/layout/architecture"/>
    <dgm:cxn modelId="{AAD5C48C-2041-47A4-9CA3-969D19F01DB4}" type="presParOf" srcId="{9E06AFAE-4758-4D8E-8632-53D2E0D4B31E}" destId="{9ECC5E79-85DA-4393-8395-BDEF154B01DF}" srcOrd="1" destOrd="0" presId="urn:microsoft.com/office/officeart/2005/8/layout/architecture"/>
    <dgm:cxn modelId="{1FD506BC-9AF7-416E-816E-D6E85D1977A5}" type="presParOf" srcId="{06FA481A-679D-49E5-AF56-39A52311261F}" destId="{D476ED4F-C9A7-4606-913D-DF8CB6D53532}" srcOrd="3" destOrd="0" presId="urn:microsoft.com/office/officeart/2005/8/layout/architecture"/>
    <dgm:cxn modelId="{6203D938-6E3B-4DE4-A0A3-F0A1E873D9B7}" type="presParOf" srcId="{06FA481A-679D-49E5-AF56-39A52311261F}" destId="{FC95ECBB-17B5-4CDD-A335-7C0632E217EC}" srcOrd="4" destOrd="0" presId="urn:microsoft.com/office/officeart/2005/8/layout/architecture"/>
    <dgm:cxn modelId="{9861FD81-505F-47A0-A90C-3D99729FBB77}" type="presParOf" srcId="{FC95ECBB-17B5-4CDD-A335-7C0632E217EC}" destId="{85EF45B0-1BCA-49C8-A705-E536A5FA3E65}" srcOrd="0" destOrd="0" presId="urn:microsoft.com/office/officeart/2005/8/layout/architecture"/>
    <dgm:cxn modelId="{519A16B2-5E99-4786-9785-9E017663EB95}" type="presParOf" srcId="{FC95ECBB-17B5-4CDD-A335-7C0632E217EC}" destId="{AA41BBCE-0CBD-4101-8696-BAB57AB8438C}" srcOrd="1" destOrd="0" presId="urn:microsoft.com/office/officeart/2005/8/layout/architecture"/>
    <dgm:cxn modelId="{F168015C-91B7-48B3-9A94-E55134C55AF1}" type="presParOf" srcId="{3A23FB53-5882-4C00-810D-B55CCB994BE1}" destId="{72F132E3-6510-4C39-822A-05969895889D}" srcOrd="3" destOrd="0" presId="urn:microsoft.com/office/officeart/2005/8/layout/architecture"/>
    <dgm:cxn modelId="{5FCD5508-9BD2-4116-81F9-06E2CF770EB3}" type="presParOf" srcId="{3A23FB53-5882-4C00-810D-B55CCB994BE1}" destId="{0E181E04-64BC-4BE9-943D-ECC99517DD4C}" srcOrd="4" destOrd="0" presId="urn:microsoft.com/office/officeart/2005/8/layout/architecture"/>
    <dgm:cxn modelId="{7C9C95F3-F684-4053-8CA8-9C234BEA9449}" type="presParOf" srcId="{0E181E04-64BC-4BE9-943D-ECC99517DD4C}" destId="{EAEF1F42-3F93-4659-831C-05F8A4DFBFB0}" srcOrd="0" destOrd="0" presId="urn:microsoft.com/office/officeart/2005/8/layout/architecture"/>
    <dgm:cxn modelId="{217F2ED5-FDF2-4F52-B22D-CBF3CBEC2338}" type="presParOf" srcId="{0E181E04-64BC-4BE9-943D-ECC99517DD4C}" destId="{F3A4ABC7-77AF-447C-A271-B6C729C08B15}" srcOrd="1" destOrd="0" presId="urn:microsoft.com/office/officeart/2005/8/layout/architecture"/>
    <dgm:cxn modelId="{8D13B738-8737-447A-BD40-CA2CAF56A57A}" type="presParOf" srcId="{0E181E04-64BC-4BE9-943D-ECC99517DD4C}" destId="{C8F677A3-8361-463E-BC19-96342FACDF1F}" srcOrd="2" destOrd="0" presId="urn:microsoft.com/office/officeart/2005/8/layout/architecture"/>
    <dgm:cxn modelId="{4BD4DEE1-EC97-4F8D-AA5D-533E0F0AAA3F}" type="presParOf" srcId="{C8F677A3-8361-463E-BC19-96342FACDF1F}" destId="{64B2594B-135F-4ED7-A33C-144918316657}" srcOrd="0" destOrd="0" presId="urn:microsoft.com/office/officeart/2005/8/layout/architecture"/>
    <dgm:cxn modelId="{33EBBA8C-649F-4653-A105-B79F2C78D03E}" type="presParOf" srcId="{64B2594B-135F-4ED7-A33C-144918316657}" destId="{D82C7BC1-7014-4D28-8F0D-5A304E5F5522}" srcOrd="0" destOrd="0" presId="urn:microsoft.com/office/officeart/2005/8/layout/architecture"/>
    <dgm:cxn modelId="{37C3A522-3F61-424F-A820-287F0F33089C}" type="presParOf" srcId="{64B2594B-135F-4ED7-A33C-144918316657}" destId="{E713A065-FBCA-429D-A4A6-6C19830131A2}" srcOrd="1" destOrd="0" presId="urn:microsoft.com/office/officeart/2005/8/layout/architecture"/>
    <dgm:cxn modelId="{9C063995-8996-499E-B031-42E1C9FDA6E7}" type="presParOf" srcId="{C8F677A3-8361-463E-BC19-96342FACDF1F}" destId="{1330DD71-08E2-480B-82C3-219C1166018E}" srcOrd="1" destOrd="0" presId="urn:microsoft.com/office/officeart/2005/8/layout/architecture"/>
    <dgm:cxn modelId="{CBC37185-E7CA-4908-87A0-62D82517C75B}" type="presParOf" srcId="{C8F677A3-8361-463E-BC19-96342FACDF1F}" destId="{2A514CE6-C6CA-47DC-BEE6-CA6F9ABCFDDE}" srcOrd="2" destOrd="0" presId="urn:microsoft.com/office/officeart/2005/8/layout/architecture"/>
    <dgm:cxn modelId="{E93F99CC-3806-436C-84ED-4E26345F1B79}" type="presParOf" srcId="{2A514CE6-C6CA-47DC-BEE6-CA6F9ABCFDDE}" destId="{AC738986-8028-4AA9-88C1-3C1FA0B1F2BC}" srcOrd="0" destOrd="0" presId="urn:microsoft.com/office/officeart/2005/8/layout/architecture"/>
    <dgm:cxn modelId="{E849FB44-EB4E-44C6-81CF-8981F2040C44}" type="presParOf" srcId="{2A514CE6-C6CA-47DC-BEE6-CA6F9ABCFDDE}" destId="{42CD9DED-7FD9-4DC6-AF18-B8403EB8A75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2443E8-E5E7-4C82-8DF1-F0707679FB45}" type="doc">
      <dgm:prSet loTypeId="urn:microsoft.com/office/officeart/2005/8/layout/bProcess3" loCatId="process" qsTypeId="urn:microsoft.com/office/officeart/2005/8/quickstyle/simple5" qsCatId="simple" csTypeId="urn:microsoft.com/office/officeart/2005/8/colors/colorful3" csCatId="colorful" phldr="1"/>
      <dgm:spPr/>
      <dgm:t>
        <a:bodyPr/>
        <a:lstStyle/>
        <a:p>
          <a:endParaRPr lang="en-US"/>
        </a:p>
      </dgm:t>
    </dgm:pt>
    <dgm:pt modelId="{26DEA451-A4FA-4CFF-8C2E-A0DBF36E6302}">
      <dgm:prSet phldrT="[Text]"/>
      <dgm:spPr/>
      <dgm:t>
        <a:bodyPr/>
        <a:lstStyle/>
        <a:p>
          <a:r>
            <a:rPr lang="zh-CN" altLang="en-US" b="1" dirty="0" smtClean="0">
              <a:solidFill>
                <a:schemeClr val="tx1"/>
              </a:solidFill>
            </a:rPr>
            <a:t>系统时间步进</a:t>
          </a:r>
          <a:r>
            <a:rPr lang="en-US" altLang="zh-CN" b="1" dirty="0" smtClean="0">
              <a:solidFill>
                <a:schemeClr val="tx1"/>
              </a:solidFill>
            </a:rPr>
            <a:t/>
          </a:r>
          <a:br>
            <a:rPr lang="en-US" altLang="zh-CN" b="1" dirty="0" smtClean="0">
              <a:solidFill>
                <a:schemeClr val="tx1"/>
              </a:solidFill>
            </a:rPr>
          </a:br>
          <a:r>
            <a:rPr lang="zh-CN" altLang="en-US" b="1" dirty="0" smtClean="0">
              <a:solidFill>
                <a:schemeClr val="tx1"/>
              </a:solidFill>
            </a:rPr>
            <a:t>核心处理</a:t>
          </a:r>
          <a:endParaRPr lang="en-US" b="1" dirty="0">
            <a:solidFill>
              <a:schemeClr val="tx1"/>
            </a:solidFill>
          </a:endParaRPr>
        </a:p>
      </dgm:t>
    </dgm:pt>
    <dgm:pt modelId="{B06B468C-678E-4A60-AA9D-3BB004266478}" type="parTrans" cxnId="{495E8429-F5D8-4F75-A5AA-FD7EDEAC6C2A}">
      <dgm:prSet/>
      <dgm:spPr/>
      <dgm:t>
        <a:bodyPr/>
        <a:lstStyle/>
        <a:p>
          <a:endParaRPr lang="en-US"/>
        </a:p>
      </dgm:t>
    </dgm:pt>
    <dgm:pt modelId="{7C5CC4F9-4E76-42EA-B7DC-85B96E7E7F21}" type="sibTrans" cxnId="{495E8429-F5D8-4F75-A5AA-FD7EDEAC6C2A}">
      <dgm:prSet/>
      <dgm:spPr/>
      <dgm:t>
        <a:bodyPr/>
        <a:lstStyle/>
        <a:p>
          <a:endParaRPr lang="en-US" b="1"/>
        </a:p>
      </dgm:t>
    </dgm:pt>
    <dgm:pt modelId="{A1EC5C15-06D9-4250-BEAF-0CCF824F19BB}">
      <dgm:prSet phldrT="[Text]"/>
      <dgm:spPr/>
      <dgm:t>
        <a:bodyPr/>
        <a:lstStyle/>
        <a:p>
          <a:r>
            <a:rPr lang="zh-CN" altLang="en-US" b="1" dirty="0" smtClean="0">
              <a:solidFill>
                <a:schemeClr val="tx1"/>
              </a:solidFill>
            </a:rPr>
            <a:t>用户策略调用</a:t>
          </a:r>
          <a:endParaRPr lang="en-US" b="1" dirty="0">
            <a:solidFill>
              <a:schemeClr val="tx1"/>
            </a:solidFill>
          </a:endParaRPr>
        </a:p>
      </dgm:t>
    </dgm:pt>
    <dgm:pt modelId="{275E8E0B-4A5A-4EE3-A94B-62D69FE77A99}" type="parTrans" cxnId="{F3DA3ACA-F183-4A2C-8A00-9BF237FF23F4}">
      <dgm:prSet/>
      <dgm:spPr/>
      <dgm:t>
        <a:bodyPr/>
        <a:lstStyle/>
        <a:p>
          <a:endParaRPr lang="en-US"/>
        </a:p>
      </dgm:t>
    </dgm:pt>
    <dgm:pt modelId="{C062A4E2-30A8-4C73-827B-39A2EE2FE23F}" type="sibTrans" cxnId="{F3DA3ACA-F183-4A2C-8A00-9BF237FF23F4}">
      <dgm:prSet/>
      <dgm:spPr/>
      <dgm:t>
        <a:bodyPr/>
        <a:lstStyle/>
        <a:p>
          <a:endParaRPr lang="en-US" b="1" dirty="0"/>
        </a:p>
      </dgm:t>
    </dgm:pt>
    <dgm:pt modelId="{2C725F98-B631-40C3-80A0-1514251F6D91}">
      <dgm:prSet phldrT="[Text]"/>
      <dgm:spPr/>
      <dgm:t>
        <a:bodyPr/>
        <a:lstStyle/>
        <a:p>
          <a:r>
            <a:rPr lang="zh-CN" altLang="en-US" b="1" dirty="0" smtClean="0"/>
            <a:t>系统策略</a:t>
          </a:r>
          <a:r>
            <a:rPr lang="en-US" altLang="zh-CN" b="1" dirty="0" smtClean="0"/>
            <a:t/>
          </a:r>
          <a:br>
            <a:rPr lang="en-US" altLang="zh-CN" b="1" dirty="0" smtClean="0"/>
          </a:br>
          <a:r>
            <a:rPr lang="zh-CN" altLang="en-US" b="1" dirty="0" smtClean="0"/>
            <a:t>维护其他部分</a:t>
          </a:r>
          <a:endParaRPr lang="en-US" b="1" dirty="0"/>
        </a:p>
      </dgm:t>
    </dgm:pt>
    <dgm:pt modelId="{0BD67772-F7B6-4F9D-9DD9-97B14EADC191}" type="parTrans" cxnId="{BC4AA2E9-B982-4DC9-ADF4-8FCD8DDA4D0C}">
      <dgm:prSet/>
      <dgm:spPr/>
      <dgm:t>
        <a:bodyPr/>
        <a:lstStyle/>
        <a:p>
          <a:endParaRPr lang="en-US"/>
        </a:p>
      </dgm:t>
    </dgm:pt>
    <dgm:pt modelId="{880A8A16-4969-4654-BBB1-724B712898C6}" type="sibTrans" cxnId="{BC4AA2E9-B982-4DC9-ADF4-8FCD8DDA4D0C}">
      <dgm:prSet/>
      <dgm:spPr/>
      <dgm:t>
        <a:bodyPr/>
        <a:lstStyle/>
        <a:p>
          <a:endParaRPr lang="en-US" b="1"/>
        </a:p>
      </dgm:t>
    </dgm:pt>
    <dgm:pt modelId="{9E8F4C85-A9D0-44AE-9E5A-66B851A2024C}">
      <dgm:prSet phldrT="[Text]"/>
      <dgm:spPr/>
      <dgm:t>
        <a:bodyPr/>
        <a:lstStyle/>
        <a:p>
          <a:r>
            <a:rPr lang="zh-CN" altLang="en-US" b="1" dirty="0" smtClean="0"/>
            <a:t>运动学仿真</a:t>
          </a:r>
          <a:endParaRPr lang="en-US" b="1" dirty="0"/>
        </a:p>
      </dgm:t>
    </dgm:pt>
    <dgm:pt modelId="{26D01C11-8F4A-4B3C-B0AA-BF16A87F7334}" type="parTrans" cxnId="{C6843F3C-63BF-4D1A-BFDB-D41C125B6E39}">
      <dgm:prSet/>
      <dgm:spPr/>
      <dgm:t>
        <a:bodyPr/>
        <a:lstStyle/>
        <a:p>
          <a:endParaRPr lang="en-US"/>
        </a:p>
      </dgm:t>
    </dgm:pt>
    <dgm:pt modelId="{141423A4-A55F-4D53-8EE5-9E3A58084405}" type="sibTrans" cxnId="{C6843F3C-63BF-4D1A-BFDB-D41C125B6E39}">
      <dgm:prSet/>
      <dgm:spPr/>
      <dgm:t>
        <a:bodyPr/>
        <a:lstStyle/>
        <a:p>
          <a:endParaRPr lang="en-US" b="1"/>
        </a:p>
      </dgm:t>
    </dgm:pt>
    <dgm:pt modelId="{BD764BE0-B378-4043-9569-5315B67C8541}">
      <dgm:prSet phldrT="[Text]"/>
      <dgm:spPr/>
      <dgm:t>
        <a:bodyPr/>
        <a:lstStyle/>
        <a:p>
          <a:r>
            <a:rPr lang="zh-CN" altLang="en-US" b="1" dirty="0" smtClean="0"/>
            <a:t>交通状态判定处理</a:t>
          </a:r>
          <a:endParaRPr lang="en-US" b="1" dirty="0"/>
        </a:p>
      </dgm:t>
    </dgm:pt>
    <dgm:pt modelId="{5AFD6A7A-4FC2-473C-9B4E-783268166AF8}" type="parTrans" cxnId="{437DA3DD-E4AD-4289-985D-F3BA79DB6FFC}">
      <dgm:prSet/>
      <dgm:spPr/>
      <dgm:t>
        <a:bodyPr/>
        <a:lstStyle/>
        <a:p>
          <a:endParaRPr lang="en-US"/>
        </a:p>
      </dgm:t>
    </dgm:pt>
    <dgm:pt modelId="{704AB463-32F8-4810-9C61-17C0FDBD94E5}" type="sibTrans" cxnId="{437DA3DD-E4AD-4289-985D-F3BA79DB6FFC}">
      <dgm:prSet/>
      <dgm:spPr/>
      <dgm:t>
        <a:bodyPr/>
        <a:lstStyle/>
        <a:p>
          <a:endParaRPr lang="en-US" b="1"/>
        </a:p>
      </dgm:t>
    </dgm:pt>
    <dgm:pt modelId="{1829F334-055D-44B1-9451-4D52A10E45E1}">
      <dgm:prSet phldrT="[Text]"/>
      <dgm:spPr/>
      <dgm:t>
        <a:bodyPr/>
        <a:lstStyle/>
        <a:p>
          <a:r>
            <a:rPr lang="zh-CN" altLang="en-US" b="1" dirty="0" smtClean="0"/>
            <a:t>界面更新</a:t>
          </a:r>
          <a:endParaRPr lang="en-US" b="1" dirty="0"/>
        </a:p>
      </dgm:t>
    </dgm:pt>
    <dgm:pt modelId="{E10CD35C-F211-47E0-AFB3-38FC5FFBD42C}" type="parTrans" cxnId="{879B5CC7-54BE-4B37-BAF8-44ACC26E7058}">
      <dgm:prSet/>
      <dgm:spPr/>
      <dgm:t>
        <a:bodyPr/>
        <a:lstStyle/>
        <a:p>
          <a:endParaRPr lang="en-US"/>
        </a:p>
      </dgm:t>
    </dgm:pt>
    <dgm:pt modelId="{4F21227E-7304-44BE-9218-D54E5C14A78D}" type="sibTrans" cxnId="{879B5CC7-54BE-4B37-BAF8-44ACC26E7058}">
      <dgm:prSet/>
      <dgm:spPr/>
      <dgm:t>
        <a:bodyPr/>
        <a:lstStyle/>
        <a:p>
          <a:endParaRPr lang="en-US"/>
        </a:p>
      </dgm:t>
    </dgm:pt>
    <dgm:pt modelId="{1334D7EC-6BE4-40A6-85D6-F57D66DCDDC8}" type="pres">
      <dgm:prSet presAssocID="{062443E8-E5E7-4C82-8DF1-F0707679FB45}" presName="Name0" presStyleCnt="0">
        <dgm:presLayoutVars>
          <dgm:dir/>
          <dgm:resizeHandles val="exact"/>
        </dgm:presLayoutVars>
      </dgm:prSet>
      <dgm:spPr/>
      <dgm:t>
        <a:bodyPr/>
        <a:lstStyle/>
        <a:p>
          <a:endParaRPr lang="en-US"/>
        </a:p>
      </dgm:t>
    </dgm:pt>
    <dgm:pt modelId="{35CBAAC5-1C3D-49E5-8F82-AB4EE1469FC2}" type="pres">
      <dgm:prSet presAssocID="{26DEA451-A4FA-4CFF-8C2E-A0DBF36E6302}" presName="node" presStyleLbl="node1" presStyleIdx="0" presStyleCnt="6">
        <dgm:presLayoutVars>
          <dgm:bulletEnabled val="1"/>
        </dgm:presLayoutVars>
      </dgm:prSet>
      <dgm:spPr/>
      <dgm:t>
        <a:bodyPr/>
        <a:lstStyle/>
        <a:p>
          <a:endParaRPr lang="en-US"/>
        </a:p>
      </dgm:t>
    </dgm:pt>
    <dgm:pt modelId="{23B10405-2919-4A89-80E8-6672CB012A15}" type="pres">
      <dgm:prSet presAssocID="{7C5CC4F9-4E76-42EA-B7DC-85B96E7E7F21}" presName="sibTrans" presStyleLbl="sibTrans1D1" presStyleIdx="0" presStyleCnt="5"/>
      <dgm:spPr/>
      <dgm:t>
        <a:bodyPr/>
        <a:lstStyle/>
        <a:p>
          <a:endParaRPr lang="en-US"/>
        </a:p>
      </dgm:t>
    </dgm:pt>
    <dgm:pt modelId="{5968E09A-0B59-4969-9D90-6E4C381FB4A8}" type="pres">
      <dgm:prSet presAssocID="{7C5CC4F9-4E76-42EA-B7DC-85B96E7E7F21}" presName="connectorText" presStyleLbl="sibTrans1D1" presStyleIdx="0" presStyleCnt="5"/>
      <dgm:spPr/>
      <dgm:t>
        <a:bodyPr/>
        <a:lstStyle/>
        <a:p>
          <a:endParaRPr lang="en-US"/>
        </a:p>
      </dgm:t>
    </dgm:pt>
    <dgm:pt modelId="{D61D125D-EFFA-4DA7-989A-FE67BB433A65}" type="pres">
      <dgm:prSet presAssocID="{A1EC5C15-06D9-4250-BEAF-0CCF824F19BB}" presName="node" presStyleLbl="node1" presStyleIdx="1" presStyleCnt="6">
        <dgm:presLayoutVars>
          <dgm:bulletEnabled val="1"/>
        </dgm:presLayoutVars>
      </dgm:prSet>
      <dgm:spPr/>
      <dgm:t>
        <a:bodyPr/>
        <a:lstStyle/>
        <a:p>
          <a:endParaRPr lang="en-US"/>
        </a:p>
      </dgm:t>
    </dgm:pt>
    <dgm:pt modelId="{88F928D5-FC47-42E0-B71D-6D6147D2D2CF}" type="pres">
      <dgm:prSet presAssocID="{C062A4E2-30A8-4C73-827B-39A2EE2FE23F}" presName="sibTrans" presStyleLbl="sibTrans1D1" presStyleIdx="1" presStyleCnt="5"/>
      <dgm:spPr/>
      <dgm:t>
        <a:bodyPr/>
        <a:lstStyle/>
        <a:p>
          <a:endParaRPr lang="en-US"/>
        </a:p>
      </dgm:t>
    </dgm:pt>
    <dgm:pt modelId="{A4AA4574-AB6B-4DDE-8A93-4B96D1FDBF13}" type="pres">
      <dgm:prSet presAssocID="{C062A4E2-30A8-4C73-827B-39A2EE2FE23F}" presName="connectorText" presStyleLbl="sibTrans1D1" presStyleIdx="1" presStyleCnt="5"/>
      <dgm:spPr/>
      <dgm:t>
        <a:bodyPr/>
        <a:lstStyle/>
        <a:p>
          <a:endParaRPr lang="en-US"/>
        </a:p>
      </dgm:t>
    </dgm:pt>
    <dgm:pt modelId="{AA3C62DF-A436-4092-BEB6-609B91C30EB8}" type="pres">
      <dgm:prSet presAssocID="{2C725F98-B631-40C3-80A0-1514251F6D91}" presName="node" presStyleLbl="node1" presStyleIdx="2" presStyleCnt="6">
        <dgm:presLayoutVars>
          <dgm:bulletEnabled val="1"/>
        </dgm:presLayoutVars>
      </dgm:prSet>
      <dgm:spPr/>
      <dgm:t>
        <a:bodyPr/>
        <a:lstStyle/>
        <a:p>
          <a:endParaRPr lang="en-US"/>
        </a:p>
      </dgm:t>
    </dgm:pt>
    <dgm:pt modelId="{5941A314-7630-451F-AD7B-F985338BB4A8}" type="pres">
      <dgm:prSet presAssocID="{880A8A16-4969-4654-BBB1-724B712898C6}" presName="sibTrans" presStyleLbl="sibTrans1D1" presStyleIdx="2" presStyleCnt="5"/>
      <dgm:spPr/>
      <dgm:t>
        <a:bodyPr/>
        <a:lstStyle/>
        <a:p>
          <a:endParaRPr lang="en-US"/>
        </a:p>
      </dgm:t>
    </dgm:pt>
    <dgm:pt modelId="{25B0D472-4C68-44D0-A818-5BCA430FE354}" type="pres">
      <dgm:prSet presAssocID="{880A8A16-4969-4654-BBB1-724B712898C6}" presName="connectorText" presStyleLbl="sibTrans1D1" presStyleIdx="2" presStyleCnt="5"/>
      <dgm:spPr/>
      <dgm:t>
        <a:bodyPr/>
        <a:lstStyle/>
        <a:p>
          <a:endParaRPr lang="en-US"/>
        </a:p>
      </dgm:t>
    </dgm:pt>
    <dgm:pt modelId="{D0C80987-52FE-4C95-A967-9FE0CC2928C3}" type="pres">
      <dgm:prSet presAssocID="{9E8F4C85-A9D0-44AE-9E5A-66B851A2024C}" presName="node" presStyleLbl="node1" presStyleIdx="3" presStyleCnt="6">
        <dgm:presLayoutVars>
          <dgm:bulletEnabled val="1"/>
        </dgm:presLayoutVars>
      </dgm:prSet>
      <dgm:spPr/>
      <dgm:t>
        <a:bodyPr/>
        <a:lstStyle/>
        <a:p>
          <a:endParaRPr lang="en-US"/>
        </a:p>
      </dgm:t>
    </dgm:pt>
    <dgm:pt modelId="{6D640ECB-0B92-4C04-A2CF-B6C79398F670}" type="pres">
      <dgm:prSet presAssocID="{141423A4-A55F-4D53-8EE5-9E3A58084405}" presName="sibTrans" presStyleLbl="sibTrans1D1" presStyleIdx="3" presStyleCnt="5"/>
      <dgm:spPr/>
      <dgm:t>
        <a:bodyPr/>
        <a:lstStyle/>
        <a:p>
          <a:endParaRPr lang="en-US"/>
        </a:p>
      </dgm:t>
    </dgm:pt>
    <dgm:pt modelId="{40883A2B-4D74-4822-865B-9DA1723EEC1C}" type="pres">
      <dgm:prSet presAssocID="{141423A4-A55F-4D53-8EE5-9E3A58084405}" presName="connectorText" presStyleLbl="sibTrans1D1" presStyleIdx="3" presStyleCnt="5"/>
      <dgm:spPr/>
      <dgm:t>
        <a:bodyPr/>
        <a:lstStyle/>
        <a:p>
          <a:endParaRPr lang="en-US"/>
        </a:p>
      </dgm:t>
    </dgm:pt>
    <dgm:pt modelId="{FBED9B54-CAED-46F2-8BDD-25C550101945}" type="pres">
      <dgm:prSet presAssocID="{BD764BE0-B378-4043-9569-5315B67C8541}" presName="node" presStyleLbl="node1" presStyleIdx="4" presStyleCnt="6">
        <dgm:presLayoutVars>
          <dgm:bulletEnabled val="1"/>
        </dgm:presLayoutVars>
      </dgm:prSet>
      <dgm:spPr/>
      <dgm:t>
        <a:bodyPr/>
        <a:lstStyle/>
        <a:p>
          <a:endParaRPr lang="en-US"/>
        </a:p>
      </dgm:t>
    </dgm:pt>
    <dgm:pt modelId="{8112289B-E54F-4603-AA87-EE9876818FFE}" type="pres">
      <dgm:prSet presAssocID="{704AB463-32F8-4810-9C61-17C0FDBD94E5}" presName="sibTrans" presStyleLbl="sibTrans1D1" presStyleIdx="4" presStyleCnt="5"/>
      <dgm:spPr/>
      <dgm:t>
        <a:bodyPr/>
        <a:lstStyle/>
        <a:p>
          <a:endParaRPr lang="en-US"/>
        </a:p>
      </dgm:t>
    </dgm:pt>
    <dgm:pt modelId="{773AB563-9941-498D-8C6A-6F528B5B23BB}" type="pres">
      <dgm:prSet presAssocID="{704AB463-32F8-4810-9C61-17C0FDBD94E5}" presName="connectorText" presStyleLbl="sibTrans1D1" presStyleIdx="4" presStyleCnt="5"/>
      <dgm:spPr/>
      <dgm:t>
        <a:bodyPr/>
        <a:lstStyle/>
        <a:p>
          <a:endParaRPr lang="en-US"/>
        </a:p>
      </dgm:t>
    </dgm:pt>
    <dgm:pt modelId="{C25A086B-1FA5-4208-B91D-4767C4E8796B}" type="pres">
      <dgm:prSet presAssocID="{1829F334-055D-44B1-9451-4D52A10E45E1}" presName="node" presStyleLbl="node1" presStyleIdx="5" presStyleCnt="6">
        <dgm:presLayoutVars>
          <dgm:bulletEnabled val="1"/>
        </dgm:presLayoutVars>
      </dgm:prSet>
      <dgm:spPr/>
      <dgm:t>
        <a:bodyPr/>
        <a:lstStyle/>
        <a:p>
          <a:endParaRPr lang="en-US"/>
        </a:p>
      </dgm:t>
    </dgm:pt>
  </dgm:ptLst>
  <dgm:cxnLst>
    <dgm:cxn modelId="{B55CE6A5-494C-4887-9D16-88FCD11C64EA}" type="presOf" srcId="{7C5CC4F9-4E76-42EA-B7DC-85B96E7E7F21}" destId="{23B10405-2919-4A89-80E8-6672CB012A15}" srcOrd="0" destOrd="0" presId="urn:microsoft.com/office/officeart/2005/8/layout/bProcess3"/>
    <dgm:cxn modelId="{1F814501-65C5-4ADB-8EA2-FEFC19F8AF4A}" type="presOf" srcId="{1829F334-055D-44B1-9451-4D52A10E45E1}" destId="{C25A086B-1FA5-4208-B91D-4767C4E8796B}" srcOrd="0" destOrd="0" presId="urn:microsoft.com/office/officeart/2005/8/layout/bProcess3"/>
    <dgm:cxn modelId="{F3DA3ACA-F183-4A2C-8A00-9BF237FF23F4}" srcId="{062443E8-E5E7-4C82-8DF1-F0707679FB45}" destId="{A1EC5C15-06D9-4250-BEAF-0CCF824F19BB}" srcOrd="1" destOrd="0" parTransId="{275E8E0B-4A5A-4EE3-A94B-62D69FE77A99}" sibTransId="{C062A4E2-30A8-4C73-827B-39A2EE2FE23F}"/>
    <dgm:cxn modelId="{25FF9764-15F8-4AFF-91FB-8962D57634C9}" type="presOf" srcId="{141423A4-A55F-4D53-8EE5-9E3A58084405}" destId="{40883A2B-4D74-4822-865B-9DA1723EEC1C}" srcOrd="1" destOrd="0" presId="urn:microsoft.com/office/officeart/2005/8/layout/bProcess3"/>
    <dgm:cxn modelId="{A9AFB2F3-26B9-4A6C-9E2B-B8E5DA947B2D}" type="presOf" srcId="{A1EC5C15-06D9-4250-BEAF-0CCF824F19BB}" destId="{D61D125D-EFFA-4DA7-989A-FE67BB433A65}" srcOrd="0" destOrd="0" presId="urn:microsoft.com/office/officeart/2005/8/layout/bProcess3"/>
    <dgm:cxn modelId="{F76E4736-5BCB-48E1-9611-6CD4260B77BE}" type="presOf" srcId="{704AB463-32F8-4810-9C61-17C0FDBD94E5}" destId="{8112289B-E54F-4603-AA87-EE9876818FFE}" srcOrd="0" destOrd="0" presId="urn:microsoft.com/office/officeart/2005/8/layout/bProcess3"/>
    <dgm:cxn modelId="{7BAB9B45-E3B8-4EEC-8434-29840241F195}" type="presOf" srcId="{2C725F98-B631-40C3-80A0-1514251F6D91}" destId="{AA3C62DF-A436-4092-BEB6-609B91C30EB8}" srcOrd="0" destOrd="0" presId="urn:microsoft.com/office/officeart/2005/8/layout/bProcess3"/>
    <dgm:cxn modelId="{0D0F82C2-F42C-4A64-B811-E37F90F47EFB}" type="presOf" srcId="{BD764BE0-B378-4043-9569-5315B67C8541}" destId="{FBED9B54-CAED-46F2-8BDD-25C550101945}" srcOrd="0" destOrd="0" presId="urn:microsoft.com/office/officeart/2005/8/layout/bProcess3"/>
    <dgm:cxn modelId="{554652C4-3999-4530-963E-CD573B93174B}" type="presOf" srcId="{141423A4-A55F-4D53-8EE5-9E3A58084405}" destId="{6D640ECB-0B92-4C04-A2CF-B6C79398F670}" srcOrd="0" destOrd="0" presId="urn:microsoft.com/office/officeart/2005/8/layout/bProcess3"/>
    <dgm:cxn modelId="{DFFAD84D-2CDE-4A3F-9969-D4932F8DBF21}" type="presOf" srcId="{9E8F4C85-A9D0-44AE-9E5A-66B851A2024C}" destId="{D0C80987-52FE-4C95-A967-9FE0CC2928C3}" srcOrd="0" destOrd="0" presId="urn:microsoft.com/office/officeart/2005/8/layout/bProcess3"/>
    <dgm:cxn modelId="{834FE73A-2C0E-4289-AFDA-44D0B0F2DD1E}" type="presOf" srcId="{880A8A16-4969-4654-BBB1-724B712898C6}" destId="{25B0D472-4C68-44D0-A818-5BCA430FE354}" srcOrd="1" destOrd="0" presId="urn:microsoft.com/office/officeart/2005/8/layout/bProcess3"/>
    <dgm:cxn modelId="{E71E4327-5096-48E6-891D-E52F165D22F8}" type="presOf" srcId="{704AB463-32F8-4810-9C61-17C0FDBD94E5}" destId="{773AB563-9941-498D-8C6A-6F528B5B23BB}" srcOrd="1" destOrd="0" presId="urn:microsoft.com/office/officeart/2005/8/layout/bProcess3"/>
    <dgm:cxn modelId="{EE9E4F7C-04FD-4C67-AD77-F107A993198C}" type="presOf" srcId="{7C5CC4F9-4E76-42EA-B7DC-85B96E7E7F21}" destId="{5968E09A-0B59-4969-9D90-6E4C381FB4A8}" srcOrd="1" destOrd="0" presId="urn:microsoft.com/office/officeart/2005/8/layout/bProcess3"/>
    <dgm:cxn modelId="{879B5CC7-54BE-4B37-BAF8-44ACC26E7058}" srcId="{062443E8-E5E7-4C82-8DF1-F0707679FB45}" destId="{1829F334-055D-44B1-9451-4D52A10E45E1}" srcOrd="5" destOrd="0" parTransId="{E10CD35C-F211-47E0-AFB3-38FC5FFBD42C}" sibTransId="{4F21227E-7304-44BE-9218-D54E5C14A78D}"/>
    <dgm:cxn modelId="{437DA3DD-E4AD-4289-985D-F3BA79DB6FFC}" srcId="{062443E8-E5E7-4C82-8DF1-F0707679FB45}" destId="{BD764BE0-B378-4043-9569-5315B67C8541}" srcOrd="4" destOrd="0" parTransId="{5AFD6A7A-4FC2-473C-9B4E-783268166AF8}" sibTransId="{704AB463-32F8-4810-9C61-17C0FDBD94E5}"/>
    <dgm:cxn modelId="{5C528843-E9A0-4A28-8995-635A450335E3}" type="presOf" srcId="{26DEA451-A4FA-4CFF-8C2E-A0DBF36E6302}" destId="{35CBAAC5-1C3D-49E5-8F82-AB4EE1469FC2}" srcOrd="0" destOrd="0" presId="urn:microsoft.com/office/officeart/2005/8/layout/bProcess3"/>
    <dgm:cxn modelId="{46B4A31B-C091-4DC9-A1D5-BF8A1FD53B9D}" type="presOf" srcId="{062443E8-E5E7-4C82-8DF1-F0707679FB45}" destId="{1334D7EC-6BE4-40A6-85D6-F57D66DCDDC8}" srcOrd="0" destOrd="0" presId="urn:microsoft.com/office/officeart/2005/8/layout/bProcess3"/>
    <dgm:cxn modelId="{BC4AA2E9-B982-4DC9-ADF4-8FCD8DDA4D0C}" srcId="{062443E8-E5E7-4C82-8DF1-F0707679FB45}" destId="{2C725F98-B631-40C3-80A0-1514251F6D91}" srcOrd="2" destOrd="0" parTransId="{0BD67772-F7B6-4F9D-9DD9-97B14EADC191}" sibTransId="{880A8A16-4969-4654-BBB1-724B712898C6}"/>
    <dgm:cxn modelId="{6FA7CB66-130F-45CC-B6A3-A246938FA249}" type="presOf" srcId="{C062A4E2-30A8-4C73-827B-39A2EE2FE23F}" destId="{88F928D5-FC47-42E0-B71D-6D6147D2D2CF}" srcOrd="0" destOrd="0" presId="urn:microsoft.com/office/officeart/2005/8/layout/bProcess3"/>
    <dgm:cxn modelId="{AA1BDD8B-2CEE-41CF-B483-9E432F90CBCC}" type="presOf" srcId="{880A8A16-4969-4654-BBB1-724B712898C6}" destId="{5941A314-7630-451F-AD7B-F985338BB4A8}" srcOrd="0" destOrd="0" presId="urn:microsoft.com/office/officeart/2005/8/layout/bProcess3"/>
    <dgm:cxn modelId="{6297E5CB-6076-4085-A523-B592F187F8B5}" type="presOf" srcId="{C062A4E2-30A8-4C73-827B-39A2EE2FE23F}" destId="{A4AA4574-AB6B-4DDE-8A93-4B96D1FDBF13}" srcOrd="1" destOrd="0" presId="urn:microsoft.com/office/officeart/2005/8/layout/bProcess3"/>
    <dgm:cxn modelId="{C6843F3C-63BF-4D1A-BFDB-D41C125B6E39}" srcId="{062443E8-E5E7-4C82-8DF1-F0707679FB45}" destId="{9E8F4C85-A9D0-44AE-9E5A-66B851A2024C}" srcOrd="3" destOrd="0" parTransId="{26D01C11-8F4A-4B3C-B0AA-BF16A87F7334}" sibTransId="{141423A4-A55F-4D53-8EE5-9E3A58084405}"/>
    <dgm:cxn modelId="{495E8429-F5D8-4F75-A5AA-FD7EDEAC6C2A}" srcId="{062443E8-E5E7-4C82-8DF1-F0707679FB45}" destId="{26DEA451-A4FA-4CFF-8C2E-A0DBF36E6302}" srcOrd="0" destOrd="0" parTransId="{B06B468C-678E-4A60-AA9D-3BB004266478}" sibTransId="{7C5CC4F9-4E76-42EA-B7DC-85B96E7E7F21}"/>
    <dgm:cxn modelId="{F00E39A1-A816-4EE7-A6B4-4C2AF97AA0A7}" type="presParOf" srcId="{1334D7EC-6BE4-40A6-85D6-F57D66DCDDC8}" destId="{35CBAAC5-1C3D-49E5-8F82-AB4EE1469FC2}" srcOrd="0" destOrd="0" presId="urn:microsoft.com/office/officeart/2005/8/layout/bProcess3"/>
    <dgm:cxn modelId="{394BFB99-116B-4A0A-8EDB-E11CDD962C7C}" type="presParOf" srcId="{1334D7EC-6BE4-40A6-85D6-F57D66DCDDC8}" destId="{23B10405-2919-4A89-80E8-6672CB012A15}" srcOrd="1" destOrd="0" presId="urn:microsoft.com/office/officeart/2005/8/layout/bProcess3"/>
    <dgm:cxn modelId="{4B2CD263-D62A-4AFD-97C4-931ABC8512E6}" type="presParOf" srcId="{23B10405-2919-4A89-80E8-6672CB012A15}" destId="{5968E09A-0B59-4969-9D90-6E4C381FB4A8}" srcOrd="0" destOrd="0" presId="urn:microsoft.com/office/officeart/2005/8/layout/bProcess3"/>
    <dgm:cxn modelId="{F52ADE59-C83C-44E9-B51E-F3CF51CE0484}" type="presParOf" srcId="{1334D7EC-6BE4-40A6-85D6-F57D66DCDDC8}" destId="{D61D125D-EFFA-4DA7-989A-FE67BB433A65}" srcOrd="2" destOrd="0" presId="urn:microsoft.com/office/officeart/2005/8/layout/bProcess3"/>
    <dgm:cxn modelId="{DDCA0ED3-74B3-41B6-B94D-0AB9A6DE0392}" type="presParOf" srcId="{1334D7EC-6BE4-40A6-85D6-F57D66DCDDC8}" destId="{88F928D5-FC47-42E0-B71D-6D6147D2D2CF}" srcOrd="3" destOrd="0" presId="urn:microsoft.com/office/officeart/2005/8/layout/bProcess3"/>
    <dgm:cxn modelId="{AC1062AE-BF8B-4242-9AD7-8AF2CDE20A2A}" type="presParOf" srcId="{88F928D5-FC47-42E0-B71D-6D6147D2D2CF}" destId="{A4AA4574-AB6B-4DDE-8A93-4B96D1FDBF13}" srcOrd="0" destOrd="0" presId="urn:microsoft.com/office/officeart/2005/8/layout/bProcess3"/>
    <dgm:cxn modelId="{B4B779A2-F966-4670-A8F6-3548253EFF2B}" type="presParOf" srcId="{1334D7EC-6BE4-40A6-85D6-F57D66DCDDC8}" destId="{AA3C62DF-A436-4092-BEB6-609B91C30EB8}" srcOrd="4" destOrd="0" presId="urn:microsoft.com/office/officeart/2005/8/layout/bProcess3"/>
    <dgm:cxn modelId="{56C7F9BD-7787-42FE-A97E-145BBE115940}" type="presParOf" srcId="{1334D7EC-6BE4-40A6-85D6-F57D66DCDDC8}" destId="{5941A314-7630-451F-AD7B-F985338BB4A8}" srcOrd="5" destOrd="0" presId="urn:microsoft.com/office/officeart/2005/8/layout/bProcess3"/>
    <dgm:cxn modelId="{DBBAE4C8-A236-48B5-A1F2-BD9ADE5E81F6}" type="presParOf" srcId="{5941A314-7630-451F-AD7B-F985338BB4A8}" destId="{25B0D472-4C68-44D0-A818-5BCA430FE354}" srcOrd="0" destOrd="0" presId="urn:microsoft.com/office/officeart/2005/8/layout/bProcess3"/>
    <dgm:cxn modelId="{BC193C58-0131-44C9-9CD3-44D480E01CBB}" type="presParOf" srcId="{1334D7EC-6BE4-40A6-85D6-F57D66DCDDC8}" destId="{D0C80987-52FE-4C95-A967-9FE0CC2928C3}" srcOrd="6" destOrd="0" presId="urn:microsoft.com/office/officeart/2005/8/layout/bProcess3"/>
    <dgm:cxn modelId="{5F35BE88-D221-461C-B538-342E34CA831E}" type="presParOf" srcId="{1334D7EC-6BE4-40A6-85D6-F57D66DCDDC8}" destId="{6D640ECB-0B92-4C04-A2CF-B6C79398F670}" srcOrd="7" destOrd="0" presId="urn:microsoft.com/office/officeart/2005/8/layout/bProcess3"/>
    <dgm:cxn modelId="{950EFCB1-BEE8-4B9C-B850-1793C841C14D}" type="presParOf" srcId="{6D640ECB-0B92-4C04-A2CF-B6C79398F670}" destId="{40883A2B-4D74-4822-865B-9DA1723EEC1C}" srcOrd="0" destOrd="0" presId="urn:microsoft.com/office/officeart/2005/8/layout/bProcess3"/>
    <dgm:cxn modelId="{BE826D24-B81F-41AF-87A5-C997FDFF60C6}" type="presParOf" srcId="{1334D7EC-6BE4-40A6-85D6-F57D66DCDDC8}" destId="{FBED9B54-CAED-46F2-8BDD-25C550101945}" srcOrd="8" destOrd="0" presId="urn:microsoft.com/office/officeart/2005/8/layout/bProcess3"/>
    <dgm:cxn modelId="{565A3F5D-985F-4692-9B41-348DD2FCB5F6}" type="presParOf" srcId="{1334D7EC-6BE4-40A6-85D6-F57D66DCDDC8}" destId="{8112289B-E54F-4603-AA87-EE9876818FFE}" srcOrd="9" destOrd="0" presId="urn:microsoft.com/office/officeart/2005/8/layout/bProcess3"/>
    <dgm:cxn modelId="{9E135C01-FBAB-450F-AE8A-0AA91E5EFB61}" type="presParOf" srcId="{8112289B-E54F-4603-AA87-EE9876818FFE}" destId="{773AB563-9941-498D-8C6A-6F528B5B23BB}" srcOrd="0" destOrd="0" presId="urn:microsoft.com/office/officeart/2005/8/layout/bProcess3"/>
    <dgm:cxn modelId="{7AEBB993-F6DE-46FF-A8CD-EE7990F0FDDB}" type="presParOf" srcId="{1334D7EC-6BE4-40A6-85D6-F57D66DCDDC8}" destId="{C25A086B-1FA5-4208-B91D-4767C4E8796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B3030-D0AC-43BE-8BFF-A36442CF4B76}">
      <dsp:nvSpPr>
        <dsp:cNvPr id="0" name=""/>
        <dsp:cNvSpPr/>
      </dsp:nvSpPr>
      <dsp:spPr>
        <a:xfrm>
          <a:off x="4823" y="2830324"/>
          <a:ext cx="8054852"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altLang="zh-CN" sz="5300" b="1" kern="1200" dirty="0" smtClean="0"/>
            <a:t>Traffic_v1</a:t>
          </a:r>
          <a:r>
            <a:rPr lang="zh-CN" altLang="en-US" sz="5300" b="1" kern="1200" dirty="0" smtClean="0"/>
            <a:t>仿真平台</a:t>
          </a:r>
          <a:endParaRPr lang="en-US" sz="5300" b="1" kern="1200" dirty="0"/>
        </a:p>
      </dsp:txBody>
      <dsp:txXfrm>
        <a:off x="42163" y="2867664"/>
        <a:ext cx="7980172" cy="1200200"/>
      </dsp:txXfrm>
    </dsp:sp>
    <dsp:sp modelId="{97148F98-0708-437F-B71C-242DA2F8D890}">
      <dsp:nvSpPr>
        <dsp:cNvPr id="0" name=""/>
        <dsp:cNvSpPr/>
      </dsp:nvSpPr>
      <dsp:spPr>
        <a:xfrm>
          <a:off x="4823" y="1415197"/>
          <a:ext cx="1279766"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用户策略模块</a:t>
          </a:r>
          <a:endParaRPr lang="en-US" sz="2600" b="1" kern="1200" dirty="0"/>
        </a:p>
      </dsp:txBody>
      <dsp:txXfrm>
        <a:off x="42163" y="1452537"/>
        <a:ext cx="1205086" cy="1200200"/>
      </dsp:txXfrm>
    </dsp:sp>
    <dsp:sp modelId="{918827B0-CBC5-4A39-AAEA-CB97BA88AF8F}">
      <dsp:nvSpPr>
        <dsp:cNvPr id="0" name=""/>
        <dsp:cNvSpPr/>
      </dsp:nvSpPr>
      <dsp:spPr>
        <a:xfrm>
          <a:off x="4823" y="70"/>
          <a:ext cx="1279766"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 </a:t>
          </a:r>
          <a:endParaRPr lang="en-US" sz="2600" b="1" kern="1200" dirty="0"/>
        </a:p>
      </dsp:txBody>
      <dsp:txXfrm>
        <a:off x="42163" y="37410"/>
        <a:ext cx="1205086" cy="1200200"/>
      </dsp:txXfrm>
    </dsp:sp>
    <dsp:sp modelId="{1AA1C8CC-128E-46CC-900A-E9558142A496}">
      <dsp:nvSpPr>
        <dsp:cNvPr id="0" name=""/>
        <dsp:cNvSpPr/>
      </dsp:nvSpPr>
      <dsp:spPr>
        <a:xfrm>
          <a:off x="1392090" y="1415197"/>
          <a:ext cx="3946800"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核心仿真模块</a:t>
          </a:r>
          <a:endParaRPr lang="en-US" sz="2600" b="1" kern="1200" dirty="0"/>
        </a:p>
      </dsp:txBody>
      <dsp:txXfrm>
        <a:off x="1429430" y="1452537"/>
        <a:ext cx="3872120" cy="1200200"/>
      </dsp:txXfrm>
    </dsp:sp>
    <dsp:sp modelId="{08334980-5128-46C0-9BED-5C1FEFC9282C}">
      <dsp:nvSpPr>
        <dsp:cNvPr id="0" name=""/>
        <dsp:cNvSpPr/>
      </dsp:nvSpPr>
      <dsp:spPr>
        <a:xfrm>
          <a:off x="1392090" y="70"/>
          <a:ext cx="1279766"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smtClean="0"/>
            <a:t>仿真控制模块</a:t>
          </a:r>
          <a:endParaRPr lang="en-US" sz="2600" b="1" kern="1200" dirty="0"/>
        </a:p>
      </dsp:txBody>
      <dsp:txXfrm>
        <a:off x="1429430" y="37410"/>
        <a:ext cx="1205086" cy="1200200"/>
      </dsp:txXfrm>
    </dsp:sp>
    <dsp:sp modelId="{ACC77AB1-A949-4443-AE89-E695538E8E89}">
      <dsp:nvSpPr>
        <dsp:cNvPr id="0" name=""/>
        <dsp:cNvSpPr/>
      </dsp:nvSpPr>
      <dsp:spPr>
        <a:xfrm>
          <a:off x="2725608" y="70"/>
          <a:ext cx="1279766"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数据统计模块</a:t>
          </a:r>
          <a:endParaRPr lang="en-US" sz="2600" b="1" kern="1200" dirty="0"/>
        </a:p>
      </dsp:txBody>
      <dsp:txXfrm>
        <a:off x="2762948" y="37410"/>
        <a:ext cx="1205086" cy="1200200"/>
      </dsp:txXfrm>
    </dsp:sp>
    <dsp:sp modelId="{85EF45B0-1BCA-49C8-A705-E536A5FA3E65}">
      <dsp:nvSpPr>
        <dsp:cNvPr id="0" name=""/>
        <dsp:cNvSpPr/>
      </dsp:nvSpPr>
      <dsp:spPr>
        <a:xfrm>
          <a:off x="4059125" y="70"/>
          <a:ext cx="1279766"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交互界面模块</a:t>
          </a:r>
          <a:endParaRPr lang="en-US" sz="2600" b="1" kern="1200" dirty="0"/>
        </a:p>
      </dsp:txBody>
      <dsp:txXfrm>
        <a:off x="4096465" y="37410"/>
        <a:ext cx="1205086" cy="1200200"/>
      </dsp:txXfrm>
    </dsp:sp>
    <dsp:sp modelId="{EAEF1F42-3F93-4659-831C-05F8A4DFBFB0}">
      <dsp:nvSpPr>
        <dsp:cNvPr id="0" name=""/>
        <dsp:cNvSpPr/>
      </dsp:nvSpPr>
      <dsp:spPr>
        <a:xfrm>
          <a:off x="5446392" y="1415197"/>
          <a:ext cx="2613283"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信号控制模块</a:t>
          </a:r>
          <a:endParaRPr lang="en-US" sz="2600" b="1" kern="1200" dirty="0"/>
        </a:p>
      </dsp:txBody>
      <dsp:txXfrm>
        <a:off x="5483732" y="1452537"/>
        <a:ext cx="2538603" cy="1200200"/>
      </dsp:txXfrm>
    </dsp:sp>
    <dsp:sp modelId="{D82C7BC1-7014-4D28-8F0D-5A304E5F5522}">
      <dsp:nvSpPr>
        <dsp:cNvPr id="0" name=""/>
        <dsp:cNvSpPr/>
      </dsp:nvSpPr>
      <dsp:spPr>
        <a:xfrm>
          <a:off x="5446392" y="70"/>
          <a:ext cx="1279766"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 </a:t>
          </a:r>
          <a:endParaRPr lang="en-US" sz="2600" b="1" kern="1200" dirty="0"/>
        </a:p>
      </dsp:txBody>
      <dsp:txXfrm>
        <a:off x="5483732" y="37410"/>
        <a:ext cx="1205086" cy="1200200"/>
      </dsp:txXfrm>
    </dsp:sp>
    <dsp:sp modelId="{AC738986-8028-4AA9-88C1-3C1FA0B1F2BC}">
      <dsp:nvSpPr>
        <dsp:cNvPr id="0" name=""/>
        <dsp:cNvSpPr/>
      </dsp:nvSpPr>
      <dsp:spPr>
        <a:xfrm>
          <a:off x="6779909" y="70"/>
          <a:ext cx="1279766" cy="12748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交互界面模块</a:t>
          </a:r>
          <a:endParaRPr lang="en-US" sz="2600" b="1" kern="1200" dirty="0"/>
        </a:p>
      </dsp:txBody>
      <dsp:txXfrm>
        <a:off x="6817249" y="37410"/>
        <a:ext cx="1205086" cy="1200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0405-2919-4A89-80E8-6672CB012A15}">
      <dsp:nvSpPr>
        <dsp:cNvPr id="0" name=""/>
        <dsp:cNvSpPr/>
      </dsp:nvSpPr>
      <dsp:spPr>
        <a:xfrm>
          <a:off x="2331589" y="1041126"/>
          <a:ext cx="504657" cy="91440"/>
        </a:xfrm>
        <a:custGeom>
          <a:avLst/>
          <a:gdLst/>
          <a:ahLst/>
          <a:cxnLst/>
          <a:rect l="0" t="0" r="0" b="0"/>
          <a:pathLst>
            <a:path>
              <a:moveTo>
                <a:pt x="0" y="45720"/>
              </a:moveTo>
              <a:lnTo>
                <a:pt x="50465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2570536" y="1084170"/>
        <a:ext cx="26762" cy="5352"/>
      </dsp:txXfrm>
    </dsp:sp>
    <dsp:sp modelId="{35CBAAC5-1C3D-49E5-8F82-AB4EE1469FC2}">
      <dsp:nvSpPr>
        <dsp:cNvPr id="0" name=""/>
        <dsp:cNvSpPr/>
      </dsp:nvSpPr>
      <dsp:spPr>
        <a:xfrm>
          <a:off x="6182" y="388684"/>
          <a:ext cx="2327206" cy="1396324"/>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rPr>
            <a:t>系统时间步进</a:t>
          </a:r>
          <a:r>
            <a:rPr lang="en-US" altLang="zh-CN" sz="2500" b="1" kern="1200" dirty="0" smtClean="0">
              <a:solidFill>
                <a:schemeClr val="tx1"/>
              </a:solidFill>
            </a:rPr>
            <a:t/>
          </a:r>
          <a:br>
            <a:rPr lang="en-US" altLang="zh-CN" sz="2500" b="1" kern="1200" dirty="0" smtClean="0">
              <a:solidFill>
                <a:schemeClr val="tx1"/>
              </a:solidFill>
            </a:rPr>
          </a:br>
          <a:r>
            <a:rPr lang="zh-CN" altLang="en-US" sz="2500" b="1" kern="1200" dirty="0" smtClean="0">
              <a:solidFill>
                <a:schemeClr val="tx1"/>
              </a:solidFill>
            </a:rPr>
            <a:t>核心处理</a:t>
          </a:r>
          <a:endParaRPr lang="en-US" sz="2500" b="1" kern="1200" dirty="0">
            <a:solidFill>
              <a:schemeClr val="tx1"/>
            </a:solidFill>
          </a:endParaRPr>
        </a:p>
      </dsp:txBody>
      <dsp:txXfrm>
        <a:off x="6182" y="388684"/>
        <a:ext cx="2327206" cy="1396324"/>
      </dsp:txXfrm>
    </dsp:sp>
    <dsp:sp modelId="{88F928D5-FC47-42E0-B71D-6D6147D2D2CF}">
      <dsp:nvSpPr>
        <dsp:cNvPr id="0" name=""/>
        <dsp:cNvSpPr/>
      </dsp:nvSpPr>
      <dsp:spPr>
        <a:xfrm>
          <a:off x="5194053" y="1041126"/>
          <a:ext cx="504657" cy="91440"/>
        </a:xfrm>
        <a:custGeom>
          <a:avLst/>
          <a:gdLst/>
          <a:ahLst/>
          <a:cxnLst/>
          <a:rect l="0" t="0" r="0" b="0"/>
          <a:pathLst>
            <a:path>
              <a:moveTo>
                <a:pt x="0" y="45720"/>
              </a:moveTo>
              <a:lnTo>
                <a:pt x="504657" y="45720"/>
              </a:lnTo>
            </a:path>
          </a:pathLst>
        </a:custGeom>
        <a:noFill/>
        <a:ln w="9525" cap="flat" cmpd="sng" algn="ctr">
          <a:solidFill>
            <a:schemeClr val="accent3">
              <a:hueOff val="0"/>
              <a:satOff val="0"/>
              <a:lumOff val="-25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dirty="0"/>
        </a:p>
      </dsp:txBody>
      <dsp:txXfrm>
        <a:off x="5433000" y="1084170"/>
        <a:ext cx="26762" cy="5352"/>
      </dsp:txXfrm>
    </dsp:sp>
    <dsp:sp modelId="{D61D125D-EFFA-4DA7-989A-FE67BB433A65}">
      <dsp:nvSpPr>
        <dsp:cNvPr id="0" name=""/>
        <dsp:cNvSpPr/>
      </dsp:nvSpPr>
      <dsp:spPr>
        <a:xfrm>
          <a:off x="2868646" y="388684"/>
          <a:ext cx="2327206" cy="1396324"/>
        </a:xfrm>
        <a:prstGeom prst="rect">
          <a:avLst/>
        </a:prstGeom>
        <a:gradFill rotWithShape="0">
          <a:gsLst>
            <a:gs pos="0">
              <a:schemeClr val="accent3">
                <a:hueOff val="0"/>
                <a:satOff val="0"/>
                <a:lumOff val="-20000"/>
                <a:alphaOff val="0"/>
                <a:shade val="51000"/>
                <a:satMod val="130000"/>
              </a:schemeClr>
            </a:gs>
            <a:gs pos="80000">
              <a:schemeClr val="accent3">
                <a:hueOff val="0"/>
                <a:satOff val="0"/>
                <a:lumOff val="-20000"/>
                <a:alphaOff val="0"/>
                <a:shade val="93000"/>
                <a:satMod val="130000"/>
              </a:schemeClr>
            </a:gs>
            <a:gs pos="100000">
              <a:schemeClr val="accent3">
                <a:hueOff val="0"/>
                <a:satOff val="0"/>
                <a:lumOff val="-2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rPr>
            <a:t>用户策略调用</a:t>
          </a:r>
          <a:endParaRPr lang="en-US" sz="2500" b="1" kern="1200" dirty="0">
            <a:solidFill>
              <a:schemeClr val="tx1"/>
            </a:solidFill>
          </a:endParaRPr>
        </a:p>
      </dsp:txBody>
      <dsp:txXfrm>
        <a:off x="2868646" y="388684"/>
        <a:ext cx="2327206" cy="1396324"/>
      </dsp:txXfrm>
    </dsp:sp>
    <dsp:sp modelId="{5941A314-7630-451F-AD7B-F985338BB4A8}">
      <dsp:nvSpPr>
        <dsp:cNvPr id="0" name=""/>
        <dsp:cNvSpPr/>
      </dsp:nvSpPr>
      <dsp:spPr>
        <a:xfrm>
          <a:off x="1169785" y="1783208"/>
          <a:ext cx="5724928" cy="504657"/>
        </a:xfrm>
        <a:custGeom>
          <a:avLst/>
          <a:gdLst/>
          <a:ahLst/>
          <a:cxnLst/>
          <a:rect l="0" t="0" r="0" b="0"/>
          <a:pathLst>
            <a:path>
              <a:moveTo>
                <a:pt x="5724928" y="0"/>
              </a:moveTo>
              <a:lnTo>
                <a:pt x="5724928" y="269428"/>
              </a:lnTo>
              <a:lnTo>
                <a:pt x="0" y="269428"/>
              </a:lnTo>
              <a:lnTo>
                <a:pt x="0" y="504657"/>
              </a:lnTo>
            </a:path>
          </a:pathLst>
        </a:custGeom>
        <a:noFill/>
        <a:ln w="9525" cap="flat" cmpd="sng" algn="ctr">
          <a:solidFill>
            <a:schemeClr val="accent3">
              <a:hueOff val="0"/>
              <a:satOff val="0"/>
              <a:lumOff val="-50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88502" y="2032861"/>
        <a:ext cx="287494" cy="5352"/>
      </dsp:txXfrm>
    </dsp:sp>
    <dsp:sp modelId="{AA3C62DF-A436-4092-BEB6-609B91C30EB8}">
      <dsp:nvSpPr>
        <dsp:cNvPr id="0" name=""/>
        <dsp:cNvSpPr/>
      </dsp:nvSpPr>
      <dsp:spPr>
        <a:xfrm>
          <a:off x="5731110" y="388684"/>
          <a:ext cx="2327206" cy="1396324"/>
        </a:xfrm>
        <a:prstGeom prst="rect">
          <a:avLst/>
        </a:prstGeom>
        <a:gradFill rotWithShape="0">
          <a:gsLst>
            <a:gs pos="0">
              <a:schemeClr val="accent3">
                <a:hueOff val="0"/>
                <a:satOff val="0"/>
                <a:lumOff val="-40000"/>
                <a:alphaOff val="0"/>
                <a:shade val="51000"/>
                <a:satMod val="130000"/>
              </a:schemeClr>
            </a:gs>
            <a:gs pos="80000">
              <a:schemeClr val="accent3">
                <a:hueOff val="0"/>
                <a:satOff val="0"/>
                <a:lumOff val="-40000"/>
                <a:alphaOff val="0"/>
                <a:shade val="93000"/>
                <a:satMod val="130000"/>
              </a:schemeClr>
            </a:gs>
            <a:gs pos="100000">
              <a:schemeClr val="accent3">
                <a:hueOff val="0"/>
                <a:satOff val="0"/>
                <a:lumOff val="-4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b="1" kern="1200" dirty="0" smtClean="0"/>
            <a:t>系统策略</a:t>
          </a:r>
          <a:r>
            <a:rPr lang="en-US" altLang="zh-CN" sz="2500" b="1" kern="1200" dirty="0" smtClean="0"/>
            <a:t/>
          </a:r>
          <a:br>
            <a:rPr lang="en-US" altLang="zh-CN" sz="2500" b="1" kern="1200" dirty="0" smtClean="0"/>
          </a:br>
          <a:r>
            <a:rPr lang="zh-CN" altLang="en-US" sz="2500" b="1" kern="1200" dirty="0" smtClean="0"/>
            <a:t>维护其他部分</a:t>
          </a:r>
          <a:endParaRPr lang="en-US" sz="2500" b="1" kern="1200" dirty="0"/>
        </a:p>
      </dsp:txBody>
      <dsp:txXfrm>
        <a:off x="5731110" y="388684"/>
        <a:ext cx="2327206" cy="1396324"/>
      </dsp:txXfrm>
    </dsp:sp>
    <dsp:sp modelId="{6D640ECB-0B92-4C04-A2CF-B6C79398F670}">
      <dsp:nvSpPr>
        <dsp:cNvPr id="0" name=""/>
        <dsp:cNvSpPr/>
      </dsp:nvSpPr>
      <dsp:spPr>
        <a:xfrm>
          <a:off x="2331589" y="2972708"/>
          <a:ext cx="504657" cy="91440"/>
        </a:xfrm>
        <a:custGeom>
          <a:avLst/>
          <a:gdLst/>
          <a:ahLst/>
          <a:cxnLst/>
          <a:rect l="0" t="0" r="0" b="0"/>
          <a:pathLst>
            <a:path>
              <a:moveTo>
                <a:pt x="0" y="45720"/>
              </a:moveTo>
              <a:lnTo>
                <a:pt x="504657" y="45720"/>
              </a:lnTo>
            </a:path>
          </a:pathLst>
        </a:custGeom>
        <a:noFill/>
        <a:ln w="9525" cap="flat" cmpd="sng" algn="ctr">
          <a:solidFill>
            <a:schemeClr val="accent3">
              <a:hueOff val="0"/>
              <a:satOff val="0"/>
              <a:lumOff val="-75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2570536" y="3015752"/>
        <a:ext cx="26762" cy="5352"/>
      </dsp:txXfrm>
    </dsp:sp>
    <dsp:sp modelId="{D0C80987-52FE-4C95-A967-9FE0CC2928C3}">
      <dsp:nvSpPr>
        <dsp:cNvPr id="0" name=""/>
        <dsp:cNvSpPr/>
      </dsp:nvSpPr>
      <dsp:spPr>
        <a:xfrm>
          <a:off x="6182" y="2320266"/>
          <a:ext cx="2327206" cy="1396324"/>
        </a:xfrm>
        <a:prstGeom prst="rect">
          <a:avLst/>
        </a:prstGeom>
        <a:gradFill rotWithShape="0">
          <a:gsLst>
            <a:gs pos="0">
              <a:schemeClr val="accent3">
                <a:hueOff val="0"/>
                <a:satOff val="0"/>
                <a:lumOff val="-60000"/>
                <a:alphaOff val="0"/>
                <a:shade val="51000"/>
                <a:satMod val="130000"/>
              </a:schemeClr>
            </a:gs>
            <a:gs pos="80000">
              <a:schemeClr val="accent3">
                <a:hueOff val="0"/>
                <a:satOff val="0"/>
                <a:lumOff val="-60000"/>
                <a:alphaOff val="0"/>
                <a:shade val="93000"/>
                <a:satMod val="130000"/>
              </a:schemeClr>
            </a:gs>
            <a:gs pos="100000">
              <a:schemeClr val="accent3">
                <a:hueOff val="0"/>
                <a:satOff val="0"/>
                <a:lumOff val="-6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b="1" kern="1200" dirty="0" smtClean="0"/>
            <a:t>运动学仿真</a:t>
          </a:r>
          <a:endParaRPr lang="en-US" sz="2500" b="1" kern="1200" dirty="0"/>
        </a:p>
      </dsp:txBody>
      <dsp:txXfrm>
        <a:off x="6182" y="2320266"/>
        <a:ext cx="2327206" cy="1396324"/>
      </dsp:txXfrm>
    </dsp:sp>
    <dsp:sp modelId="{8112289B-E54F-4603-AA87-EE9876818FFE}">
      <dsp:nvSpPr>
        <dsp:cNvPr id="0" name=""/>
        <dsp:cNvSpPr/>
      </dsp:nvSpPr>
      <dsp:spPr>
        <a:xfrm>
          <a:off x="5194053" y="2972708"/>
          <a:ext cx="504657" cy="91440"/>
        </a:xfrm>
        <a:custGeom>
          <a:avLst/>
          <a:gdLst/>
          <a:ahLst/>
          <a:cxnLst/>
          <a:rect l="0" t="0" r="0" b="0"/>
          <a:pathLst>
            <a:path>
              <a:moveTo>
                <a:pt x="0" y="45720"/>
              </a:moveTo>
              <a:lnTo>
                <a:pt x="504657" y="45720"/>
              </a:lnTo>
            </a:path>
          </a:pathLst>
        </a:custGeom>
        <a:noFill/>
        <a:ln w="9525" cap="flat" cmpd="sng" algn="ctr">
          <a:solidFill>
            <a:schemeClr val="accent3">
              <a:hueOff val="0"/>
              <a:satOff val="0"/>
              <a:lumOff val="-100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5433000" y="3015752"/>
        <a:ext cx="26762" cy="5352"/>
      </dsp:txXfrm>
    </dsp:sp>
    <dsp:sp modelId="{FBED9B54-CAED-46F2-8BDD-25C550101945}">
      <dsp:nvSpPr>
        <dsp:cNvPr id="0" name=""/>
        <dsp:cNvSpPr/>
      </dsp:nvSpPr>
      <dsp:spPr>
        <a:xfrm>
          <a:off x="2868646" y="2320266"/>
          <a:ext cx="2327206" cy="1396324"/>
        </a:xfrm>
        <a:prstGeom prst="rect">
          <a:avLst/>
        </a:prstGeom>
        <a:gradFill rotWithShape="0">
          <a:gsLst>
            <a:gs pos="0">
              <a:schemeClr val="accent3">
                <a:hueOff val="0"/>
                <a:satOff val="0"/>
                <a:lumOff val="-80000"/>
                <a:alphaOff val="0"/>
                <a:shade val="51000"/>
                <a:satMod val="130000"/>
              </a:schemeClr>
            </a:gs>
            <a:gs pos="80000">
              <a:schemeClr val="accent3">
                <a:hueOff val="0"/>
                <a:satOff val="0"/>
                <a:lumOff val="-80000"/>
                <a:alphaOff val="0"/>
                <a:shade val="93000"/>
                <a:satMod val="130000"/>
              </a:schemeClr>
            </a:gs>
            <a:gs pos="100000">
              <a:schemeClr val="accent3">
                <a:hueOff val="0"/>
                <a:satOff val="0"/>
                <a:lumOff val="-8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b="1" kern="1200" dirty="0" smtClean="0"/>
            <a:t>交通状态判定处理</a:t>
          </a:r>
          <a:endParaRPr lang="en-US" sz="2500" b="1" kern="1200" dirty="0"/>
        </a:p>
      </dsp:txBody>
      <dsp:txXfrm>
        <a:off x="2868646" y="2320266"/>
        <a:ext cx="2327206" cy="1396324"/>
      </dsp:txXfrm>
    </dsp:sp>
    <dsp:sp modelId="{C25A086B-1FA5-4208-B91D-4767C4E8796B}">
      <dsp:nvSpPr>
        <dsp:cNvPr id="0" name=""/>
        <dsp:cNvSpPr/>
      </dsp:nvSpPr>
      <dsp:spPr>
        <a:xfrm>
          <a:off x="5731110" y="2320266"/>
          <a:ext cx="2327206" cy="1396324"/>
        </a:xfrm>
        <a:prstGeom prst="rect">
          <a:avLst/>
        </a:prstGeom>
        <a:gradFill rotWithShape="0">
          <a:gsLst>
            <a:gs pos="0">
              <a:schemeClr val="accent3">
                <a:hueOff val="0"/>
                <a:satOff val="0"/>
                <a:lumOff val="-100000"/>
                <a:alphaOff val="0"/>
                <a:shade val="51000"/>
                <a:satMod val="130000"/>
              </a:schemeClr>
            </a:gs>
            <a:gs pos="80000">
              <a:schemeClr val="accent3">
                <a:hueOff val="0"/>
                <a:satOff val="0"/>
                <a:lumOff val="-100000"/>
                <a:alphaOff val="0"/>
                <a:shade val="93000"/>
                <a:satMod val="130000"/>
              </a:schemeClr>
            </a:gs>
            <a:gs pos="100000">
              <a:schemeClr val="accent3">
                <a:hueOff val="0"/>
                <a:satOff val="0"/>
                <a:lumOff val="-10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b="1" kern="1200" dirty="0" smtClean="0"/>
            <a:t>界面更新</a:t>
          </a:r>
          <a:endParaRPr lang="en-US" sz="2500" b="1" kern="1200" dirty="0"/>
        </a:p>
      </dsp:txBody>
      <dsp:txXfrm>
        <a:off x="5731110" y="2320266"/>
        <a:ext cx="2327206" cy="1396324"/>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53025AE5-9DC2-4E97-965E-A9B63927657B}" type="datetimeFigureOut">
              <a:rPr lang="zh-CN" altLang="en-US"/>
              <a:pPr>
                <a:defRPr/>
              </a:pPr>
              <a:t>2017/5/11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9324B6A-CC1C-4BA6-901C-A39F90BC640E}" type="slidenum">
              <a:rPr lang="zh-CN" altLang="en-US"/>
              <a:pPr>
                <a:defRPr/>
              </a:pPr>
              <a:t>‹#›</a:t>
            </a:fld>
            <a:endParaRPr lang="zh-CN" altLang="en-US"/>
          </a:p>
        </p:txBody>
      </p:sp>
    </p:spTree>
    <p:extLst>
      <p:ext uri="{BB962C8B-B14F-4D97-AF65-F5344CB8AC3E}">
        <p14:creationId xmlns:p14="http://schemas.microsoft.com/office/powerpoint/2010/main" val="2519876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4</a:t>
            </a:fld>
            <a:endParaRPr lang="zh-CN" altLang="en-US"/>
          </a:p>
        </p:txBody>
      </p:sp>
    </p:spTree>
    <p:extLst>
      <p:ext uri="{BB962C8B-B14F-4D97-AF65-F5344CB8AC3E}">
        <p14:creationId xmlns:p14="http://schemas.microsoft.com/office/powerpoint/2010/main" val="87008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采用了如下两种模型来描述</a:t>
            </a:r>
            <a:endParaRPr lang="en-US" altLang="zh-CN" dirty="0" smtClean="0"/>
          </a:p>
          <a:p>
            <a:r>
              <a:rPr lang="zh-CN" altLang="en-US" dirty="0" smtClean="0"/>
              <a:t>跟驰模型，描述车辆的正常驾驶行为</a:t>
            </a:r>
            <a:endParaRPr lang="en-US" altLang="zh-CN" dirty="0" smtClean="0"/>
          </a:p>
          <a:p>
            <a:r>
              <a:rPr lang="zh-CN" altLang="en-US" dirty="0" smtClean="0"/>
              <a:t>路口消散模型，描述车辆停车之后的行为</a:t>
            </a:r>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5</a:t>
            </a:fld>
            <a:endParaRPr lang="zh-CN" altLang="en-US"/>
          </a:p>
        </p:txBody>
      </p:sp>
    </p:spTree>
    <p:extLst>
      <p:ext uri="{BB962C8B-B14F-4D97-AF65-F5344CB8AC3E}">
        <p14:creationId xmlns:p14="http://schemas.microsoft.com/office/powerpoint/2010/main" val="221134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有这种仿真的需求之后我们希望有一个好的平台</a:t>
            </a:r>
            <a:endParaRPr lang="en-US" altLang="zh-CN" dirty="0" smtClean="0"/>
          </a:p>
          <a:p>
            <a:r>
              <a:rPr lang="zh-CN" altLang="en-US" dirty="0" smtClean="0"/>
              <a:t>预调研时获得的相关知识经验等告诉我们传统的这些仿真平台存在问题</a:t>
            </a:r>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6</a:t>
            </a:fld>
            <a:endParaRPr lang="zh-CN" altLang="en-US"/>
          </a:p>
        </p:txBody>
      </p:sp>
    </p:spTree>
    <p:extLst>
      <p:ext uri="{BB962C8B-B14F-4D97-AF65-F5344CB8AC3E}">
        <p14:creationId xmlns:p14="http://schemas.microsoft.com/office/powerpoint/2010/main" val="134881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9</a:t>
            </a:fld>
            <a:endParaRPr lang="zh-CN" altLang="en-US"/>
          </a:p>
        </p:txBody>
      </p:sp>
    </p:spTree>
    <p:extLst>
      <p:ext uri="{BB962C8B-B14F-4D97-AF65-F5344CB8AC3E}">
        <p14:creationId xmlns:p14="http://schemas.microsoft.com/office/powerpoint/2010/main" val="40868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同时作为一个小小的额外功能，我提供了自由度更高的红绿灯配比系统并提供了交互界面。同时交互界面也提供了其他</a:t>
            </a:r>
            <a:r>
              <a:rPr lang="zh-CN" altLang="en-US" b="1" dirty="0" smtClean="0"/>
              <a:t>较多但不复杂的用户自主设置参量</a:t>
            </a:r>
            <a:endParaRPr lang="en-US" altLang="zh-CN" b="1" dirty="0" smtClean="0"/>
          </a:p>
          <a:p>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12</a:t>
            </a:fld>
            <a:endParaRPr lang="zh-CN" altLang="en-US"/>
          </a:p>
        </p:txBody>
      </p:sp>
    </p:spTree>
    <p:extLst>
      <p:ext uri="{BB962C8B-B14F-4D97-AF65-F5344CB8AC3E}">
        <p14:creationId xmlns:p14="http://schemas.microsoft.com/office/powerpoint/2010/main" val="2749007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这是我平台的整个架构</a:t>
            </a:r>
            <a:endParaRPr lang="en-US" altLang="zh-CN" dirty="0" smtClean="0"/>
          </a:p>
          <a:p>
            <a:r>
              <a:rPr lang="zh-CN" altLang="en-US" dirty="0" smtClean="0"/>
              <a:t>注意说明三个模块的解耦问题</a:t>
            </a:r>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13</a:t>
            </a:fld>
            <a:endParaRPr lang="zh-CN" altLang="en-US"/>
          </a:p>
        </p:txBody>
      </p:sp>
    </p:spTree>
    <p:extLst>
      <p:ext uri="{BB962C8B-B14F-4D97-AF65-F5344CB8AC3E}">
        <p14:creationId xmlns:p14="http://schemas.microsoft.com/office/powerpoint/2010/main" val="4214243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让我们来看一下程序的执行流程，注意这里的用户策略也是和其他过程相互解耦的</a:t>
            </a:r>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14</a:t>
            </a:fld>
            <a:endParaRPr lang="zh-CN" altLang="en-US"/>
          </a:p>
        </p:txBody>
      </p:sp>
    </p:spTree>
    <p:extLst>
      <p:ext uri="{BB962C8B-B14F-4D97-AF65-F5344CB8AC3E}">
        <p14:creationId xmlns:p14="http://schemas.microsoft.com/office/powerpoint/2010/main" val="243984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在此基础上，我还对现有的模型进行了一些优化和重新设计</a:t>
            </a:r>
            <a:endParaRPr lang="en-US" altLang="zh-CN" dirty="0" smtClean="0"/>
          </a:p>
          <a:p>
            <a:r>
              <a:rPr lang="zh-CN" altLang="en-US" dirty="0" smtClean="0"/>
              <a:t>比如我设计了一种自主驾驶的模型</a:t>
            </a:r>
            <a:endParaRPr lang="en-US" altLang="zh-CN" dirty="0" smtClean="0"/>
          </a:p>
          <a:p>
            <a:r>
              <a:rPr lang="zh-CN" altLang="en-US" dirty="0" smtClean="0"/>
              <a:t>跟驰模型，描述车辆的正常驾驶行为</a:t>
            </a:r>
            <a:endParaRPr lang="en-US" altLang="zh-CN" dirty="0" smtClean="0"/>
          </a:p>
          <a:p>
            <a:r>
              <a:rPr lang="zh-CN" altLang="en-US" dirty="0" smtClean="0"/>
              <a:t>路口消散模型，描述车辆停车之后的行为</a:t>
            </a:r>
            <a:endParaRPr lang="en-US" dirty="0" smtClean="0"/>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pPr>
              <a:defRPr/>
            </a:pPr>
            <a:fld id="{99324B6A-CC1C-4BA6-901C-A39F90BC640E}" type="slidenum">
              <a:rPr lang="zh-CN" altLang="en-US" smtClean="0"/>
              <a:pPr>
                <a:defRPr/>
              </a:pPr>
              <a:t>16</a:t>
            </a:fld>
            <a:endParaRPr lang="zh-CN" altLang="en-US"/>
          </a:p>
        </p:txBody>
      </p:sp>
    </p:spTree>
    <p:extLst>
      <p:ext uri="{BB962C8B-B14F-4D97-AF65-F5344CB8AC3E}">
        <p14:creationId xmlns:p14="http://schemas.microsoft.com/office/powerpoint/2010/main" val="5459052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5.bin"/><Relationship Id="rId4" Type="http://schemas.openxmlformats.org/officeDocument/2006/relationships/image" Target="../media/image1.png"/><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oleObject" Target="../embeddings/oleObject32.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Master" Target="../slideMasters/slideMaster1.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oleObject" Target="../embeddings/oleObject35.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oleObject" Target="../embeddings/oleObject8.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oleObject" Target="../embeddings/oleObject11.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oleObject" Target="../embeddings/oleObject14.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oleObject" Target="../embeddings/oleObject17.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oleObject" Target="../embeddings/oleObject20.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oleObject" Target="../embeddings/oleObject23.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oleObject" Target="../embeddings/oleObject26.bin"/><Relationship Id="rId4" Type="http://schemas.openxmlformats.org/officeDocument/2006/relationships/image" Target="../media/image1.png"/><Relationship Id="rId9"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oleObject" Target="../embeddings/oleObject29.bin"/><Relationship Id="rId4" Type="http://schemas.openxmlformats.org/officeDocument/2006/relationships/image" Target="../media/image1.png"/><Relationship Id="rId9"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1857" name="Image" r:id="rId3" imgW="6371429" imgH="723618" progId="Photoshop.Image.6">
                  <p:embed/>
                </p:oleObj>
              </mc:Choice>
              <mc:Fallback>
                <p:oleObj name="Image" r:id="rId3" imgW="6371429" imgH="723618" progId="Photoshop.Image.6">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1"/>
          <p:cNvGrpSpPr>
            <a:grpSpLocks/>
          </p:cNvGrpSpPr>
          <p:nvPr/>
        </p:nvGrpSpPr>
        <p:grpSpPr bwMode="auto">
          <a:xfrm>
            <a:off x="395288" y="333375"/>
            <a:ext cx="1800225" cy="719138"/>
            <a:chOff x="68" y="255"/>
            <a:chExt cx="1451" cy="608"/>
          </a:xfrm>
        </p:grpSpPr>
        <p:graphicFrame>
          <p:nvGraphicFramePr>
            <p:cNvPr id="6"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1858" name="Image" r:id="rId5" imgW="3225397" imgH="3377778" progId="Photoshop.Image.6">
                    <p:embed/>
                  </p:oleObj>
                </mc:Choice>
                <mc:Fallback>
                  <p:oleObj name="Image" r:id="rId5" imgW="3225397" imgH="3377778" progId="Photoshop.Image.6">
                    <p:embed/>
                    <p:pic>
                      <p:nvPicPr>
                        <p:cNvPr id="205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1859" name="Image" r:id="rId7" imgW="3263492" imgH="2069841" progId="Photoshop.Image.6">
                    <p:embed/>
                  </p:oleObj>
                </mc:Choice>
                <mc:Fallback>
                  <p:oleObj name="Image" r:id="rId7" imgW="3263492" imgH="2069841" progId="Photoshop.Image.6">
                    <p:embed/>
                    <p:pic>
                      <p:nvPicPr>
                        <p:cNvPr id="2058"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CF43E44F-56B3-43DC-8B1C-9D8D5D5C0AD0}"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10" name="Rectangle 6"/>
          <p:cNvSpPr>
            <a:spLocks noGrp="1" noChangeArrowheads="1"/>
          </p:cNvSpPr>
          <p:nvPr>
            <p:ph type="sldNum" sz="quarter" idx="10"/>
          </p:nvPr>
        </p:nvSpPr>
        <p:spPr>
          <a:xfrm>
            <a:off x="539750" y="6165850"/>
            <a:ext cx="2133600" cy="476250"/>
          </a:xfrm>
        </p:spPr>
        <p:txBody>
          <a:bodyPr/>
          <a:lstStyle>
            <a:lvl1pPr algn="l">
              <a:defRPr sz="1600">
                <a:solidFill>
                  <a:srgbClr val="CC0099"/>
                </a:solidFill>
                <a:effectLst>
                  <a:outerShdw blurRad="38100" dist="38100" dir="2700000" algn="tl">
                    <a:srgbClr val="C0C0C0"/>
                  </a:outerShdw>
                </a:effectLst>
              </a:defRPr>
            </a:lvl1pPr>
          </a:lstStyle>
          <a:p>
            <a:pPr>
              <a:defRPr/>
            </a:pPr>
            <a:r>
              <a:rPr lang="en-US" altLang="zh-CN" dirty="0"/>
              <a:t>-</a:t>
            </a:r>
            <a:fld id="{70BA0729-1533-4465-8F07-AA741981B5B6}" type="slidenum">
              <a:rPr lang="en-US" altLang="zh-CN"/>
              <a:pPr>
                <a:defRPr/>
              </a:pPr>
              <a:t>‹#›</a:t>
            </a:fld>
            <a:r>
              <a:rPr lang="en-US" altLang="zh-CN" dirty="0"/>
              <a:t>-</a:t>
            </a:r>
          </a:p>
        </p:txBody>
      </p:sp>
      <p:pic>
        <p:nvPicPr>
          <p:cNvPr id="11"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7772400" y="769193"/>
            <a:ext cx="1293713" cy="12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73119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41073" name="Image" r:id="rId3" imgW="6371429" imgH="723618" progId="Photoshop.Image.6">
                  <p:embed/>
                </p:oleObj>
              </mc:Choice>
              <mc:Fallback>
                <p:oleObj name="Image" r:id="rId3" imgW="6371429" imgH="723618" progId="Photoshop.Image.6">
                  <p:embed/>
                  <p:pic>
                    <p:nvPicPr>
                      <p:cNvPr id="1126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1"/>
          <p:cNvGrpSpPr>
            <a:grpSpLocks/>
          </p:cNvGrpSpPr>
          <p:nvPr/>
        </p:nvGrpSpPr>
        <p:grpSpPr bwMode="auto">
          <a:xfrm>
            <a:off x="395288" y="333375"/>
            <a:ext cx="1800225" cy="719138"/>
            <a:chOff x="68" y="255"/>
            <a:chExt cx="1451" cy="608"/>
          </a:xfrm>
        </p:grpSpPr>
        <p:graphicFrame>
          <p:nvGraphicFramePr>
            <p:cNvPr id="6"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41074" name="Image" r:id="rId5" imgW="3225397" imgH="3377778" progId="Photoshop.Image.6">
                    <p:embed/>
                  </p:oleObj>
                </mc:Choice>
                <mc:Fallback>
                  <p:oleObj name="Image" r:id="rId5" imgW="3225397" imgH="3377778" progId="Photoshop.Image.6">
                    <p:embed/>
                    <p:pic>
                      <p:nvPicPr>
                        <p:cNvPr id="1127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41075" name="Image" r:id="rId7" imgW="3263492" imgH="2069841" progId="Photoshop.Image.6">
                    <p:embed/>
                  </p:oleObj>
                </mc:Choice>
                <mc:Fallback>
                  <p:oleObj name="Image" r:id="rId7" imgW="3263492" imgH="2069841" progId="Photoshop.Image.6">
                    <p:embed/>
                    <p:pic>
                      <p:nvPicPr>
                        <p:cNvPr id="1127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3876C637-9D0D-4FC6-85CA-DB5D87E90138}"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11"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2" name="Rectangle 6"/>
          <p:cNvSpPr>
            <a:spLocks noGrp="1" noChangeArrowheads="1"/>
          </p:cNvSpPr>
          <p:nvPr>
            <p:ph type="sldNum" sz="quarter" idx="12"/>
          </p:nvPr>
        </p:nvSpPr>
        <p:spPr/>
        <p:txBody>
          <a:bodyPr/>
          <a:lstStyle>
            <a:lvl1pPr>
              <a:defRPr/>
            </a:lvl1pPr>
          </a:lstStyle>
          <a:p>
            <a:pPr>
              <a:defRPr/>
            </a:pPr>
            <a:fld id="{C21D10BA-EBF8-4615-8C61-601B1E60F708}" type="slidenum">
              <a:rPr lang="en-US" altLang="zh-CN"/>
              <a:pPr>
                <a:defRPr/>
              </a:pPr>
              <a:t>‹#›</a:t>
            </a:fld>
            <a:endParaRPr lang="en-US" altLang="zh-CN" dirty="0"/>
          </a:p>
        </p:txBody>
      </p:sp>
      <p:pic>
        <p:nvPicPr>
          <p:cNvPr id="13"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909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42097" name="Image" r:id="rId3" imgW="6371429" imgH="723618" progId="Photoshop.Image.6">
                  <p:embed/>
                </p:oleObj>
              </mc:Choice>
              <mc:Fallback>
                <p:oleObj name="Image" r:id="rId3" imgW="6371429" imgH="723618" progId="Photoshop.Image.6">
                  <p:embed/>
                  <p:pic>
                    <p:nvPicPr>
                      <p:cNvPr id="1229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1"/>
          <p:cNvGrpSpPr>
            <a:grpSpLocks/>
          </p:cNvGrpSpPr>
          <p:nvPr/>
        </p:nvGrpSpPr>
        <p:grpSpPr bwMode="auto">
          <a:xfrm>
            <a:off x="395288" y="333375"/>
            <a:ext cx="1800225" cy="719138"/>
            <a:chOff x="68" y="255"/>
            <a:chExt cx="1451" cy="608"/>
          </a:xfrm>
        </p:grpSpPr>
        <p:graphicFrame>
          <p:nvGraphicFramePr>
            <p:cNvPr id="6"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42098" name="Image" r:id="rId5" imgW="3225397" imgH="3377778" progId="Photoshop.Image.6">
                    <p:embed/>
                  </p:oleObj>
                </mc:Choice>
                <mc:Fallback>
                  <p:oleObj name="Image" r:id="rId5" imgW="3225397" imgH="3377778" progId="Photoshop.Image.6">
                    <p:embed/>
                    <p:pic>
                      <p:nvPicPr>
                        <p:cNvPr id="1229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42099" name="Image" r:id="rId7" imgW="3263492" imgH="2069841" progId="Photoshop.Image.6">
                    <p:embed/>
                  </p:oleObj>
                </mc:Choice>
                <mc:Fallback>
                  <p:oleObj name="Image" r:id="rId7" imgW="3263492" imgH="2069841" progId="Photoshop.Image.6">
                    <p:embed/>
                    <p:pic>
                      <p:nvPicPr>
                        <p:cNvPr id="1230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4E6D1341-785C-4821-A10C-314F10CEDD55}"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竖排标题 1"/>
          <p:cNvSpPr>
            <a:spLocks noGrp="1"/>
          </p:cNvSpPr>
          <p:nvPr>
            <p:ph type="title" orient="vert"/>
          </p:nvPr>
        </p:nvSpPr>
        <p:spPr>
          <a:xfrm>
            <a:off x="6659563" y="981075"/>
            <a:ext cx="2016125" cy="5040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981075"/>
            <a:ext cx="5895975" cy="5040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11"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2" name="Rectangle 6"/>
          <p:cNvSpPr>
            <a:spLocks noGrp="1" noChangeArrowheads="1"/>
          </p:cNvSpPr>
          <p:nvPr>
            <p:ph type="sldNum" sz="quarter" idx="12"/>
          </p:nvPr>
        </p:nvSpPr>
        <p:spPr/>
        <p:txBody>
          <a:bodyPr/>
          <a:lstStyle>
            <a:lvl1pPr>
              <a:defRPr/>
            </a:lvl1pPr>
          </a:lstStyle>
          <a:p>
            <a:pPr>
              <a:defRPr/>
            </a:pPr>
            <a:fld id="{DB3BA116-D26C-4D51-A7CF-A5FC18C12C7F}" type="slidenum">
              <a:rPr lang="en-US" altLang="zh-CN"/>
              <a:pPr>
                <a:defRPr/>
              </a:pPr>
              <a:t>‹#›</a:t>
            </a:fld>
            <a:endParaRPr lang="en-US" altLang="zh-CN" dirty="0"/>
          </a:p>
        </p:txBody>
      </p:sp>
      <p:pic>
        <p:nvPicPr>
          <p:cNvPr id="13"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540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2884" name="Image" r:id="rId3" imgW="6371429" imgH="723618" progId="Photoshop.Image.6">
                  <p:embed/>
                </p:oleObj>
              </mc:Choice>
              <mc:Fallback>
                <p:oleObj name="Image" r:id="rId3" imgW="6371429" imgH="723618" progId="Photoshop.Image.6">
                  <p:embed/>
                  <p:pic>
                    <p:nvPicPr>
                      <p:cNvPr id="307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1"/>
          <p:cNvGrpSpPr>
            <a:grpSpLocks/>
          </p:cNvGrpSpPr>
          <p:nvPr/>
        </p:nvGrpSpPr>
        <p:grpSpPr bwMode="auto">
          <a:xfrm>
            <a:off x="395288" y="333375"/>
            <a:ext cx="1800225" cy="719138"/>
            <a:chOff x="68" y="255"/>
            <a:chExt cx="1451" cy="608"/>
          </a:xfrm>
        </p:grpSpPr>
        <p:graphicFrame>
          <p:nvGraphicFramePr>
            <p:cNvPr id="6"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2885" name="Image" r:id="rId5" imgW="3225397" imgH="3377778" progId="Photoshop.Image.6">
                    <p:embed/>
                  </p:oleObj>
                </mc:Choice>
                <mc:Fallback>
                  <p:oleObj name="Image" r:id="rId5" imgW="3225397" imgH="3377778" progId="Photoshop.Image.6">
                    <p:embed/>
                    <p:pic>
                      <p:nvPicPr>
                        <p:cNvPr id="308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2886" name="Image" r:id="rId7" imgW="3263492" imgH="2069841" progId="Photoshop.Image.6">
                    <p:embed/>
                  </p:oleObj>
                </mc:Choice>
                <mc:Fallback>
                  <p:oleObj name="Image" r:id="rId7" imgW="3263492" imgH="2069841" progId="Photoshop.Image.6">
                    <p:embed/>
                    <p:pic>
                      <p:nvPicPr>
                        <p:cNvPr id="308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38E3AA8E-1C59-42D5-9381-1FF73BD36F2D}"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2pPr>
              <a:defRPr>
                <a:latin typeface="KaiTi" panose="02010609060101010101" pitchFamily="49" charset="-122"/>
                <a:ea typeface="KaiTi" panose="02010609060101010101" pitchFamily="49"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0"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52289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3905" name="Image" r:id="rId3" imgW="6371429" imgH="723618" progId="Photoshop.Image.6">
                  <p:embed/>
                </p:oleObj>
              </mc:Choice>
              <mc:Fallback>
                <p:oleObj name="Image" r:id="rId3" imgW="6371429" imgH="723618" progId="Photoshop.Image.6">
                  <p:embed/>
                  <p:pic>
                    <p:nvPicPr>
                      <p:cNvPr id="409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1"/>
          <p:cNvGrpSpPr>
            <a:grpSpLocks/>
          </p:cNvGrpSpPr>
          <p:nvPr/>
        </p:nvGrpSpPr>
        <p:grpSpPr bwMode="auto">
          <a:xfrm>
            <a:off x="395288" y="333375"/>
            <a:ext cx="1800225" cy="719138"/>
            <a:chOff x="68" y="255"/>
            <a:chExt cx="1451" cy="608"/>
          </a:xfrm>
        </p:grpSpPr>
        <p:graphicFrame>
          <p:nvGraphicFramePr>
            <p:cNvPr id="6"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3906" name="Image" r:id="rId5" imgW="3225397" imgH="3377778" progId="Photoshop.Image.6">
                    <p:embed/>
                  </p:oleObj>
                </mc:Choice>
                <mc:Fallback>
                  <p:oleObj name="Image" r:id="rId5" imgW="3225397" imgH="3377778" progId="Photoshop.Image.6">
                    <p:embed/>
                    <p:pic>
                      <p:nvPicPr>
                        <p:cNvPr id="410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3907" name="Image" r:id="rId7" imgW="3263492" imgH="2069841" progId="Photoshop.Image.6">
                    <p:embed/>
                  </p:oleObj>
                </mc:Choice>
                <mc:Fallback>
                  <p:oleObj name="Image" r:id="rId7" imgW="3263492" imgH="2069841" progId="Photoshop.Image.6">
                    <p:embed/>
                    <p:pic>
                      <p:nvPicPr>
                        <p:cNvPr id="410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673A8F20-C6DF-42D9-AF9E-449C1FB97D29}"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pic>
        <p:nvPicPr>
          <p:cNvPr id="10"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288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aphicFrame>
        <p:nvGraphicFramePr>
          <p:cNvPr id="5"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4932" name="Image" r:id="rId3" imgW="6371429" imgH="723618" progId="Photoshop.Image.6">
                  <p:embed/>
                </p:oleObj>
              </mc:Choice>
              <mc:Fallback>
                <p:oleObj name="Image" r:id="rId3" imgW="6371429" imgH="723618" progId="Photoshop.Image.6">
                  <p:embed/>
                  <p:pic>
                    <p:nvPicPr>
                      <p:cNvPr id="512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1"/>
          <p:cNvGrpSpPr>
            <a:grpSpLocks/>
          </p:cNvGrpSpPr>
          <p:nvPr/>
        </p:nvGrpSpPr>
        <p:grpSpPr bwMode="auto">
          <a:xfrm>
            <a:off x="395288" y="333375"/>
            <a:ext cx="1800225" cy="719138"/>
            <a:chOff x="68" y="255"/>
            <a:chExt cx="1451" cy="608"/>
          </a:xfrm>
        </p:grpSpPr>
        <p:graphicFrame>
          <p:nvGraphicFramePr>
            <p:cNvPr id="7"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4933" name="Image" r:id="rId5" imgW="3225397" imgH="3377778" progId="Photoshop.Image.6">
                    <p:embed/>
                  </p:oleObj>
                </mc:Choice>
                <mc:Fallback>
                  <p:oleObj name="Image" r:id="rId5" imgW="3225397" imgH="3377778" progId="Photoshop.Image.6">
                    <p:embed/>
                    <p:pic>
                      <p:nvPicPr>
                        <p:cNvPr id="513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4934" name="Image" r:id="rId7" imgW="3263492" imgH="2069841" progId="Photoshop.Image.6">
                    <p:embed/>
                  </p:oleObj>
                </mc:Choice>
                <mc:Fallback>
                  <p:oleObj name="Image" r:id="rId7" imgW="3263492" imgH="2069841" progId="Photoshop.Image.6">
                    <p:embed/>
                    <p:pic>
                      <p:nvPicPr>
                        <p:cNvPr id="5132"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F5D8C10D-F176-47F0-8A6E-D5A970489EBE}"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916113"/>
            <a:ext cx="3956050" cy="4105275"/>
          </a:xfrm>
        </p:spPr>
        <p:txBody>
          <a:bodyPr/>
          <a:lstStyle>
            <a:lvl1pPr>
              <a:defRPr sz="2800"/>
            </a:lvl1pPr>
            <a:lvl2pPr>
              <a:defRPr sz="2400">
                <a:latin typeface="KaiTi" panose="02010609060101010101" pitchFamily="49" charset="-122"/>
                <a:ea typeface="KaiTi" panose="02010609060101010101" pitchFamily="49" charset="-122"/>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719638" y="1916113"/>
            <a:ext cx="3956050" cy="4105275"/>
          </a:xfrm>
        </p:spPr>
        <p:txBody>
          <a:bodyPr/>
          <a:lstStyle>
            <a:lvl1pPr>
              <a:defRPr sz="2800"/>
            </a:lvl1pPr>
            <a:lvl2pPr>
              <a:defRPr sz="2400">
                <a:latin typeface="KaiTi" panose="02010609060101010101" pitchFamily="49" charset="-122"/>
                <a:ea typeface="KaiTi" panose="02010609060101010101" pitchFamily="49" charset="-122"/>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12"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3" name="Rectangle 6"/>
          <p:cNvSpPr>
            <a:spLocks noGrp="1" noChangeArrowheads="1"/>
          </p:cNvSpPr>
          <p:nvPr>
            <p:ph type="sldNum" sz="quarter" idx="12"/>
          </p:nvPr>
        </p:nvSpPr>
        <p:spPr/>
        <p:txBody>
          <a:bodyPr/>
          <a:lstStyle>
            <a:lvl1pPr>
              <a:defRPr/>
            </a:lvl1pPr>
          </a:lstStyle>
          <a:p>
            <a:pPr>
              <a:defRPr/>
            </a:pPr>
            <a:fld id="{03A18C86-428B-4369-83DA-B3AC31BF5B66}" type="slidenum">
              <a:rPr lang="en-US" altLang="zh-CN"/>
              <a:pPr>
                <a:defRPr/>
              </a:pPr>
              <a:t>‹#›</a:t>
            </a:fld>
            <a:endParaRPr lang="en-US" altLang="zh-CN" dirty="0"/>
          </a:p>
        </p:txBody>
      </p:sp>
      <p:pic>
        <p:nvPicPr>
          <p:cNvPr id="14"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7217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aphicFrame>
        <p:nvGraphicFramePr>
          <p:cNvPr id="7"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5953" name="Image" r:id="rId3" imgW="6371429" imgH="723618" progId="Photoshop.Image.6">
                  <p:embed/>
                </p:oleObj>
              </mc:Choice>
              <mc:Fallback>
                <p:oleObj name="Image" r:id="rId3" imgW="6371429" imgH="723618" progId="Photoshop.Image.6">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11"/>
          <p:cNvGrpSpPr>
            <a:grpSpLocks/>
          </p:cNvGrpSpPr>
          <p:nvPr/>
        </p:nvGrpSpPr>
        <p:grpSpPr bwMode="auto">
          <a:xfrm>
            <a:off x="395288" y="333375"/>
            <a:ext cx="1800225" cy="719138"/>
            <a:chOff x="68" y="255"/>
            <a:chExt cx="1451" cy="608"/>
          </a:xfrm>
        </p:grpSpPr>
        <p:graphicFrame>
          <p:nvGraphicFramePr>
            <p:cNvPr id="9" name="Object 14"/>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5954" name="Image" r:id="rId5" imgW="3225397" imgH="3377778" progId="Photoshop.Image.6">
                    <p:embed/>
                  </p:oleObj>
                </mc:Choice>
                <mc:Fallback>
                  <p:oleObj name="Image" r:id="rId5" imgW="3225397" imgH="3377778" progId="Photoshop.Image.6">
                    <p:embed/>
                    <p:pic>
                      <p:nvPicPr>
                        <p:cNvPr id="615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5"/>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5955" name="Image" r:id="rId7" imgW="3263492" imgH="2069841" progId="Photoshop.Image.6">
                    <p:embed/>
                  </p:oleObj>
                </mc:Choice>
                <mc:Fallback>
                  <p:oleObj name="Image" r:id="rId7" imgW="3263492" imgH="2069841" progId="Photoshop.Image.6">
                    <p:embed/>
                    <p:pic>
                      <p:nvPicPr>
                        <p:cNvPr id="6156"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936248BC-88A8-4A0B-8EDE-AF6937FC9498}"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14"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5" name="Rectangle 6"/>
          <p:cNvSpPr>
            <a:spLocks noGrp="1" noChangeArrowheads="1"/>
          </p:cNvSpPr>
          <p:nvPr>
            <p:ph type="sldNum" sz="quarter" idx="12"/>
          </p:nvPr>
        </p:nvSpPr>
        <p:spPr/>
        <p:txBody>
          <a:bodyPr/>
          <a:lstStyle>
            <a:lvl1pPr>
              <a:defRPr/>
            </a:lvl1pPr>
          </a:lstStyle>
          <a:p>
            <a:pPr>
              <a:defRPr/>
            </a:pPr>
            <a:fld id="{A82DD498-D687-4C10-87EC-876F281B6D9D}" type="slidenum">
              <a:rPr lang="en-US" altLang="zh-CN"/>
              <a:pPr>
                <a:defRPr/>
              </a:pPr>
              <a:t>‹#›</a:t>
            </a:fld>
            <a:endParaRPr lang="en-US" altLang="zh-CN" dirty="0"/>
          </a:p>
        </p:txBody>
      </p:sp>
      <p:pic>
        <p:nvPicPr>
          <p:cNvPr id="16"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5065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aphicFrame>
        <p:nvGraphicFramePr>
          <p:cNvPr id="3"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6977" name="Image" r:id="rId3" imgW="6371429" imgH="723618" progId="Photoshop.Image.6">
                  <p:embed/>
                </p:oleObj>
              </mc:Choice>
              <mc:Fallback>
                <p:oleObj name="Image" r:id="rId3" imgW="6371429" imgH="723618" progId="Photoshop.Image.6">
                  <p:embed/>
                  <p:pic>
                    <p:nvPicPr>
                      <p:cNvPr id="717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1"/>
          <p:cNvGrpSpPr>
            <a:grpSpLocks/>
          </p:cNvGrpSpPr>
          <p:nvPr/>
        </p:nvGrpSpPr>
        <p:grpSpPr bwMode="auto">
          <a:xfrm>
            <a:off x="395288" y="333375"/>
            <a:ext cx="1800225" cy="719138"/>
            <a:chOff x="68" y="255"/>
            <a:chExt cx="1451" cy="608"/>
          </a:xfrm>
        </p:grpSpPr>
        <p:graphicFrame>
          <p:nvGraphicFramePr>
            <p:cNvPr id="5"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6978" name="Image" r:id="rId5" imgW="3225397" imgH="3377778" progId="Photoshop.Image.6">
                    <p:embed/>
                  </p:oleObj>
                </mc:Choice>
                <mc:Fallback>
                  <p:oleObj name="Image" r:id="rId5" imgW="3225397" imgH="3377778" progId="Photoshop.Image.6">
                    <p:embed/>
                    <p:pic>
                      <p:nvPicPr>
                        <p:cNvPr id="717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6979" name="Image" r:id="rId7" imgW="3263492" imgH="2069841" progId="Photoshop.Image.6">
                    <p:embed/>
                  </p:oleObj>
                </mc:Choice>
                <mc:Fallback>
                  <p:oleObj name="Image" r:id="rId7" imgW="3263492" imgH="2069841" progId="Photoshop.Image.6">
                    <p:embed/>
                    <p:pic>
                      <p:nvPicPr>
                        <p:cNvPr id="718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770D7689-03FD-441D-99B5-D29DD535D9D5}"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9"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10"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1" name="Rectangle 6"/>
          <p:cNvSpPr>
            <a:spLocks noGrp="1" noChangeArrowheads="1"/>
          </p:cNvSpPr>
          <p:nvPr>
            <p:ph type="sldNum" sz="quarter" idx="12"/>
          </p:nvPr>
        </p:nvSpPr>
        <p:spPr/>
        <p:txBody>
          <a:bodyPr/>
          <a:lstStyle>
            <a:lvl1pPr>
              <a:defRPr/>
            </a:lvl1pPr>
          </a:lstStyle>
          <a:p>
            <a:pPr>
              <a:defRPr/>
            </a:pPr>
            <a:fld id="{CE59533A-A791-41C2-B1EF-CE7B3F0C130F}" type="slidenum">
              <a:rPr lang="en-US" altLang="zh-CN"/>
              <a:pPr>
                <a:defRPr/>
              </a:pPr>
              <a:t>‹#›</a:t>
            </a:fld>
            <a:endParaRPr lang="en-US" altLang="zh-CN" dirty="0"/>
          </a:p>
        </p:txBody>
      </p:sp>
      <p:pic>
        <p:nvPicPr>
          <p:cNvPr id="12"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81201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8001" name="Image" r:id="rId3" imgW="6371429" imgH="723618" progId="Photoshop.Image.6">
                  <p:embed/>
                </p:oleObj>
              </mc:Choice>
              <mc:Fallback>
                <p:oleObj name="Image" r:id="rId3" imgW="6371429" imgH="723618" progId="Photoshop.Image.6">
                  <p:embed/>
                  <p:pic>
                    <p:nvPicPr>
                      <p:cNvPr id="819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1"/>
          <p:cNvGrpSpPr>
            <a:grpSpLocks/>
          </p:cNvGrpSpPr>
          <p:nvPr/>
        </p:nvGrpSpPr>
        <p:grpSpPr bwMode="auto">
          <a:xfrm>
            <a:off x="395288" y="333375"/>
            <a:ext cx="1800225" cy="719138"/>
            <a:chOff x="68" y="255"/>
            <a:chExt cx="1451" cy="608"/>
          </a:xfrm>
        </p:grpSpPr>
        <p:graphicFrame>
          <p:nvGraphicFramePr>
            <p:cNvPr id="4"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8002" name="Image" r:id="rId5" imgW="3225397" imgH="3377778" progId="Photoshop.Image.6">
                    <p:embed/>
                  </p:oleObj>
                </mc:Choice>
                <mc:Fallback>
                  <p:oleObj name="Image" r:id="rId5" imgW="3225397" imgH="3377778" progId="Photoshop.Image.6">
                    <p:embed/>
                    <p:pic>
                      <p:nvPicPr>
                        <p:cNvPr id="820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8003" name="Image" r:id="rId7" imgW="3263492" imgH="2069841" progId="Photoshop.Image.6">
                    <p:embed/>
                  </p:oleObj>
                </mc:Choice>
                <mc:Fallback>
                  <p:oleObj name="Image" r:id="rId7" imgW="3263492" imgH="2069841" progId="Photoshop.Image.6">
                    <p:embed/>
                    <p:pic>
                      <p:nvPicPr>
                        <p:cNvPr id="820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2AD2CD7C-316F-4B74-B3C5-572C1C01E548}"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8"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9"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0" name="Rectangle 6"/>
          <p:cNvSpPr>
            <a:spLocks noGrp="1" noChangeArrowheads="1"/>
          </p:cNvSpPr>
          <p:nvPr>
            <p:ph type="sldNum" sz="quarter" idx="12"/>
          </p:nvPr>
        </p:nvSpPr>
        <p:spPr/>
        <p:txBody>
          <a:bodyPr/>
          <a:lstStyle>
            <a:lvl1pPr>
              <a:defRPr/>
            </a:lvl1pPr>
          </a:lstStyle>
          <a:p>
            <a:pPr>
              <a:defRPr/>
            </a:pPr>
            <a:fld id="{3A3FBC80-F949-404D-94EB-5EC6785596F8}" type="slidenum">
              <a:rPr lang="en-US" altLang="zh-CN"/>
              <a:pPr>
                <a:defRPr/>
              </a:pPr>
              <a:t>‹#›</a:t>
            </a:fld>
            <a:endParaRPr lang="en-US" altLang="zh-CN" dirty="0"/>
          </a:p>
        </p:txBody>
      </p:sp>
      <p:pic>
        <p:nvPicPr>
          <p:cNvPr id="11"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9684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aphicFrame>
        <p:nvGraphicFramePr>
          <p:cNvPr id="5"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39025" name="Image" r:id="rId3" imgW="6371429" imgH="723618" progId="Photoshop.Image.6">
                  <p:embed/>
                </p:oleObj>
              </mc:Choice>
              <mc:Fallback>
                <p:oleObj name="Image" r:id="rId3" imgW="6371429" imgH="723618" progId="Photoshop.Image.6">
                  <p:embed/>
                  <p:pic>
                    <p:nvPicPr>
                      <p:cNvPr id="921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1"/>
          <p:cNvGrpSpPr>
            <a:grpSpLocks/>
          </p:cNvGrpSpPr>
          <p:nvPr/>
        </p:nvGrpSpPr>
        <p:grpSpPr bwMode="auto">
          <a:xfrm>
            <a:off x="395288" y="333375"/>
            <a:ext cx="1800225" cy="719138"/>
            <a:chOff x="68" y="255"/>
            <a:chExt cx="1451" cy="608"/>
          </a:xfrm>
        </p:grpSpPr>
        <p:graphicFrame>
          <p:nvGraphicFramePr>
            <p:cNvPr id="7"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39026" name="Image" r:id="rId5" imgW="3225397" imgH="3377778" progId="Photoshop.Image.6">
                    <p:embed/>
                  </p:oleObj>
                </mc:Choice>
                <mc:Fallback>
                  <p:oleObj name="Image" r:id="rId5" imgW="3225397" imgH="3377778" progId="Photoshop.Image.6">
                    <p:embed/>
                    <p:pic>
                      <p:nvPicPr>
                        <p:cNvPr id="922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39027" name="Image" r:id="rId7" imgW="3263492" imgH="2069841" progId="Photoshop.Image.6">
                    <p:embed/>
                  </p:oleObj>
                </mc:Choice>
                <mc:Fallback>
                  <p:oleObj name="Image" r:id="rId7" imgW="3263492" imgH="2069841" progId="Photoshop.Image.6">
                    <p:embed/>
                    <p:pic>
                      <p:nvPicPr>
                        <p:cNvPr id="9228"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A9520936-A582-4D2E-BDA3-D13F9933B825}"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12"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3" name="Rectangle 6"/>
          <p:cNvSpPr>
            <a:spLocks noGrp="1" noChangeArrowheads="1"/>
          </p:cNvSpPr>
          <p:nvPr>
            <p:ph type="sldNum" sz="quarter" idx="12"/>
          </p:nvPr>
        </p:nvSpPr>
        <p:spPr/>
        <p:txBody>
          <a:bodyPr/>
          <a:lstStyle>
            <a:lvl1pPr>
              <a:defRPr/>
            </a:lvl1pPr>
          </a:lstStyle>
          <a:p>
            <a:pPr>
              <a:defRPr/>
            </a:pPr>
            <a:fld id="{A0D2717B-2097-49D0-8334-ABEC21F8D1FF}" type="slidenum">
              <a:rPr lang="en-US" altLang="zh-CN"/>
              <a:pPr>
                <a:defRPr/>
              </a:pPr>
              <a:t>‹#›</a:t>
            </a:fld>
            <a:endParaRPr lang="en-US" altLang="zh-CN" dirty="0"/>
          </a:p>
        </p:txBody>
      </p:sp>
      <p:pic>
        <p:nvPicPr>
          <p:cNvPr id="14"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6715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aphicFrame>
        <p:nvGraphicFramePr>
          <p:cNvPr id="5"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40049" name="Image" r:id="rId3" imgW="6371429" imgH="723618" progId="Photoshop.Image.6">
                  <p:embed/>
                </p:oleObj>
              </mc:Choice>
              <mc:Fallback>
                <p:oleObj name="Image" r:id="rId3" imgW="6371429" imgH="723618" progId="Photoshop.Image.6">
                  <p:embed/>
                  <p:pic>
                    <p:nvPicPr>
                      <p:cNvPr id="1024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1"/>
          <p:cNvGrpSpPr>
            <a:grpSpLocks/>
          </p:cNvGrpSpPr>
          <p:nvPr/>
        </p:nvGrpSpPr>
        <p:grpSpPr bwMode="auto">
          <a:xfrm>
            <a:off x="395288" y="333375"/>
            <a:ext cx="1800225" cy="719138"/>
            <a:chOff x="68" y="255"/>
            <a:chExt cx="1451" cy="608"/>
          </a:xfrm>
        </p:grpSpPr>
        <p:graphicFrame>
          <p:nvGraphicFramePr>
            <p:cNvPr id="7"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40050" name="Image" r:id="rId5" imgW="3225397" imgH="3377778" progId="Photoshop.Image.6">
                    <p:embed/>
                  </p:oleObj>
                </mc:Choice>
                <mc:Fallback>
                  <p:oleObj name="Image" r:id="rId5" imgW="3225397" imgH="3377778" progId="Photoshop.Image.6">
                    <p:embed/>
                    <p:pic>
                      <p:nvPicPr>
                        <p:cNvPr id="102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40051" name="Image" r:id="rId7" imgW="3263492" imgH="2069841" progId="Photoshop.Image.6">
                    <p:embed/>
                  </p:oleObj>
                </mc:Choice>
                <mc:Fallback>
                  <p:oleObj name="Image" r:id="rId7" imgW="3263492" imgH="2069841" progId="Photoshop.Image.6">
                    <p:embed/>
                    <p:pic>
                      <p:nvPicPr>
                        <p:cNvPr id="10252"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47F1953B-9BCB-46D6-AD86-559C7BC7A78E}"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dirty="0"/>
          </a:p>
        </p:txBody>
      </p:sp>
      <p:sp>
        <p:nvSpPr>
          <p:cNvPr id="12"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13" name="Rectangle 6"/>
          <p:cNvSpPr>
            <a:spLocks noGrp="1" noChangeArrowheads="1"/>
          </p:cNvSpPr>
          <p:nvPr>
            <p:ph type="sldNum" sz="quarter" idx="12"/>
          </p:nvPr>
        </p:nvSpPr>
        <p:spPr/>
        <p:txBody>
          <a:bodyPr/>
          <a:lstStyle>
            <a:lvl1pPr>
              <a:defRPr/>
            </a:lvl1pPr>
          </a:lstStyle>
          <a:p>
            <a:pPr>
              <a:defRPr/>
            </a:pPr>
            <a:fld id="{0E3E9532-2F4C-468A-AFBD-92B224F4F328}" type="slidenum">
              <a:rPr lang="en-US" altLang="zh-CN"/>
              <a:pPr>
                <a:defRPr/>
              </a:pPr>
              <a:t>‹#›</a:t>
            </a:fld>
            <a:endParaRPr lang="en-US" altLang="zh-CN" dirty="0"/>
          </a:p>
        </p:txBody>
      </p:sp>
      <p:pic>
        <p:nvPicPr>
          <p:cNvPr id="14" name="Picture 21"/>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511210" y="18085"/>
            <a:ext cx="629615" cy="6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9537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oleObject" Target="../embeddings/oleObject3.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981075"/>
            <a:ext cx="64801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11188" y="1916113"/>
            <a:ext cx="80645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dirty="0"/>
          </a:p>
        </p:txBody>
      </p:sp>
      <p:sp>
        <p:nvSpPr>
          <p:cNvPr id="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66316CD-665A-4FAB-B57B-A8F952DC3409}" type="slidenum">
              <a:rPr lang="en-US" altLang="zh-CN"/>
              <a:pPr>
                <a:defRPr/>
              </a:pPr>
              <a:t>‹#›</a:t>
            </a:fld>
            <a:endParaRPr lang="en-US" altLang="zh-CN" dirty="0"/>
          </a:p>
        </p:txBody>
      </p:sp>
      <p:graphicFrame>
        <p:nvGraphicFramePr>
          <p:cNvPr id="1030" name="Object 7"/>
          <p:cNvGraphicFramePr>
            <a:graphicFrameLocks noChangeAspect="1"/>
          </p:cNvGraphicFramePr>
          <p:nvPr/>
        </p:nvGraphicFramePr>
        <p:xfrm>
          <a:off x="2773363" y="6134100"/>
          <a:ext cx="6370637" cy="723900"/>
        </p:xfrm>
        <a:graphic>
          <a:graphicData uri="http://schemas.openxmlformats.org/presentationml/2006/ole">
            <mc:AlternateContent xmlns:mc="http://schemas.openxmlformats.org/markup-compatibility/2006">
              <mc:Choice xmlns:v="urn:schemas-microsoft-com:vml" Requires="v">
                <p:oleObj spid="_x0000_s1153" name="Image" r:id="rId14" imgW="6371429" imgH="723618" progId="Photoshop.Image.6">
                  <p:embed/>
                </p:oleObj>
              </mc:Choice>
              <mc:Fallback>
                <p:oleObj name="Image" r:id="rId14" imgW="6371429" imgH="723618" progId="Photoshop.Image.6">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3363" y="6134100"/>
                        <a:ext cx="63706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1" name="Group 11"/>
          <p:cNvGrpSpPr>
            <a:grpSpLocks/>
          </p:cNvGrpSpPr>
          <p:nvPr/>
        </p:nvGrpSpPr>
        <p:grpSpPr bwMode="auto">
          <a:xfrm>
            <a:off x="395288" y="333375"/>
            <a:ext cx="1800225" cy="719138"/>
            <a:chOff x="68" y="255"/>
            <a:chExt cx="1451" cy="608"/>
          </a:xfrm>
        </p:grpSpPr>
        <p:graphicFrame>
          <p:nvGraphicFramePr>
            <p:cNvPr id="1034" name="Object 8"/>
            <p:cNvGraphicFramePr>
              <a:graphicFrameLocks noChangeAspect="1"/>
            </p:cNvGraphicFramePr>
            <p:nvPr/>
          </p:nvGraphicFramePr>
          <p:xfrm>
            <a:off x="68" y="255"/>
            <a:ext cx="581" cy="608"/>
          </p:xfrm>
          <a:graphic>
            <a:graphicData uri="http://schemas.openxmlformats.org/presentationml/2006/ole">
              <mc:AlternateContent xmlns:mc="http://schemas.openxmlformats.org/markup-compatibility/2006">
                <mc:Choice xmlns:v="urn:schemas-microsoft-com:vml" Requires="v">
                  <p:oleObj spid="_x0000_s1154" name="Image" r:id="rId16" imgW="3225397" imgH="3377778" progId="Photoshop.Image.6">
                    <p:embed/>
                  </p:oleObj>
                </mc:Choice>
                <mc:Fallback>
                  <p:oleObj name="Image" r:id="rId16" imgW="3225397" imgH="3377778" progId="Photoshop.Image.6">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 y="255"/>
                          <a:ext cx="581"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9"/>
            <p:cNvGraphicFramePr>
              <a:graphicFrameLocks noChangeAspect="1"/>
            </p:cNvGraphicFramePr>
            <p:nvPr/>
          </p:nvGraphicFramePr>
          <p:xfrm>
            <a:off x="657" y="255"/>
            <a:ext cx="862" cy="547"/>
          </p:xfrm>
          <a:graphic>
            <a:graphicData uri="http://schemas.openxmlformats.org/presentationml/2006/ole">
              <mc:AlternateContent xmlns:mc="http://schemas.openxmlformats.org/markup-compatibility/2006">
                <mc:Choice xmlns:v="urn:schemas-microsoft-com:vml" Requires="v">
                  <p:oleObj spid="_x0000_s1155" name="Image" r:id="rId18" imgW="3263492" imgH="2069841" progId="Photoshop.Image.6">
                    <p:embed/>
                  </p:oleObj>
                </mc:Choice>
                <mc:Fallback>
                  <p:oleObj name="Image" r:id="rId18" imgW="3263492" imgH="2069841" progId="Photoshop.Image.6">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7" y="255"/>
                          <a:ext cx="86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32" name="Rectangle 10"/>
          <p:cNvSpPr>
            <a:spLocks noChangeArrowheads="1"/>
          </p:cNvSpPr>
          <p:nvPr/>
        </p:nvSpPr>
        <p:spPr bwMode="auto">
          <a:xfrm>
            <a:off x="2374900" y="647700"/>
            <a:ext cx="6765925" cy="539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Rectangle 6"/>
          <p:cNvSpPr txBox="1">
            <a:spLocks noChangeArrowheads="1"/>
          </p:cNvSpPr>
          <p:nvPr userDrawn="1"/>
        </p:nvSpPr>
        <p:spPr>
          <a:xfrm>
            <a:off x="539750" y="6165850"/>
            <a:ext cx="2133600" cy="476250"/>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dirty="0" smtClean="0">
                <a:solidFill>
                  <a:srgbClr val="CC0099"/>
                </a:solidFill>
                <a:effectLst>
                  <a:outerShdw blurRad="38100" dist="38100" dir="2700000" algn="tl">
                    <a:srgbClr val="C0C0C0"/>
                  </a:outerShdw>
                </a:effectLst>
              </a:rPr>
              <a:t>-</a:t>
            </a:r>
            <a:fld id="{195B7ACB-F0AF-4A7E-8A55-6C0FEF203D2F}" type="slidenum">
              <a:rPr lang="en-US" altLang="zh-CN" sz="1600" smtClean="0">
                <a:solidFill>
                  <a:srgbClr val="CC0099"/>
                </a:solidFill>
                <a:effectLst>
                  <a:outerShdw blurRad="38100" dist="38100" dir="2700000" algn="tl">
                    <a:srgbClr val="C0C0C0"/>
                  </a:outerShdw>
                </a:effectLst>
              </a:rPr>
              <a:pPr eaLnBrk="1" hangingPunct="1">
                <a:defRPr/>
              </a:pPr>
              <a:t>‹#›</a:t>
            </a:fld>
            <a:r>
              <a:rPr lang="en-US" altLang="zh-CN" sz="1600" dirty="0" smtClean="0">
                <a:solidFill>
                  <a:srgbClr val="CC0099"/>
                </a:solidFill>
                <a:effectLst>
                  <a:outerShdw blurRad="38100" dist="38100" dir="2700000" algn="tl">
                    <a:srgbClr val="C0C0C0"/>
                  </a:outerShdw>
                </a:effectLst>
              </a:rPr>
              <a:t>-</a:t>
            </a:r>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ransition>
    <p:fade/>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rgbClr val="CC0099"/>
          </a:solidFill>
          <a:latin typeface="+mj-lt"/>
          <a:ea typeface="+mj-ea"/>
          <a:cs typeface="+mj-cs"/>
        </a:defRPr>
      </a:lvl1pPr>
      <a:lvl2pPr algn="l" rtl="0" eaLnBrk="0" fontAlgn="base" hangingPunct="0">
        <a:spcBef>
          <a:spcPct val="0"/>
        </a:spcBef>
        <a:spcAft>
          <a:spcPct val="0"/>
        </a:spcAft>
        <a:defRPr sz="3600" b="1">
          <a:solidFill>
            <a:srgbClr val="CC0099"/>
          </a:solidFill>
          <a:latin typeface="Arial" charset="0"/>
          <a:ea typeface="华文中宋" pitchFamily="2" charset="-122"/>
        </a:defRPr>
      </a:lvl2pPr>
      <a:lvl3pPr algn="l" rtl="0" eaLnBrk="0" fontAlgn="base" hangingPunct="0">
        <a:spcBef>
          <a:spcPct val="0"/>
        </a:spcBef>
        <a:spcAft>
          <a:spcPct val="0"/>
        </a:spcAft>
        <a:defRPr sz="3600" b="1">
          <a:solidFill>
            <a:srgbClr val="CC0099"/>
          </a:solidFill>
          <a:latin typeface="Arial" charset="0"/>
          <a:ea typeface="华文中宋" pitchFamily="2" charset="-122"/>
        </a:defRPr>
      </a:lvl3pPr>
      <a:lvl4pPr algn="l" rtl="0" eaLnBrk="0" fontAlgn="base" hangingPunct="0">
        <a:spcBef>
          <a:spcPct val="0"/>
        </a:spcBef>
        <a:spcAft>
          <a:spcPct val="0"/>
        </a:spcAft>
        <a:defRPr sz="3600" b="1">
          <a:solidFill>
            <a:srgbClr val="CC0099"/>
          </a:solidFill>
          <a:latin typeface="Arial" charset="0"/>
          <a:ea typeface="华文中宋" pitchFamily="2" charset="-122"/>
        </a:defRPr>
      </a:lvl4pPr>
      <a:lvl5pPr algn="l" rtl="0" eaLnBrk="0" fontAlgn="base" hangingPunct="0">
        <a:spcBef>
          <a:spcPct val="0"/>
        </a:spcBef>
        <a:spcAft>
          <a:spcPct val="0"/>
        </a:spcAft>
        <a:defRPr sz="3600" b="1">
          <a:solidFill>
            <a:srgbClr val="CC0099"/>
          </a:solidFill>
          <a:latin typeface="Arial" charset="0"/>
          <a:ea typeface="华文中宋" pitchFamily="2" charset="-122"/>
        </a:defRPr>
      </a:lvl5pPr>
      <a:lvl6pPr marL="457200" algn="l" rtl="0" fontAlgn="base">
        <a:spcBef>
          <a:spcPct val="0"/>
        </a:spcBef>
        <a:spcAft>
          <a:spcPct val="0"/>
        </a:spcAft>
        <a:defRPr sz="3600" b="1">
          <a:solidFill>
            <a:srgbClr val="CC0099"/>
          </a:solidFill>
          <a:latin typeface="Arial" charset="0"/>
          <a:ea typeface="华文中宋" pitchFamily="2" charset="-122"/>
        </a:defRPr>
      </a:lvl6pPr>
      <a:lvl7pPr marL="914400" algn="l" rtl="0" fontAlgn="base">
        <a:spcBef>
          <a:spcPct val="0"/>
        </a:spcBef>
        <a:spcAft>
          <a:spcPct val="0"/>
        </a:spcAft>
        <a:defRPr sz="3600" b="1">
          <a:solidFill>
            <a:srgbClr val="CC0099"/>
          </a:solidFill>
          <a:latin typeface="Arial" charset="0"/>
          <a:ea typeface="华文中宋" pitchFamily="2" charset="-122"/>
        </a:defRPr>
      </a:lvl7pPr>
      <a:lvl8pPr marL="1371600" algn="l" rtl="0" fontAlgn="base">
        <a:spcBef>
          <a:spcPct val="0"/>
        </a:spcBef>
        <a:spcAft>
          <a:spcPct val="0"/>
        </a:spcAft>
        <a:defRPr sz="3600" b="1">
          <a:solidFill>
            <a:srgbClr val="CC0099"/>
          </a:solidFill>
          <a:latin typeface="Arial" charset="0"/>
          <a:ea typeface="华文中宋" pitchFamily="2" charset="-122"/>
        </a:defRPr>
      </a:lvl8pPr>
      <a:lvl9pPr marL="1828800" algn="l" rtl="0" fontAlgn="base">
        <a:spcBef>
          <a:spcPct val="0"/>
        </a:spcBef>
        <a:spcAft>
          <a:spcPct val="0"/>
        </a:spcAft>
        <a:defRPr sz="3600" b="1">
          <a:solidFill>
            <a:srgbClr val="CC0099"/>
          </a:solidFill>
          <a:latin typeface="Arial" charset="0"/>
          <a:ea typeface="华文中宋" pitchFamily="2" charset="-122"/>
        </a:defRPr>
      </a:lvl9pPr>
    </p:titleStyle>
    <p:bodyStyle>
      <a:lvl1pPr marL="342900" indent="-342900" algn="just" rtl="0" eaLnBrk="0" fontAlgn="base" hangingPunct="0">
        <a:spcBef>
          <a:spcPct val="20000"/>
        </a:spcBef>
        <a:spcAft>
          <a:spcPct val="0"/>
        </a:spcAft>
        <a:buClr>
          <a:srgbClr val="FF0066"/>
        </a:buClr>
        <a:buSzPct val="80000"/>
        <a:buFont typeface="Wingdings" panose="05000000000000000000" pitchFamily="2" charset="2"/>
        <a:buChar char="p"/>
        <a:defRPr sz="3200">
          <a:solidFill>
            <a:schemeClr val="tx1"/>
          </a:solidFill>
          <a:latin typeface="+mn-lt"/>
          <a:ea typeface="+mn-ea"/>
          <a:cs typeface="+mn-cs"/>
        </a:defRPr>
      </a:lvl1pPr>
      <a:lvl2pPr marL="742950" indent="-285750" algn="just" rtl="0" eaLnBrk="0" fontAlgn="base" hangingPunct="0">
        <a:spcBef>
          <a:spcPct val="20000"/>
        </a:spcBef>
        <a:spcAft>
          <a:spcPct val="0"/>
        </a:spcAft>
        <a:buClr>
          <a:srgbClr val="800080"/>
        </a:buClr>
        <a:buSzPct val="80000"/>
        <a:buFont typeface="Wingdings" panose="05000000000000000000" pitchFamily="2" charset="2"/>
        <a:buChar char="p"/>
        <a:defRPr sz="2800" b="1">
          <a:solidFill>
            <a:srgbClr val="3333FF"/>
          </a:solidFill>
          <a:latin typeface="+mn-lt"/>
          <a:ea typeface="楷体_GB2312" pitchFamily="49" charset="-122"/>
        </a:defRPr>
      </a:lvl2pPr>
      <a:lvl3pPr marL="1143000" indent="-228600" algn="just" rtl="0" eaLnBrk="0" fontAlgn="base" hangingPunct="0">
        <a:spcBef>
          <a:spcPct val="20000"/>
        </a:spcBef>
        <a:spcAft>
          <a:spcPct val="0"/>
        </a:spcAft>
        <a:buClr>
          <a:srgbClr val="00CC00"/>
        </a:buClr>
        <a:buSzPct val="90000"/>
        <a:buFont typeface="Wingdings" panose="05000000000000000000" pitchFamily="2" charset="2"/>
        <a:buChar char="n"/>
        <a:defRPr sz="2400">
          <a:solidFill>
            <a:schemeClr val="tx1"/>
          </a:solidFill>
          <a:latin typeface="+mn-lt"/>
          <a:ea typeface="宋体" pitchFamily="2" charset="-122"/>
        </a:defRPr>
      </a:lvl3pPr>
      <a:lvl4pPr marL="1600200" indent="-228600" algn="just" rtl="0" eaLnBrk="0" fontAlgn="base" hangingPunct="0">
        <a:spcBef>
          <a:spcPct val="20000"/>
        </a:spcBef>
        <a:spcAft>
          <a:spcPct val="0"/>
        </a:spcAft>
        <a:buClr>
          <a:srgbClr val="FF6600"/>
        </a:buClr>
        <a:buSzPct val="80000"/>
        <a:buFont typeface="Wingdings" panose="05000000000000000000" pitchFamily="2" charset="2"/>
        <a:buChar char="u"/>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pPr algn="ctr">
              <a:lnSpc>
                <a:spcPct val="150000"/>
              </a:lnSpc>
            </a:pPr>
            <a:r>
              <a:rPr lang="zh-CN" altLang="en-US" dirty="0">
                <a:effectLst>
                  <a:outerShdw blurRad="38100" dist="38100" dir="2700000" algn="tl">
                    <a:srgbClr val="C0C0C0"/>
                  </a:outerShdw>
                </a:effectLst>
                <a:latin typeface="华文中宋" pitchFamily="2" charset="-122"/>
              </a:rPr>
              <a:t>车路协同环境</a:t>
            </a:r>
            <a:r>
              <a:rPr lang="zh-CN" altLang="en-US" dirty="0" smtClean="0">
                <a:effectLst>
                  <a:outerShdw blurRad="38100" dist="38100" dir="2700000" algn="tl">
                    <a:srgbClr val="C0C0C0"/>
                  </a:outerShdw>
                </a:effectLst>
                <a:latin typeface="华文中宋" pitchFamily="2" charset="-122"/>
              </a:rPr>
              <a:t>下路口</a:t>
            </a:r>
            <a:r>
              <a:rPr lang="zh-CN" altLang="en-US" dirty="0">
                <a:effectLst>
                  <a:outerShdw blurRad="38100" dist="38100" dir="2700000" algn="tl">
                    <a:srgbClr val="C0C0C0"/>
                  </a:outerShdw>
                </a:effectLst>
                <a:latin typeface="华文中宋" pitchFamily="2" charset="-122"/>
              </a:rPr>
              <a:t>交通控制仿真系统设计及主动控制建模优化 </a:t>
            </a:r>
            <a:endParaRPr lang="en-US" dirty="0"/>
          </a:p>
        </p:txBody>
      </p:sp>
      <p:sp>
        <p:nvSpPr>
          <p:cNvPr id="3" name="Subtitle 2"/>
          <p:cNvSpPr>
            <a:spLocks noGrp="1"/>
          </p:cNvSpPr>
          <p:nvPr>
            <p:ph type="subTitle" idx="1"/>
          </p:nvPr>
        </p:nvSpPr>
        <p:spPr/>
        <p:txBody>
          <a:bodyPr/>
          <a:lstStyle/>
          <a:p>
            <a:r>
              <a:rPr lang="zh-CN" altLang="en-US" sz="2400" dirty="0">
                <a:effectLst>
                  <a:outerShdw blurRad="38100" dist="38100" dir="2700000" algn="tl">
                    <a:srgbClr val="C0C0C0"/>
                  </a:outerShdw>
                </a:effectLst>
                <a:latin typeface="KaiTi" panose="02010609060101010101" pitchFamily="49" charset="-122"/>
                <a:ea typeface="KaiTi" panose="02010609060101010101" pitchFamily="49" charset="-122"/>
              </a:rPr>
              <a:t>星火</a:t>
            </a:r>
            <a:r>
              <a:rPr lang="en-US" altLang="zh-CN" sz="2400" dirty="0">
                <a:effectLst>
                  <a:outerShdw blurRad="38100" dist="38100" dir="2700000" algn="tl">
                    <a:srgbClr val="C0C0C0"/>
                  </a:outerShdw>
                </a:effectLst>
                <a:latin typeface="KaiTi" panose="02010609060101010101" pitchFamily="49" charset="-122"/>
                <a:ea typeface="KaiTi" panose="02010609060101010101" pitchFamily="49" charset="-122"/>
              </a:rPr>
              <a:t>11</a:t>
            </a:r>
            <a:r>
              <a:rPr lang="zh-CN" altLang="en-US" sz="2400" dirty="0" smtClean="0">
                <a:effectLst>
                  <a:outerShdw blurRad="38100" dist="38100" dir="2700000" algn="tl">
                    <a:srgbClr val="C0C0C0"/>
                  </a:outerShdw>
                </a:effectLst>
                <a:latin typeface="KaiTi" panose="02010609060101010101" pitchFamily="49" charset="-122"/>
                <a:ea typeface="KaiTi" panose="02010609060101010101" pitchFamily="49" charset="-122"/>
              </a:rPr>
              <a:t>期项目报告</a:t>
            </a:r>
            <a:endParaRPr lang="en-US" altLang="zh-CN" sz="2400" dirty="0" smtClean="0">
              <a:effectLst>
                <a:outerShdw blurRad="38100" dist="38100" dir="2700000" algn="tl">
                  <a:srgbClr val="C0C0C0"/>
                </a:outerShdw>
              </a:effectLst>
              <a:latin typeface="KaiTi" panose="02010609060101010101" pitchFamily="49" charset="-122"/>
              <a:ea typeface="KaiTi" panose="02010609060101010101" pitchFamily="49" charset="-122"/>
            </a:endParaRPr>
          </a:p>
          <a:p>
            <a:pPr eaLnBrk="1" hangingPunct="1">
              <a:defRPr/>
            </a:pPr>
            <a:r>
              <a:rPr lang="zh-CN" altLang="en-US" sz="2400" dirty="0">
                <a:effectLst>
                  <a:outerShdw blurRad="38100" dist="38100" dir="2700000" algn="tl">
                    <a:srgbClr val="C0C0C0"/>
                  </a:outerShdw>
                </a:effectLst>
                <a:latin typeface="KaiTi" panose="02010609060101010101" pitchFamily="49" charset="-122"/>
                <a:ea typeface="KaiTi" panose="02010609060101010101" pitchFamily="49" charset="-122"/>
              </a:rPr>
              <a:t>报 告 人：张蔚桐</a:t>
            </a:r>
            <a:endParaRPr lang="en-US" altLang="zh-CN" sz="2400" dirty="0">
              <a:effectLst>
                <a:outerShdw blurRad="38100" dist="38100" dir="2700000" algn="tl">
                  <a:srgbClr val="C0C0C0"/>
                </a:outerShdw>
              </a:effectLst>
              <a:latin typeface="KaiTi" panose="02010609060101010101" pitchFamily="49" charset="-122"/>
              <a:ea typeface="KaiTi" panose="02010609060101010101" pitchFamily="49" charset="-122"/>
            </a:endParaRPr>
          </a:p>
          <a:p>
            <a:pPr eaLnBrk="1" hangingPunct="1">
              <a:defRPr/>
            </a:pPr>
            <a:r>
              <a:rPr lang="zh-CN" altLang="en-US" sz="2400" dirty="0">
                <a:effectLst>
                  <a:outerShdw blurRad="38100" dist="38100" dir="2700000" algn="tl">
                    <a:srgbClr val="C0C0C0"/>
                  </a:outerShdw>
                </a:effectLst>
                <a:latin typeface="KaiTi" panose="02010609060101010101" pitchFamily="49" charset="-122"/>
                <a:ea typeface="KaiTi" panose="02010609060101010101" pitchFamily="49" charset="-122"/>
              </a:rPr>
              <a:t>指导教师：姚丹亚 教授</a:t>
            </a:r>
            <a:endParaRPr lang="zh-CN" altLang="zh-CN" sz="2400" dirty="0">
              <a:effectLst>
                <a:outerShdw blurRad="38100" dist="38100" dir="2700000" algn="tl">
                  <a:srgbClr val="C0C0C0"/>
                </a:outerShdw>
              </a:effectLst>
              <a:latin typeface="KaiTi" panose="02010609060101010101" pitchFamily="49" charset="-122"/>
              <a:ea typeface="KaiTi" panose="02010609060101010101" pitchFamily="49" charset="-122"/>
            </a:endParaRPr>
          </a:p>
          <a:p>
            <a:r>
              <a:rPr lang="en-US" altLang="zh-CN" sz="2400" dirty="0">
                <a:effectLst>
                  <a:outerShdw blurRad="38100" dist="38100" dir="2700000" algn="tl">
                    <a:srgbClr val="C0C0C0"/>
                  </a:outerShdw>
                </a:effectLst>
                <a:latin typeface="华文中宋" pitchFamily="2" charset="-122"/>
              </a:rPr>
              <a:t/>
            </a:r>
            <a:br>
              <a:rPr lang="en-US" altLang="zh-CN" sz="2400" dirty="0">
                <a:effectLst>
                  <a:outerShdw blurRad="38100" dist="38100" dir="2700000" algn="tl">
                    <a:srgbClr val="C0C0C0"/>
                  </a:outerShdw>
                </a:effectLst>
                <a:latin typeface="华文中宋" pitchFamily="2" charset="-122"/>
              </a:rPr>
            </a:br>
            <a:endParaRPr lang="en-US" sz="2400" dirty="0"/>
          </a:p>
        </p:txBody>
      </p:sp>
    </p:spTree>
    <p:extLst>
      <p:ext uri="{BB962C8B-B14F-4D97-AF65-F5344CB8AC3E}">
        <p14:creationId xmlns:p14="http://schemas.microsoft.com/office/powerpoint/2010/main" val="259095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平台创新点</a:t>
            </a:r>
            <a:r>
              <a:rPr lang="en-US" altLang="zh-CN" dirty="0" smtClean="0"/>
              <a:t>——</a:t>
            </a:r>
            <a:r>
              <a:rPr lang="zh-CN" altLang="en-US" dirty="0"/>
              <a:t>模型</a:t>
            </a:r>
            <a:r>
              <a:rPr lang="zh-CN" altLang="en-US" dirty="0" smtClean="0"/>
              <a:t>设计方面</a:t>
            </a:r>
            <a:endParaRPr lang="en-US" dirty="0"/>
          </a:p>
        </p:txBody>
      </p:sp>
      <p:sp>
        <p:nvSpPr>
          <p:cNvPr id="3" name="Content Placeholder 2"/>
          <p:cNvSpPr>
            <a:spLocks noGrp="1"/>
          </p:cNvSpPr>
          <p:nvPr>
            <p:ph idx="1"/>
          </p:nvPr>
        </p:nvSpPr>
        <p:spPr/>
        <p:txBody>
          <a:bodyPr/>
          <a:lstStyle/>
          <a:p>
            <a:r>
              <a:rPr lang="zh-CN" altLang="en-US" b="1" dirty="0"/>
              <a:t> 提</a:t>
            </a:r>
            <a:r>
              <a:rPr lang="zh-CN" altLang="en-US" b="1" dirty="0" smtClean="0"/>
              <a:t>供了完整的底层车辆模型控制接口</a:t>
            </a:r>
            <a:endParaRPr lang="en-US" altLang="zh-CN" dirty="0"/>
          </a:p>
          <a:p>
            <a:pPr lvl="1"/>
            <a:r>
              <a:rPr lang="zh-CN" altLang="en-US" b="1" dirty="0" smtClean="0">
                <a:latin typeface="SimSun" panose="02010600030101010101" pitchFamily="2" charset="-122"/>
                <a:ea typeface="SimSun" panose="02010600030101010101" pitchFamily="2" charset="-122"/>
              </a:rPr>
              <a:t>可以自定义添加其他状态参量进行扩展</a:t>
            </a:r>
            <a:endParaRPr lang="en-US" altLang="zh-CN" b="1" dirty="0" smtClean="0">
              <a:latin typeface="SimSun" panose="02010600030101010101" pitchFamily="2" charset="-122"/>
              <a:ea typeface="SimSun" panose="02010600030101010101" pitchFamily="2" charset="-122"/>
            </a:endParaRPr>
          </a:p>
          <a:p>
            <a:pPr lvl="1"/>
            <a:r>
              <a:rPr lang="en-US" b="1" dirty="0" smtClean="0">
                <a:latin typeface="SimSun" panose="02010600030101010101" pitchFamily="2" charset="-122"/>
                <a:ea typeface="SimSun" panose="02010600030101010101" pitchFamily="2" charset="-122"/>
              </a:rPr>
              <a:t> </a:t>
            </a:r>
            <a:r>
              <a:rPr lang="zh-CN" altLang="en-US" b="1" dirty="0" smtClean="0">
                <a:latin typeface="SimSun" panose="02010600030101010101" pitchFamily="2" charset="-122"/>
                <a:ea typeface="SimSun" panose="02010600030101010101" pitchFamily="2" charset="-122"/>
              </a:rPr>
              <a:t>可</a:t>
            </a:r>
            <a:r>
              <a:rPr lang="zh-CN" altLang="en-US" b="1" dirty="0">
                <a:latin typeface="SimSun" panose="02010600030101010101" pitchFamily="2" charset="-122"/>
                <a:ea typeface="SimSun" panose="02010600030101010101" pitchFamily="2" charset="-122"/>
              </a:rPr>
              <a:t>以简单实现车间通信</a:t>
            </a:r>
            <a:endParaRPr lang="en-US" altLang="zh-CN" b="1" dirty="0">
              <a:latin typeface="SimSun" panose="02010600030101010101" pitchFamily="2" charset="-122"/>
              <a:ea typeface="SimSun" panose="02010600030101010101" pitchFamily="2" charset="-122"/>
            </a:endParaRPr>
          </a:p>
          <a:p>
            <a:pPr lvl="2"/>
            <a:r>
              <a:rPr lang="zh-CN" altLang="en-US" b="1" dirty="0" smtClean="0">
                <a:latin typeface="SimSun" panose="02010600030101010101" pitchFamily="2" charset="-122"/>
                <a:ea typeface="SimSun" panose="02010600030101010101" pitchFamily="2" charset="-122"/>
              </a:rPr>
              <a:t> 尤</a:t>
            </a:r>
            <a:r>
              <a:rPr lang="zh-CN" altLang="en-US" b="1" dirty="0">
                <a:latin typeface="SimSun" panose="02010600030101010101" pitchFamily="2" charset="-122"/>
                <a:ea typeface="SimSun" panose="02010600030101010101" pitchFamily="2" charset="-122"/>
              </a:rPr>
              <a:t>其与传统仿真软件相比</a:t>
            </a:r>
            <a:endParaRPr lang="en-US" altLang="zh-CN" b="1" dirty="0">
              <a:latin typeface="SimSun" panose="02010600030101010101" pitchFamily="2" charset="-122"/>
              <a:ea typeface="SimSun" panose="02010600030101010101" pitchFamily="2" charset="-122"/>
            </a:endParaRPr>
          </a:p>
          <a:p>
            <a:pPr lvl="2"/>
            <a:r>
              <a:rPr lang="en-US" altLang="zh-CN" b="1" dirty="0" smtClean="0">
                <a:latin typeface="SimSun" panose="02010600030101010101" pitchFamily="2" charset="-122"/>
                <a:ea typeface="SimSun" panose="02010600030101010101" pitchFamily="2" charset="-122"/>
              </a:rPr>
              <a:t> </a:t>
            </a:r>
            <a:r>
              <a:rPr lang="zh-CN" altLang="en-US" b="1" dirty="0">
                <a:latin typeface="SimSun" panose="02010600030101010101" pitchFamily="2" charset="-122"/>
                <a:ea typeface="SimSun" panose="02010600030101010101" pitchFamily="2" charset="-122"/>
              </a:rPr>
              <a:t>应合车路协同发展趋势</a:t>
            </a:r>
            <a:r>
              <a:rPr lang="en-US" altLang="zh-CN" b="1" dirty="0">
                <a:latin typeface="SimSun" panose="02010600030101010101" pitchFamily="2" charset="-122"/>
                <a:ea typeface="SimSun" panose="02010600030101010101" pitchFamily="2" charset="-122"/>
              </a:rPr>
              <a:t>——</a:t>
            </a:r>
            <a:r>
              <a:rPr lang="zh-CN" altLang="en-US" b="1" dirty="0">
                <a:latin typeface="SimSun" panose="02010600030101010101" pitchFamily="2" charset="-122"/>
                <a:ea typeface="SimSun" panose="02010600030101010101" pitchFamily="2" charset="-122"/>
              </a:rPr>
              <a:t>车间通信</a:t>
            </a:r>
            <a:endParaRPr lang="en-US" altLang="zh-CN" b="1" dirty="0">
              <a:latin typeface="SimSun" panose="02010600030101010101" pitchFamily="2" charset="-122"/>
              <a:ea typeface="SimSun" panose="02010600030101010101" pitchFamily="2" charset="-122"/>
            </a:endParaRPr>
          </a:p>
          <a:p>
            <a:pPr lvl="2"/>
            <a:r>
              <a:rPr lang="zh-CN" altLang="en-US" b="1" dirty="0" smtClean="0">
                <a:latin typeface="SimSun" panose="02010600030101010101" pitchFamily="2" charset="-122"/>
                <a:ea typeface="SimSun" panose="02010600030101010101" pitchFamily="2" charset="-122"/>
              </a:rPr>
              <a:t> 可以简单设置车辆的控制策略</a:t>
            </a:r>
            <a:endParaRPr lang="en-US" altLang="zh-CN" b="1" dirty="0" smtClean="0">
              <a:latin typeface="SimSun" panose="02010600030101010101" pitchFamily="2" charset="-122"/>
              <a:ea typeface="SimSun" panose="02010600030101010101" pitchFamily="2" charset="-122"/>
            </a:endParaRPr>
          </a:p>
          <a:p>
            <a:pPr lvl="3"/>
            <a:r>
              <a:rPr lang="zh-CN" altLang="en-US" b="1" dirty="0" smtClean="0">
                <a:latin typeface="SimSun" panose="02010600030101010101" pitchFamily="2" charset="-122"/>
                <a:ea typeface="SimSun" panose="02010600030101010101" pitchFamily="2" charset="-122"/>
              </a:rPr>
              <a:t> 可实现多种驾驶策略混合的研究</a:t>
            </a:r>
            <a:endParaRPr lang="en-US" altLang="zh-CN" b="1" dirty="0" smtClean="0">
              <a:latin typeface="SimSun" panose="02010600030101010101" pitchFamily="2" charset="-122"/>
              <a:ea typeface="SimSun" panose="02010600030101010101" pitchFamily="2" charset="-122"/>
            </a:endParaRPr>
          </a:p>
          <a:p>
            <a:pPr lvl="3"/>
            <a:r>
              <a:rPr lang="en-US" altLang="zh-CN" b="1" dirty="0" smtClean="0">
                <a:latin typeface="SimSun" panose="02010600030101010101" pitchFamily="2" charset="-122"/>
                <a:ea typeface="SimSun" panose="02010600030101010101" pitchFamily="2" charset="-122"/>
              </a:rPr>
              <a:t> </a:t>
            </a:r>
            <a:r>
              <a:rPr lang="zh-CN" altLang="en-US" b="1" dirty="0" smtClean="0">
                <a:latin typeface="SimSun" panose="02010600030101010101" pitchFamily="2" charset="-122"/>
                <a:ea typeface="SimSun" panose="02010600030101010101" pitchFamily="2" charset="-122"/>
              </a:rPr>
              <a:t>可实现人工驾驶和自主驾驶混合驾驶的研究</a:t>
            </a:r>
            <a:endParaRPr lang="en-US" altLang="zh-CN" b="1"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47066367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平台创新点</a:t>
            </a:r>
            <a:r>
              <a:rPr lang="en-US" altLang="zh-CN" dirty="0" smtClean="0"/>
              <a:t>——</a:t>
            </a:r>
            <a:r>
              <a:rPr lang="zh-CN" altLang="en-US" dirty="0" smtClean="0"/>
              <a:t>程序实现方面</a:t>
            </a:r>
            <a:endParaRPr lang="en-US" dirty="0"/>
          </a:p>
        </p:txBody>
      </p:sp>
      <p:sp>
        <p:nvSpPr>
          <p:cNvPr id="3" name="Content Placeholder 2"/>
          <p:cNvSpPr>
            <a:spLocks noGrp="1"/>
          </p:cNvSpPr>
          <p:nvPr>
            <p:ph idx="1"/>
          </p:nvPr>
        </p:nvSpPr>
        <p:spPr/>
        <p:txBody>
          <a:bodyPr/>
          <a:lstStyle/>
          <a:p>
            <a:r>
              <a:rPr lang="zh-CN" altLang="en-US" dirty="0" smtClean="0"/>
              <a:t>采用</a:t>
            </a:r>
            <a:r>
              <a:rPr lang="en-US" altLang="zh-CN" dirty="0" smtClean="0"/>
              <a:t>C++/Qt</a:t>
            </a:r>
            <a:r>
              <a:rPr lang="zh-CN" altLang="en-US" dirty="0" smtClean="0"/>
              <a:t>平台</a:t>
            </a:r>
            <a:endParaRPr lang="en-US" altLang="zh-CN" dirty="0" smtClean="0"/>
          </a:p>
          <a:p>
            <a:pPr lvl="1"/>
            <a:r>
              <a:rPr lang="zh-CN" altLang="en-US" dirty="0" smtClean="0"/>
              <a:t>程序速度 √ 可</a:t>
            </a:r>
            <a:r>
              <a:rPr lang="zh-CN" altLang="en-US" dirty="0"/>
              <a:t>移</a:t>
            </a:r>
            <a:r>
              <a:rPr lang="zh-CN" altLang="en-US" dirty="0" smtClean="0"/>
              <a:t>植性 √ 代码复杂度 </a:t>
            </a:r>
            <a:r>
              <a:rPr lang="en-US" altLang="zh-CN" dirty="0" smtClean="0"/>
              <a:t>×</a:t>
            </a:r>
            <a:endParaRPr lang="en-US" altLang="zh-CN" dirty="0"/>
          </a:p>
          <a:p>
            <a:pPr lvl="0"/>
            <a:r>
              <a:rPr lang="zh-CN" altLang="en-US" b="1" dirty="0"/>
              <a:t>数据结构和算法上的优化</a:t>
            </a:r>
            <a:endParaRPr lang="en-US" altLang="zh-CN" b="1" dirty="0"/>
          </a:p>
          <a:p>
            <a:pPr lvl="1"/>
            <a:r>
              <a:rPr lang="zh-CN" altLang="en-US" dirty="0"/>
              <a:t> 通过控制复杂算法的执行来提高仿真速度</a:t>
            </a:r>
            <a:endParaRPr lang="en-US" altLang="zh-CN" dirty="0"/>
          </a:p>
          <a:p>
            <a:r>
              <a:rPr lang="zh-CN" altLang="en-US" b="1" dirty="0">
                <a:latin typeface="KaiTi" panose="02010609060101010101" pitchFamily="49" charset="-122"/>
                <a:ea typeface="KaiTi" panose="02010609060101010101" pitchFamily="49" charset="-122"/>
              </a:rPr>
              <a:t>搭建高度具有可扩展性，可重用性的平</a:t>
            </a:r>
            <a:r>
              <a:rPr lang="zh-CN" altLang="en-US" b="1" dirty="0" smtClean="0">
                <a:latin typeface="KaiTi" panose="02010609060101010101" pitchFamily="49" charset="-122"/>
                <a:ea typeface="KaiTi" panose="02010609060101010101" pitchFamily="49" charset="-122"/>
              </a:rPr>
              <a:t>台</a:t>
            </a:r>
            <a:endParaRPr lang="en-US" altLang="zh-CN" b="1" dirty="0" smtClean="0">
              <a:latin typeface="KaiTi" panose="02010609060101010101" pitchFamily="49" charset="-122"/>
              <a:ea typeface="KaiTi" panose="02010609060101010101" pitchFamily="49" charset="-122"/>
            </a:endParaRPr>
          </a:p>
          <a:p>
            <a:pPr lvl="1"/>
            <a:r>
              <a:rPr lang="zh-CN" altLang="en-US" dirty="0"/>
              <a:t>后期开发者可直接设计策略并进行验证</a:t>
            </a:r>
            <a:endParaRPr lang="en-US" altLang="zh-CN" dirty="0"/>
          </a:p>
          <a:p>
            <a:pPr lvl="1"/>
            <a:r>
              <a:rPr lang="en-US" dirty="0"/>
              <a:t> </a:t>
            </a:r>
            <a:r>
              <a:rPr lang="zh-CN" altLang="en-US" dirty="0"/>
              <a:t>不同策略效果测试仿真系统有望实现统</a:t>
            </a:r>
            <a:r>
              <a:rPr lang="zh-CN" altLang="en-US" dirty="0" smtClean="0"/>
              <a:t>一</a:t>
            </a:r>
            <a:endParaRPr lang="en-US" altLang="zh-CN" dirty="0" smtClean="0"/>
          </a:p>
        </p:txBody>
      </p:sp>
    </p:spTree>
    <p:extLst>
      <p:ext uri="{BB962C8B-B14F-4D97-AF65-F5344CB8AC3E}">
        <p14:creationId xmlns:p14="http://schemas.microsoft.com/office/powerpoint/2010/main" val="84047101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513" y="981075"/>
            <a:ext cx="6768975" cy="720725"/>
          </a:xfrm>
        </p:spPr>
        <p:txBody>
          <a:bodyPr/>
          <a:lstStyle/>
          <a:p>
            <a:r>
              <a:rPr lang="zh-CN" altLang="en-US" dirty="0" smtClean="0"/>
              <a:t>项目创新点</a:t>
            </a:r>
            <a:r>
              <a:rPr lang="en-US" altLang="zh-CN" dirty="0" smtClean="0"/>
              <a:t>——</a:t>
            </a:r>
            <a:r>
              <a:rPr lang="zh-CN" altLang="en-US" dirty="0" smtClean="0"/>
              <a:t>交互界面的设计</a:t>
            </a:r>
            <a:endParaRPr lang="en-US" dirty="0"/>
          </a:p>
        </p:txBody>
      </p:sp>
      <p:sp>
        <p:nvSpPr>
          <p:cNvPr id="3" name="Content Placeholder 2"/>
          <p:cNvSpPr>
            <a:spLocks noGrp="1"/>
          </p:cNvSpPr>
          <p:nvPr>
            <p:ph idx="1"/>
          </p:nvPr>
        </p:nvSpPr>
        <p:spPr/>
        <p:txBody>
          <a:bodyPr/>
          <a:lstStyle/>
          <a:p>
            <a:r>
              <a:rPr lang="zh-CN" altLang="en-US" b="1" dirty="0" smtClean="0"/>
              <a:t> 提供较多但不复杂的用户自主设置参量</a:t>
            </a:r>
            <a:endParaRPr lang="en-US" altLang="zh-CN" b="1" dirty="0" smtClean="0"/>
          </a:p>
          <a:p>
            <a:pPr lvl="1"/>
            <a:r>
              <a:rPr lang="zh-CN" altLang="en-US" dirty="0" smtClean="0"/>
              <a:t>提供用户自定义信号配时系统和简单辅助</a:t>
            </a:r>
            <a:endParaRPr lang="en-US" altLang="zh-CN" dirty="0" smtClean="0"/>
          </a:p>
          <a:p>
            <a:pPr lvl="1"/>
            <a:r>
              <a:rPr lang="zh-CN" altLang="en-US" dirty="0" smtClean="0"/>
              <a:t>提供对车流情况的控制</a:t>
            </a:r>
            <a:endParaRPr lang="en-US" altLang="zh-CN" dirty="0" smtClean="0"/>
          </a:p>
          <a:p>
            <a:pPr lvl="1"/>
            <a:r>
              <a:rPr lang="zh-CN" altLang="en-US" dirty="0" smtClean="0"/>
              <a:t>提供对仿真速度的实时控制</a:t>
            </a:r>
            <a:endParaRPr lang="en-US" dirty="0"/>
          </a:p>
        </p:txBody>
      </p:sp>
    </p:spTree>
    <p:extLst>
      <p:ext uri="{BB962C8B-B14F-4D97-AF65-F5344CB8AC3E}">
        <p14:creationId xmlns:p14="http://schemas.microsoft.com/office/powerpoint/2010/main" val="2638661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平台架构</a:t>
            </a:r>
            <a:endParaRPr lang="en-US" dirty="0"/>
          </a:p>
        </p:txBody>
      </p:sp>
      <p:graphicFrame>
        <p:nvGraphicFramePr>
          <p:cNvPr id="2" name="Content Placeholder 1"/>
          <p:cNvGraphicFramePr>
            <a:graphicFrameLocks noGrp="1"/>
          </p:cNvGraphicFramePr>
          <p:nvPr>
            <p:ph idx="1"/>
            <p:extLst/>
          </p:nvPr>
        </p:nvGraphicFramePr>
        <p:xfrm>
          <a:off x="611188" y="1916113"/>
          <a:ext cx="8064500" cy="4105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Arrow 2"/>
          <p:cNvSpPr/>
          <p:nvPr/>
        </p:nvSpPr>
        <p:spPr>
          <a:xfrm>
            <a:off x="611188" y="1916112"/>
            <a:ext cx="1280160" cy="127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提供控制策略</a:t>
            </a:r>
            <a:endParaRPr lang="en-US" b="1" dirty="0">
              <a:solidFill>
                <a:schemeClr val="tx1"/>
              </a:solidFill>
            </a:endParaRPr>
          </a:p>
        </p:txBody>
      </p:sp>
      <p:sp>
        <p:nvSpPr>
          <p:cNvPr id="7" name="Left Arrow 6"/>
          <p:cNvSpPr/>
          <p:nvPr/>
        </p:nvSpPr>
        <p:spPr>
          <a:xfrm>
            <a:off x="6084168" y="1916112"/>
            <a:ext cx="1194432" cy="1271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提供交通信号</a:t>
            </a:r>
            <a:endParaRPr lang="en-US" b="1" dirty="0">
              <a:solidFill>
                <a:schemeClr val="tx1"/>
              </a:solidFill>
            </a:endParaRPr>
          </a:p>
        </p:txBody>
      </p:sp>
    </p:spTree>
    <p:extLst>
      <p:ext uri="{BB962C8B-B14F-4D97-AF65-F5344CB8AC3E}">
        <p14:creationId xmlns:p14="http://schemas.microsoft.com/office/powerpoint/2010/main" val="9256652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程</a:t>
            </a:r>
            <a:r>
              <a:rPr lang="zh-CN" altLang="en-US" dirty="0" smtClean="0"/>
              <a:t>序执行流程</a:t>
            </a:r>
            <a:endParaRPr lang="en-US" dirty="0"/>
          </a:p>
        </p:txBody>
      </p:sp>
      <p:graphicFrame>
        <p:nvGraphicFramePr>
          <p:cNvPr id="7" name="Content Placeholder 6"/>
          <p:cNvGraphicFramePr>
            <a:graphicFrameLocks noGrp="1"/>
          </p:cNvGraphicFramePr>
          <p:nvPr>
            <p:ph idx="1"/>
            <p:extLst/>
          </p:nvPr>
        </p:nvGraphicFramePr>
        <p:xfrm>
          <a:off x="611188" y="1916113"/>
          <a:ext cx="8064500" cy="4105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828168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模型部分</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8279037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513" y="981075"/>
            <a:ext cx="6696967" cy="720725"/>
          </a:xfrm>
        </p:spPr>
        <p:txBody>
          <a:bodyPr/>
          <a:lstStyle/>
          <a:p>
            <a:r>
              <a:rPr lang="zh-CN" altLang="en-US" dirty="0" smtClean="0"/>
              <a:t>项目创新点</a:t>
            </a:r>
            <a:r>
              <a:rPr lang="en-US" altLang="zh-CN" dirty="0" smtClean="0"/>
              <a:t>——</a:t>
            </a:r>
            <a:r>
              <a:rPr lang="zh-CN" altLang="en-US" dirty="0" smtClean="0"/>
              <a:t>交通模型的设计</a:t>
            </a:r>
            <a:endParaRPr lang="en-US" dirty="0"/>
          </a:p>
        </p:txBody>
      </p:sp>
      <p:sp>
        <p:nvSpPr>
          <p:cNvPr id="3" name="Content Placeholder 2"/>
          <p:cNvSpPr>
            <a:spLocks noGrp="1"/>
          </p:cNvSpPr>
          <p:nvPr>
            <p:ph idx="1"/>
          </p:nvPr>
        </p:nvSpPr>
        <p:spPr/>
        <p:txBody>
          <a:bodyPr/>
          <a:lstStyle/>
          <a:p>
            <a:r>
              <a:rPr lang="zh-CN" altLang="en-US" b="1" dirty="0" smtClean="0"/>
              <a:t> 优化现有的交通模型</a:t>
            </a:r>
            <a:endParaRPr lang="en-US" altLang="zh-CN" b="1" dirty="0" smtClean="0"/>
          </a:p>
          <a:p>
            <a:pPr lvl="1"/>
            <a:r>
              <a:rPr lang="zh-CN" altLang="en-US" dirty="0" smtClean="0"/>
              <a:t> 对跟驰模型等模型进行了一定程度的优化</a:t>
            </a:r>
            <a:endParaRPr lang="en-US" altLang="zh-CN" dirty="0" smtClean="0"/>
          </a:p>
          <a:p>
            <a:pPr lvl="1"/>
            <a:r>
              <a:rPr lang="en-US" dirty="0" smtClean="0"/>
              <a:t> </a:t>
            </a:r>
            <a:r>
              <a:rPr lang="zh-CN" altLang="en-US" dirty="0" smtClean="0"/>
              <a:t>对交通路口的疏散模型进行了物理实现</a:t>
            </a:r>
            <a:endParaRPr lang="en-US" altLang="zh-CN" dirty="0" smtClean="0"/>
          </a:p>
          <a:p>
            <a:pPr lvl="1"/>
            <a:r>
              <a:rPr lang="zh-CN" altLang="en-US" dirty="0" smtClean="0"/>
              <a:t> 设计了合适的数据结构描述这个过程</a:t>
            </a:r>
            <a:endParaRPr lang="en-US" altLang="zh-CN" dirty="0" smtClean="0"/>
          </a:p>
          <a:p>
            <a:pPr lvl="1"/>
            <a:r>
              <a:rPr lang="en-US" dirty="0" smtClean="0"/>
              <a:t> </a:t>
            </a:r>
            <a:r>
              <a:rPr lang="zh-CN" altLang="en-US" dirty="0" smtClean="0"/>
              <a:t>对模型之间的衔接进行了优化</a:t>
            </a:r>
            <a:endParaRPr lang="en-US" altLang="zh-CN" dirty="0" smtClean="0"/>
          </a:p>
          <a:p>
            <a:pPr lvl="0"/>
            <a:r>
              <a:rPr lang="en-US" altLang="zh-CN" b="1" dirty="0" smtClean="0"/>
              <a:t> </a:t>
            </a:r>
            <a:r>
              <a:rPr lang="zh-CN" altLang="en-US" b="1" dirty="0" smtClean="0"/>
              <a:t>设计了新的主动控制的车辆自主驾驶策略</a:t>
            </a:r>
            <a:endParaRPr lang="en-US" altLang="zh-CN" b="1" dirty="0" smtClean="0"/>
          </a:p>
          <a:p>
            <a:pPr lvl="1"/>
            <a:r>
              <a:rPr lang="zh-CN" altLang="en-US" dirty="0" smtClean="0"/>
              <a:t> 目前效果从初步效果上看很好</a:t>
            </a:r>
          </a:p>
        </p:txBody>
      </p:sp>
    </p:spTree>
    <p:extLst>
      <p:ext uri="{BB962C8B-B14F-4D97-AF65-F5344CB8AC3E}">
        <p14:creationId xmlns:p14="http://schemas.microsoft.com/office/powerpoint/2010/main" val="2987491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Part III</a:t>
            </a:r>
            <a:r>
              <a:rPr lang="zh-CN" altLang="en-US" dirty="0" smtClean="0"/>
              <a:t>：项目成果</a:t>
            </a:r>
            <a:endParaRPr lang="en-US" dirty="0"/>
          </a:p>
        </p:txBody>
      </p:sp>
      <p:sp>
        <p:nvSpPr>
          <p:cNvPr id="3" name="Text Placeholder 2"/>
          <p:cNvSpPr>
            <a:spLocks noGrp="1"/>
          </p:cNvSpPr>
          <p:nvPr>
            <p:ph type="body" idx="1"/>
          </p:nvPr>
        </p:nvSpPr>
        <p:spPr/>
        <p:txBody>
          <a:bodyPr/>
          <a:lstStyle/>
          <a:p>
            <a:pPr lvl="0"/>
            <a:r>
              <a:rPr lang="zh-CN" altLang="en-US" dirty="0" smtClean="0"/>
              <a:t>仿真实验结论</a:t>
            </a:r>
          </a:p>
          <a:p>
            <a:r>
              <a:rPr lang="zh-CN" altLang="en-US" dirty="0" smtClean="0"/>
              <a:t>项目取得成果</a:t>
            </a: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326" y="692696"/>
            <a:ext cx="6896795" cy="3714204"/>
          </a:xfrm>
          <a:prstGeom prst="rect">
            <a:avLst/>
          </a:prstGeom>
        </p:spPr>
      </p:pic>
    </p:spTree>
    <p:extLst>
      <p:ext uri="{BB962C8B-B14F-4D97-AF65-F5344CB8AC3E}">
        <p14:creationId xmlns:p14="http://schemas.microsoft.com/office/powerpoint/2010/main" val="7289182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仿真模型结论</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26681454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项目取得成果</a:t>
            </a:r>
            <a:endParaRPr lang="en-US" dirty="0"/>
          </a:p>
        </p:txBody>
      </p:sp>
      <p:sp>
        <p:nvSpPr>
          <p:cNvPr id="3" name="Content Placeholder 2"/>
          <p:cNvSpPr>
            <a:spLocks noGrp="1"/>
          </p:cNvSpPr>
          <p:nvPr>
            <p:ph idx="1"/>
          </p:nvPr>
        </p:nvSpPr>
        <p:spPr>
          <a:xfrm>
            <a:off x="611188" y="1916113"/>
            <a:ext cx="2736676" cy="4105275"/>
          </a:xfrm>
        </p:spPr>
        <p:txBody>
          <a:bodyPr/>
          <a:lstStyle/>
          <a:p>
            <a:pPr algn="dist"/>
            <a:r>
              <a:rPr lang="zh-CN" altLang="en-US" dirty="0" smtClean="0"/>
              <a:t>美赛</a:t>
            </a:r>
            <a:r>
              <a:rPr lang="en-US" altLang="zh-CN" dirty="0" smtClean="0"/>
              <a:t>(MCM)</a:t>
            </a:r>
            <a:endParaRPr lang="en-US" altLang="zh-CN" dirty="0"/>
          </a:p>
          <a:p>
            <a:pPr lvl="1" algn="dist"/>
            <a:r>
              <a:rPr lang="zh-CN" altLang="en-US" dirty="0" smtClean="0"/>
              <a:t>特等奖入围</a:t>
            </a:r>
            <a:r>
              <a:rPr lang="en-US" altLang="zh-CN" dirty="0" smtClean="0"/>
              <a:t>(Finalist)</a:t>
            </a:r>
          </a:p>
          <a:p>
            <a:pPr marL="457200" lvl="1" indent="0" algn="dist">
              <a:buNone/>
            </a:pPr>
            <a:endParaRPr lang="en-US" altLang="zh-CN" dirty="0" smtClean="0"/>
          </a:p>
          <a:p>
            <a:pPr lvl="1" algn="dist"/>
            <a:r>
              <a:rPr lang="zh-CN" altLang="en-US" dirty="0"/>
              <a:t>智</a:t>
            </a:r>
            <a:r>
              <a:rPr lang="zh-CN" altLang="en-US" dirty="0" smtClean="0"/>
              <a:t>能交通方向赛题，采用本项目使用模型建模</a:t>
            </a:r>
            <a:endParaRPr lang="en-US" dirty="0"/>
          </a:p>
        </p:txBody>
      </p:sp>
      <p:pic>
        <p:nvPicPr>
          <p:cNvPr id="4" name="Picture 3"/>
          <p:cNvPicPr>
            <a:picLocks noChangeAspect="1"/>
          </p:cNvPicPr>
          <p:nvPr/>
        </p:nvPicPr>
        <p:blipFill>
          <a:blip r:embed="rId2"/>
          <a:stretch>
            <a:fillRect/>
          </a:stretch>
        </p:blipFill>
        <p:spPr>
          <a:xfrm>
            <a:off x="3347864" y="1530859"/>
            <a:ext cx="5779781" cy="4490529"/>
          </a:xfrm>
          <a:prstGeom prst="rect">
            <a:avLst/>
          </a:prstGeom>
        </p:spPr>
      </p:pic>
    </p:spTree>
    <p:extLst>
      <p:ext uri="{BB962C8B-B14F-4D97-AF65-F5344CB8AC3E}">
        <p14:creationId xmlns:p14="http://schemas.microsoft.com/office/powerpoint/2010/main" val="24923419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11560" y="1198903"/>
            <a:ext cx="2304256" cy="720725"/>
          </a:xfrm>
        </p:spPr>
        <p:txBody>
          <a:bodyPr/>
          <a:lstStyle/>
          <a:p>
            <a:r>
              <a:rPr lang="en-US" dirty="0" smtClean="0"/>
              <a:t>OUTLINE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692696"/>
            <a:ext cx="6483399" cy="5513766"/>
          </a:xfrm>
        </p:spPr>
      </p:pic>
    </p:spTree>
    <p:extLst>
      <p:ext uri="{BB962C8B-B14F-4D97-AF65-F5344CB8AC3E}">
        <p14:creationId xmlns:p14="http://schemas.microsoft.com/office/powerpoint/2010/main" val="16844756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1188" y="1706571"/>
            <a:ext cx="5689004" cy="4305192"/>
          </a:xfrm>
          <a:prstGeom prst="rect">
            <a:avLst/>
          </a:prstGeom>
        </p:spPr>
      </p:pic>
      <p:sp>
        <p:nvSpPr>
          <p:cNvPr id="2" name="Title 1"/>
          <p:cNvSpPr>
            <a:spLocks noGrp="1"/>
          </p:cNvSpPr>
          <p:nvPr>
            <p:ph type="title"/>
          </p:nvPr>
        </p:nvSpPr>
        <p:spPr/>
        <p:txBody>
          <a:bodyPr/>
          <a:lstStyle/>
          <a:p>
            <a:r>
              <a:rPr lang="zh-CN" altLang="en-US" sz="3200" dirty="0" smtClean="0"/>
              <a:t>智能交通仿真平台的发布和维护</a:t>
            </a:r>
            <a:endParaRPr lang="en-US" sz="3200" dirty="0"/>
          </a:p>
        </p:txBody>
      </p:sp>
      <p:sp>
        <p:nvSpPr>
          <p:cNvPr id="3" name="Content Placeholder 2"/>
          <p:cNvSpPr>
            <a:spLocks noGrp="1"/>
          </p:cNvSpPr>
          <p:nvPr>
            <p:ph type="body" orient="vert" idx="1"/>
          </p:nvPr>
        </p:nvSpPr>
        <p:spPr/>
        <p:txBody>
          <a:bodyPr/>
          <a:lstStyle/>
          <a:p>
            <a:r>
              <a:rPr lang="zh-CN" altLang="en-US" dirty="0" smtClean="0"/>
              <a:t>即将代码开源共享 （平台第一作者）</a:t>
            </a:r>
            <a:endParaRPr lang="en-US" altLang="zh-CN" dirty="0" smtClean="0"/>
          </a:p>
          <a:p>
            <a:r>
              <a:rPr lang="zh-CN" altLang="en-US" dirty="0" smtClean="0"/>
              <a:t>已经完成程序文档的撰写 （中英文）</a:t>
            </a:r>
            <a:endParaRPr lang="en-US" dirty="0"/>
          </a:p>
        </p:txBody>
      </p:sp>
    </p:spTree>
    <p:extLst>
      <p:ext uri="{BB962C8B-B14F-4D97-AF65-F5344CB8AC3E}">
        <p14:creationId xmlns:p14="http://schemas.microsoft.com/office/powerpoint/2010/main" val="185207483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论文的撰写</a:t>
            </a:r>
            <a:endParaRPr lang="en-US" dirty="0"/>
          </a:p>
        </p:txBody>
      </p:sp>
      <p:sp>
        <p:nvSpPr>
          <p:cNvPr id="3" name="Content Placeholder 2"/>
          <p:cNvSpPr>
            <a:spLocks noGrp="1"/>
          </p:cNvSpPr>
          <p:nvPr>
            <p:ph idx="1"/>
          </p:nvPr>
        </p:nvSpPr>
        <p:spPr/>
        <p:txBody>
          <a:bodyPr/>
          <a:lstStyle/>
          <a:p>
            <a:r>
              <a:rPr lang="zh-CN" altLang="en-US" dirty="0"/>
              <a:t>正</a:t>
            </a:r>
            <a:r>
              <a:rPr lang="zh-CN" altLang="en-US" dirty="0" smtClean="0"/>
              <a:t>在撰写有关仿真系统算法和数据结构的论文（第一作者）</a:t>
            </a:r>
            <a:endParaRPr lang="en-US" altLang="zh-CN" dirty="0" smtClean="0"/>
          </a:p>
          <a:p>
            <a:r>
              <a:rPr lang="zh-CN" altLang="en-US" dirty="0" smtClean="0"/>
              <a:t>完成有关车路协同主动控制策略的论文并正在准备投稿（第二作者）</a:t>
            </a:r>
            <a:endParaRPr lang="en-US" altLang="zh-CN" dirty="0" smtClean="0"/>
          </a:p>
          <a:p>
            <a:pPr lvl="1"/>
            <a:r>
              <a:rPr lang="en-US" altLang="zh-CN" sz="2400" dirty="0" smtClean="0"/>
              <a:t>&lt;A Simulation System and Speed Guidance Algorithms of Intersection Traffic Control Using Connected Vehicle Technology&gt; </a:t>
            </a:r>
          </a:p>
        </p:txBody>
      </p:sp>
    </p:spTree>
    <p:extLst>
      <p:ext uri="{BB962C8B-B14F-4D97-AF65-F5344CB8AC3E}">
        <p14:creationId xmlns:p14="http://schemas.microsoft.com/office/powerpoint/2010/main" val="21346288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Part I</a:t>
            </a:r>
            <a:r>
              <a:rPr lang="zh-CN" altLang="en-US" dirty="0" smtClean="0"/>
              <a:t>：项目基础</a:t>
            </a:r>
            <a:endParaRPr lang="en-US" dirty="0"/>
          </a:p>
        </p:txBody>
      </p:sp>
      <p:sp>
        <p:nvSpPr>
          <p:cNvPr id="3" name="Text Placeholder 2"/>
          <p:cNvSpPr>
            <a:spLocks noGrp="1"/>
          </p:cNvSpPr>
          <p:nvPr>
            <p:ph type="body" idx="1"/>
          </p:nvPr>
        </p:nvSpPr>
        <p:spPr/>
        <p:txBody>
          <a:bodyPr/>
          <a:lstStyle/>
          <a:p>
            <a:pPr lvl="0"/>
            <a:r>
              <a:rPr lang="zh-CN" altLang="en-US" dirty="0" smtClean="0"/>
              <a:t>项目背景介绍</a:t>
            </a:r>
            <a:endParaRPr lang="en-US" altLang="zh-CN" dirty="0" smtClean="0"/>
          </a:p>
          <a:p>
            <a:pPr lvl="0"/>
            <a:r>
              <a:rPr lang="zh-CN" altLang="en-US" dirty="0" smtClean="0"/>
              <a:t>已有研究成果</a:t>
            </a:r>
            <a:endParaRPr lang="en-US" altLang="zh-CN" dirty="0" smtClean="0"/>
          </a:p>
          <a:p>
            <a:pPr lvl="1"/>
            <a:r>
              <a:rPr lang="zh-CN" altLang="en-US" dirty="0" smtClean="0"/>
              <a:t>已有模型回顾</a:t>
            </a:r>
            <a:endParaRPr lang="en-US" altLang="zh-CN" dirty="0" smtClean="0"/>
          </a:p>
          <a:p>
            <a:pPr lvl="1"/>
            <a:r>
              <a:rPr lang="zh-CN" altLang="en-US" dirty="0" smtClean="0"/>
              <a:t>已有仿真平台简述</a:t>
            </a: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21" y="664214"/>
            <a:ext cx="6300192" cy="2992592"/>
          </a:xfrm>
          <a:prstGeom prst="rect">
            <a:avLst/>
          </a:prstGeom>
        </p:spPr>
      </p:pic>
    </p:spTree>
    <p:extLst>
      <p:ext uri="{BB962C8B-B14F-4D97-AF65-F5344CB8AC3E}">
        <p14:creationId xmlns:p14="http://schemas.microsoft.com/office/powerpoint/2010/main" val="1954925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车路协同基本情况介绍</a:t>
            </a:r>
            <a:endParaRPr lang="en-US" dirty="0"/>
          </a:p>
        </p:txBody>
      </p:sp>
      <p:sp>
        <p:nvSpPr>
          <p:cNvPr id="3" name="Content Placeholder 2"/>
          <p:cNvSpPr>
            <a:spLocks noGrp="1"/>
          </p:cNvSpPr>
          <p:nvPr>
            <p:ph idx="1"/>
          </p:nvPr>
        </p:nvSpPr>
        <p:spPr>
          <a:xfrm>
            <a:off x="611188" y="1916113"/>
            <a:ext cx="8064500" cy="4249191"/>
          </a:xfrm>
        </p:spPr>
        <p:txBody>
          <a:bodyPr/>
          <a:lstStyle/>
          <a:p>
            <a:pPr>
              <a:lnSpc>
                <a:spcPct val="200000"/>
              </a:lnSpc>
              <a:spcBef>
                <a:spcPct val="0"/>
              </a:spcBef>
            </a:pPr>
            <a:r>
              <a:rPr lang="zh-CN" altLang="en-US" sz="2800" b="1" dirty="0" smtClean="0">
                <a:latin typeface="+mn-ea"/>
              </a:rPr>
              <a:t>未</a:t>
            </a:r>
            <a:r>
              <a:rPr lang="zh-CN" altLang="en-US" sz="2800" b="1" dirty="0">
                <a:latin typeface="+mn-ea"/>
              </a:rPr>
              <a:t>来智能交通系统的发展方向</a:t>
            </a:r>
            <a:endParaRPr lang="en-US" altLang="zh-CN" sz="2800" b="1" dirty="0">
              <a:latin typeface="+mn-ea"/>
            </a:endParaRPr>
          </a:p>
          <a:p>
            <a:pPr>
              <a:lnSpc>
                <a:spcPct val="200000"/>
              </a:lnSpc>
              <a:spcBef>
                <a:spcPct val="0"/>
              </a:spcBef>
            </a:pPr>
            <a:r>
              <a:rPr lang="zh-CN" altLang="en-US" sz="2800" b="1" dirty="0" smtClean="0">
                <a:latin typeface="+mn-ea"/>
              </a:rPr>
              <a:t>路测设备能测量车辆的速度参数和实现车辆通信</a:t>
            </a:r>
            <a:endParaRPr lang="en-US" altLang="zh-CN" sz="2800" b="1" dirty="0" smtClean="0">
              <a:latin typeface="+mn-ea"/>
            </a:endParaRPr>
          </a:p>
          <a:p>
            <a:pPr>
              <a:lnSpc>
                <a:spcPct val="200000"/>
              </a:lnSpc>
              <a:spcBef>
                <a:spcPct val="0"/>
              </a:spcBef>
            </a:pPr>
            <a:r>
              <a:rPr lang="zh-CN" altLang="en-US" sz="2800" b="1" dirty="0" smtClean="0">
                <a:latin typeface="+mn-ea"/>
              </a:rPr>
              <a:t>这种环境下路口的车辆控制策略的建模，简化</a:t>
            </a:r>
            <a:r>
              <a:rPr lang="zh-CN" altLang="en-US" sz="2800" b="1" dirty="0">
                <a:latin typeface="+mn-ea"/>
              </a:rPr>
              <a:t>和</a:t>
            </a:r>
            <a:r>
              <a:rPr lang="zh-CN" altLang="en-US" sz="2800" b="1" dirty="0" smtClean="0">
                <a:latin typeface="+mn-ea"/>
              </a:rPr>
              <a:t>仿真等成为热点。</a:t>
            </a:r>
            <a:endParaRPr lang="en-US" altLang="zh-CN" sz="2800" b="1" dirty="0">
              <a:latin typeface="+mn-ea"/>
            </a:endParaRPr>
          </a:p>
        </p:txBody>
      </p:sp>
    </p:spTree>
    <p:extLst>
      <p:ext uri="{BB962C8B-B14F-4D97-AF65-F5344CB8AC3E}">
        <p14:creationId xmlns:p14="http://schemas.microsoft.com/office/powerpoint/2010/main" val="16548166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基本现有模型简介</a:t>
            </a:r>
            <a:endParaRPr lang="en-US" dirty="0"/>
          </a:p>
        </p:txBody>
      </p:sp>
      <p:sp>
        <p:nvSpPr>
          <p:cNvPr id="3" name="Content Placeholder 2"/>
          <p:cNvSpPr>
            <a:spLocks noGrp="1"/>
          </p:cNvSpPr>
          <p:nvPr>
            <p:ph idx="1"/>
          </p:nvPr>
        </p:nvSpPr>
        <p:spPr/>
        <p:txBody>
          <a:bodyPr/>
          <a:lstStyle/>
          <a:p>
            <a:r>
              <a:rPr lang="en-US" b="1" dirty="0"/>
              <a:t> </a:t>
            </a:r>
            <a:r>
              <a:rPr lang="zh-CN" altLang="en-US" b="1" dirty="0" smtClean="0"/>
              <a:t>跟驰模型</a:t>
            </a:r>
            <a:endParaRPr lang="en-US" altLang="zh-CN" b="1" dirty="0" smtClean="0"/>
          </a:p>
          <a:p>
            <a:pPr lvl="1"/>
            <a:r>
              <a:rPr lang="en-US" altLang="zh-CN" dirty="0"/>
              <a:t> </a:t>
            </a:r>
            <a:r>
              <a:rPr lang="zh-CN" altLang="en-US" dirty="0" smtClean="0"/>
              <a:t>用来描述人工驾驶车辆的跟随行为</a:t>
            </a:r>
            <a:endParaRPr lang="en-US" altLang="zh-CN" dirty="0" smtClean="0"/>
          </a:p>
          <a:p>
            <a:pPr lvl="1"/>
            <a:r>
              <a:rPr lang="en-US" altLang="zh-CN" dirty="0"/>
              <a:t> </a:t>
            </a:r>
            <a:r>
              <a:rPr lang="zh-CN" altLang="en-US" dirty="0"/>
              <a:t>采</a:t>
            </a:r>
            <a:r>
              <a:rPr lang="zh-CN" altLang="en-US" dirty="0" smtClean="0"/>
              <a:t>用</a:t>
            </a:r>
            <a:r>
              <a:rPr lang="en-US" altLang="zh-CN" dirty="0" err="1" smtClean="0"/>
              <a:t>Leutzbach</a:t>
            </a:r>
            <a:r>
              <a:rPr lang="zh-CN" altLang="en-US" dirty="0" smtClean="0"/>
              <a:t>、</a:t>
            </a:r>
            <a:r>
              <a:rPr lang="en-US" altLang="zh-CN" dirty="0" err="1" smtClean="0"/>
              <a:t>Wiedemann</a:t>
            </a:r>
            <a:r>
              <a:rPr lang="zh-CN" altLang="en-US" dirty="0"/>
              <a:t>生</a:t>
            </a:r>
            <a:r>
              <a:rPr lang="zh-CN" altLang="en-US" dirty="0" smtClean="0"/>
              <a:t>理</a:t>
            </a:r>
            <a:r>
              <a:rPr lang="en-US" altLang="zh-CN" dirty="0" smtClean="0"/>
              <a:t>-</a:t>
            </a:r>
            <a:r>
              <a:rPr lang="zh-CN" altLang="en-US" dirty="0" smtClean="0"/>
              <a:t>心理模型</a:t>
            </a:r>
            <a:endParaRPr lang="en-US" altLang="zh-CN" dirty="0" smtClean="0"/>
          </a:p>
          <a:p>
            <a:pPr lvl="1"/>
            <a:r>
              <a:rPr lang="en-US" altLang="zh-CN" dirty="0" smtClean="0"/>
              <a:t> </a:t>
            </a:r>
            <a:r>
              <a:rPr lang="zh-CN" altLang="en-US" dirty="0" smtClean="0"/>
              <a:t>在仿真中对边界情况进行了优化</a:t>
            </a:r>
            <a:endParaRPr lang="en-US" altLang="zh-CN" dirty="0" smtClean="0"/>
          </a:p>
          <a:p>
            <a:r>
              <a:rPr lang="en-US" b="1" dirty="0"/>
              <a:t> </a:t>
            </a:r>
            <a:r>
              <a:rPr lang="zh-CN" altLang="en-US" b="1" dirty="0" smtClean="0"/>
              <a:t>路口消散模型</a:t>
            </a:r>
            <a:endParaRPr lang="en-US" altLang="zh-CN" b="1" dirty="0" smtClean="0"/>
          </a:p>
          <a:p>
            <a:pPr lvl="1"/>
            <a:r>
              <a:rPr lang="zh-CN" altLang="en-US" dirty="0" smtClean="0"/>
              <a:t> 查阅参考文献得到相关模型和参数</a:t>
            </a:r>
            <a:endParaRPr lang="en-US" altLang="zh-CN" dirty="0" smtClean="0"/>
          </a:p>
          <a:p>
            <a:pPr lvl="1"/>
            <a:r>
              <a:rPr lang="en-US" altLang="zh-CN" dirty="0" smtClean="0"/>
              <a:t> </a:t>
            </a:r>
            <a:r>
              <a:rPr lang="zh-CN" altLang="en-US" dirty="0" smtClean="0"/>
              <a:t>本项目提供了简单的实现方法</a:t>
            </a:r>
            <a:endParaRPr lang="en-US" altLang="zh-CN" dirty="0" smtClean="0"/>
          </a:p>
        </p:txBody>
      </p:sp>
    </p:spTree>
    <p:extLst>
      <p:ext uri="{BB962C8B-B14F-4D97-AF65-F5344CB8AC3E}">
        <p14:creationId xmlns:p14="http://schemas.microsoft.com/office/powerpoint/2010/main" val="26829505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传统仿真软件简介及其问题</a:t>
            </a:r>
            <a:endParaRPr lang="en-US" dirty="0"/>
          </a:p>
        </p:txBody>
      </p:sp>
      <p:sp>
        <p:nvSpPr>
          <p:cNvPr id="3" name="Content Placeholder 2"/>
          <p:cNvSpPr>
            <a:spLocks noGrp="1"/>
          </p:cNvSpPr>
          <p:nvPr>
            <p:ph idx="1"/>
          </p:nvPr>
        </p:nvSpPr>
        <p:spPr>
          <a:xfrm>
            <a:off x="595214" y="1701800"/>
            <a:ext cx="8064500" cy="4321199"/>
          </a:xfrm>
        </p:spPr>
        <p:txBody>
          <a:bodyPr/>
          <a:lstStyle/>
          <a:p>
            <a:pPr>
              <a:lnSpc>
                <a:spcPct val="150000"/>
              </a:lnSpc>
            </a:pPr>
            <a:r>
              <a:rPr lang="en-US" sz="2400" b="1" dirty="0" smtClean="0"/>
              <a:t> </a:t>
            </a:r>
            <a:r>
              <a:rPr lang="en-US" sz="2400" b="1" dirty="0" err="1" smtClean="0"/>
              <a:t>Paramics</a:t>
            </a:r>
            <a:r>
              <a:rPr lang="en-US" sz="2400" b="1" dirty="0" smtClean="0"/>
              <a:t>, VISSIM, </a:t>
            </a:r>
            <a:r>
              <a:rPr lang="en-US" sz="2400" b="1" dirty="0" err="1" smtClean="0"/>
              <a:t>TransModeler</a:t>
            </a:r>
            <a:r>
              <a:rPr lang="zh-CN" altLang="en-US" sz="2400" b="1" dirty="0" smtClean="0"/>
              <a:t>等</a:t>
            </a:r>
            <a:endParaRPr lang="en-US" sz="2400" b="1" dirty="0" smtClean="0"/>
          </a:p>
          <a:p>
            <a:pPr>
              <a:lnSpc>
                <a:spcPct val="150000"/>
              </a:lnSpc>
            </a:pPr>
            <a:r>
              <a:rPr lang="zh-CN" altLang="en-US" sz="2400" b="1" dirty="0" smtClean="0"/>
              <a:t> 宏</a:t>
            </a:r>
            <a:r>
              <a:rPr lang="zh-CN" altLang="en-US" sz="2400" b="1" dirty="0"/>
              <a:t>观仿真方面更为出</a:t>
            </a:r>
            <a:r>
              <a:rPr lang="zh-CN" altLang="en-US" sz="2400" b="1" dirty="0" smtClean="0"/>
              <a:t>色</a:t>
            </a:r>
            <a:endParaRPr lang="en-US" altLang="zh-CN" sz="2400" b="1" dirty="0" smtClean="0"/>
          </a:p>
          <a:p>
            <a:pPr lvl="1"/>
            <a:r>
              <a:rPr lang="en-US" dirty="0"/>
              <a:t> </a:t>
            </a:r>
            <a:r>
              <a:rPr lang="zh-CN" altLang="en-US" dirty="0"/>
              <a:t>更</a:t>
            </a:r>
            <a:r>
              <a:rPr lang="zh-CN" altLang="en-US" dirty="0" smtClean="0"/>
              <a:t>加适合于计算大型交通场景</a:t>
            </a:r>
            <a:endParaRPr lang="en-US" altLang="zh-CN" dirty="0"/>
          </a:p>
          <a:p>
            <a:pPr lvl="1"/>
            <a:r>
              <a:rPr lang="en-US" altLang="zh-CN" dirty="0" smtClean="0"/>
              <a:t> </a:t>
            </a:r>
            <a:r>
              <a:rPr lang="zh-CN" altLang="en-US" dirty="0" smtClean="0"/>
              <a:t>对于小型交通场景过于冗余</a:t>
            </a:r>
            <a:endParaRPr lang="en-US" altLang="zh-CN" dirty="0" smtClean="0"/>
          </a:p>
          <a:p>
            <a:pPr lvl="1"/>
            <a:r>
              <a:rPr lang="zh-CN" altLang="en-US" dirty="0" smtClean="0"/>
              <a:t> 对单一的车辆描述比较欠缺</a:t>
            </a:r>
            <a:endParaRPr lang="en-US" altLang="zh-CN" dirty="0" smtClean="0"/>
          </a:p>
          <a:p>
            <a:pPr lvl="2"/>
            <a:r>
              <a:rPr lang="zh-CN" altLang="en-US" b="1" dirty="0" smtClean="0"/>
              <a:t> 车</a:t>
            </a:r>
            <a:r>
              <a:rPr lang="zh-CN" altLang="en-US" b="1" dirty="0"/>
              <a:t>辆之间通</a:t>
            </a:r>
            <a:r>
              <a:rPr lang="zh-CN" altLang="en-US" b="1" dirty="0" smtClean="0"/>
              <a:t>信比</a:t>
            </a:r>
            <a:r>
              <a:rPr lang="zh-CN" altLang="en-US" b="1" dirty="0"/>
              <a:t>较难完</a:t>
            </a:r>
            <a:r>
              <a:rPr lang="zh-CN" altLang="en-US" b="1" dirty="0" smtClean="0"/>
              <a:t>成</a:t>
            </a:r>
            <a:endParaRPr lang="en-US" altLang="zh-CN" b="1" dirty="0" smtClean="0"/>
          </a:p>
          <a:p>
            <a:pPr lvl="2"/>
            <a:r>
              <a:rPr lang="en-US" altLang="zh-CN" b="1" dirty="0"/>
              <a:t> </a:t>
            </a:r>
            <a:r>
              <a:rPr lang="zh-CN" altLang="en-US" b="1" dirty="0" smtClean="0"/>
              <a:t>难以任意单独操控指定车辆</a:t>
            </a:r>
            <a:endParaRPr lang="en-US" altLang="zh-CN" b="1" dirty="0"/>
          </a:p>
          <a:p>
            <a:pPr>
              <a:lnSpc>
                <a:spcPct val="150000"/>
              </a:lnSpc>
            </a:pPr>
            <a:r>
              <a:rPr lang="zh-CN" altLang="en-US" sz="2400" b="1" dirty="0" smtClean="0"/>
              <a:t>用户不能完全自主的设计策略</a:t>
            </a:r>
            <a:endParaRPr lang="en-US" sz="2400" b="1" dirty="0"/>
          </a:p>
        </p:txBody>
      </p:sp>
    </p:spTree>
    <p:extLst>
      <p:ext uri="{BB962C8B-B14F-4D97-AF65-F5344CB8AC3E}">
        <p14:creationId xmlns:p14="http://schemas.microsoft.com/office/powerpoint/2010/main" val="15167826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Part II</a:t>
            </a:r>
            <a:r>
              <a:rPr lang="zh-CN" altLang="en-US" dirty="0" smtClean="0"/>
              <a:t>：个人工作介绍</a:t>
            </a:r>
            <a:endParaRPr lang="en-US" dirty="0"/>
          </a:p>
        </p:txBody>
      </p:sp>
      <p:sp>
        <p:nvSpPr>
          <p:cNvPr id="3" name="Text Placeholder 2"/>
          <p:cNvSpPr>
            <a:spLocks noGrp="1"/>
          </p:cNvSpPr>
          <p:nvPr>
            <p:ph type="body" idx="1"/>
          </p:nvPr>
        </p:nvSpPr>
        <p:spPr>
          <a:xfrm>
            <a:off x="722313" y="3501008"/>
            <a:ext cx="7772400" cy="905892"/>
          </a:xfrm>
        </p:spPr>
        <p:txBody>
          <a:bodyPr numCol="2"/>
          <a:lstStyle/>
          <a:p>
            <a:pPr lvl="0"/>
            <a:r>
              <a:rPr lang="zh-CN" altLang="en-US" dirty="0" smtClean="0"/>
              <a:t>项目创新点</a:t>
            </a:r>
            <a:endParaRPr lang="en-US" altLang="zh-CN" dirty="0" smtClean="0"/>
          </a:p>
          <a:p>
            <a:pPr lvl="0"/>
            <a:r>
              <a:rPr lang="zh-CN" altLang="en-US" dirty="0" smtClean="0"/>
              <a:t>实际完成情况</a:t>
            </a:r>
            <a:endParaRPr lang="en-US" altLang="zh-CN" dirty="0" smtClean="0"/>
          </a:p>
          <a:p>
            <a:pPr lvl="0"/>
            <a:r>
              <a:rPr lang="zh-CN" altLang="en-US" dirty="0" smtClean="0"/>
              <a:t>仿真平台的搭建</a:t>
            </a:r>
            <a:endParaRPr lang="en-US" altLang="zh-CN" dirty="0" smtClean="0"/>
          </a:p>
          <a:p>
            <a:pPr lvl="0"/>
            <a:r>
              <a:rPr lang="zh-CN" altLang="en-US" dirty="0" smtClean="0"/>
              <a:t>车路协同模型的建模</a:t>
            </a:r>
            <a:endParaRPr lang="en-US" altLang="zh-CN" dirty="0" smtClean="0"/>
          </a:p>
          <a:p>
            <a:pPr lvl="0"/>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633" y="766051"/>
            <a:ext cx="5292080" cy="2734957"/>
          </a:xfrm>
          <a:prstGeom prst="rect">
            <a:avLst/>
          </a:prstGeom>
        </p:spPr>
      </p:pic>
    </p:spTree>
    <p:extLst>
      <p:ext uri="{BB962C8B-B14F-4D97-AF65-F5344CB8AC3E}">
        <p14:creationId xmlns:p14="http://schemas.microsoft.com/office/powerpoint/2010/main" val="42768913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平台开发部分</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856" y="1916113"/>
            <a:ext cx="3745163" cy="4105275"/>
          </a:xfrm>
        </p:spPr>
      </p:pic>
    </p:spTree>
    <p:extLst>
      <p:ext uri="{BB962C8B-B14F-4D97-AF65-F5344CB8AC3E}">
        <p14:creationId xmlns:p14="http://schemas.microsoft.com/office/powerpoint/2010/main" val="15078058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95513" y="981075"/>
            <a:ext cx="6624959" cy="720725"/>
          </a:xfrm>
        </p:spPr>
        <p:txBody>
          <a:bodyPr/>
          <a:lstStyle/>
          <a:p>
            <a:r>
              <a:rPr lang="zh-CN" altLang="en-US" dirty="0"/>
              <a:t>平台</a:t>
            </a:r>
            <a:r>
              <a:rPr lang="zh-CN" altLang="en-US" dirty="0" smtClean="0"/>
              <a:t>创新点</a:t>
            </a:r>
            <a:r>
              <a:rPr lang="en-US" altLang="zh-CN" dirty="0" smtClean="0"/>
              <a:t>——</a:t>
            </a:r>
            <a:r>
              <a:rPr lang="zh-CN" altLang="en-US" dirty="0" smtClean="0"/>
              <a:t>针对问题的改进</a:t>
            </a:r>
            <a:endParaRPr lang="en-US" dirty="0"/>
          </a:p>
        </p:txBody>
      </p:sp>
      <p:grpSp>
        <p:nvGrpSpPr>
          <p:cNvPr id="3" name="Group 2"/>
          <p:cNvGrpSpPr/>
          <p:nvPr/>
        </p:nvGrpSpPr>
        <p:grpSpPr>
          <a:xfrm>
            <a:off x="929872" y="1556792"/>
            <a:ext cx="7575673" cy="4234587"/>
            <a:chOff x="1270217" y="1547441"/>
            <a:chExt cx="7575673" cy="4234587"/>
          </a:xfrm>
        </p:grpSpPr>
        <p:sp>
          <p:nvSpPr>
            <p:cNvPr id="4" name="Rectangle 3"/>
            <p:cNvSpPr/>
            <p:nvPr/>
          </p:nvSpPr>
          <p:spPr>
            <a:xfrm>
              <a:off x="1612471" y="2220716"/>
              <a:ext cx="6891165" cy="3561312"/>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4"/>
            <p:cNvSpPr/>
            <p:nvPr/>
          </p:nvSpPr>
          <p:spPr>
            <a:xfrm>
              <a:off x="1818414" y="2637216"/>
              <a:ext cx="3200035" cy="3046659"/>
            </a:xfrm>
            <a:custGeom>
              <a:avLst/>
              <a:gdLst>
                <a:gd name="connsiteX0" fmla="*/ 0 w 3200035"/>
                <a:gd name="connsiteY0" fmla="*/ 0 h 3046659"/>
                <a:gd name="connsiteX1" fmla="*/ 3200035 w 3200035"/>
                <a:gd name="connsiteY1" fmla="*/ 0 h 3046659"/>
                <a:gd name="connsiteX2" fmla="*/ 3200035 w 3200035"/>
                <a:gd name="connsiteY2" fmla="*/ 3046659 h 3046659"/>
                <a:gd name="connsiteX3" fmla="*/ 0 w 3200035"/>
                <a:gd name="connsiteY3" fmla="*/ 3046659 h 3046659"/>
                <a:gd name="connsiteX4" fmla="*/ 0 w 3200035"/>
                <a:gd name="connsiteY4" fmla="*/ 0 h 304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035" h="3046659">
                  <a:moveTo>
                    <a:pt x="0" y="0"/>
                  </a:moveTo>
                  <a:lnTo>
                    <a:pt x="3200035" y="0"/>
                  </a:lnTo>
                  <a:lnTo>
                    <a:pt x="3200035" y="3046659"/>
                  </a:lnTo>
                  <a:lnTo>
                    <a:pt x="0" y="3046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530" tIns="49530" rIns="49530" bIns="49530" numCol="1" spcCol="1270" anchor="t" anchorCtr="0">
              <a:noAutofit/>
            </a:bodyPr>
            <a:lstStyle/>
            <a:p>
              <a:pPr lvl="0" algn="l" defTabSz="1155700">
                <a:lnSpc>
                  <a:spcPct val="90000"/>
                </a:lnSpc>
                <a:spcBef>
                  <a:spcPct val="0"/>
                </a:spcBef>
                <a:spcAft>
                  <a:spcPct val="35000"/>
                </a:spcAft>
              </a:pPr>
              <a:r>
                <a:rPr lang="zh-CN" altLang="en-US" sz="2600" b="1" kern="1200" dirty="0" smtClean="0"/>
                <a:t>传统仿真软件</a:t>
              </a:r>
              <a:endParaRPr lang="en-US" sz="2600" kern="1200" dirty="0"/>
            </a:p>
            <a:p>
              <a:pPr marL="228600" lvl="1" indent="-228600" algn="l" defTabSz="889000">
                <a:lnSpc>
                  <a:spcPct val="90000"/>
                </a:lnSpc>
                <a:spcBef>
                  <a:spcPct val="0"/>
                </a:spcBef>
                <a:spcAft>
                  <a:spcPct val="15000"/>
                </a:spcAft>
                <a:buChar char="••"/>
              </a:pPr>
              <a:r>
                <a:rPr lang="zh-CN" altLang="en-US" sz="2000" b="1" kern="1200" dirty="0" smtClean="0"/>
                <a:t>车辆之间通信困难</a:t>
              </a:r>
              <a:endParaRPr lang="en-US" sz="2000" b="1" kern="1200" dirty="0"/>
            </a:p>
            <a:p>
              <a:pPr marL="228600" lvl="1" indent="-228600" algn="l" defTabSz="889000">
                <a:lnSpc>
                  <a:spcPct val="90000"/>
                </a:lnSpc>
                <a:spcBef>
                  <a:spcPct val="0"/>
                </a:spcBef>
                <a:spcAft>
                  <a:spcPct val="15000"/>
                </a:spcAft>
                <a:buChar char="••"/>
              </a:pPr>
              <a:r>
                <a:rPr lang="zh-CN" altLang="en-US" sz="2000" b="1" kern="1200" dirty="0" smtClean="0"/>
                <a:t>单独对一个车辆的操作困难</a:t>
              </a:r>
              <a:endParaRPr lang="en-US" sz="2000" b="1" kern="1200" dirty="0"/>
            </a:p>
            <a:p>
              <a:pPr marL="228600" lvl="1" indent="-228600" algn="l" defTabSz="889000">
                <a:lnSpc>
                  <a:spcPct val="90000"/>
                </a:lnSpc>
                <a:spcBef>
                  <a:spcPct val="0"/>
                </a:spcBef>
                <a:spcAft>
                  <a:spcPct val="15000"/>
                </a:spcAft>
                <a:buChar char="••"/>
              </a:pPr>
              <a:r>
                <a:rPr lang="zh-CN" altLang="en-US" sz="2000" b="1" kern="1200" dirty="0" smtClean="0"/>
                <a:t>用户不能完全自主设计策略</a:t>
              </a:r>
              <a:endParaRPr lang="en-US" sz="2000" b="1" kern="1200" dirty="0"/>
            </a:p>
            <a:p>
              <a:pPr marL="228600" lvl="1" indent="-228600" algn="l" defTabSz="889000">
                <a:lnSpc>
                  <a:spcPct val="90000"/>
                </a:lnSpc>
                <a:spcBef>
                  <a:spcPct val="0"/>
                </a:spcBef>
                <a:spcAft>
                  <a:spcPct val="15000"/>
                </a:spcAft>
                <a:buChar char="••"/>
              </a:pPr>
              <a:r>
                <a:rPr lang="zh-CN" altLang="en-US" sz="2000" b="1" kern="1200" dirty="0" smtClean="0"/>
                <a:t>小型场景仿真比较冗余</a:t>
              </a:r>
              <a:endParaRPr lang="en-US" altLang="zh-CN" sz="2000" b="1" kern="1200" dirty="0" smtClean="0"/>
            </a:p>
            <a:p>
              <a:pPr marL="228600" lvl="1" indent="-228600" algn="l" defTabSz="889000">
                <a:lnSpc>
                  <a:spcPct val="90000"/>
                </a:lnSpc>
                <a:spcBef>
                  <a:spcPct val="0"/>
                </a:spcBef>
                <a:spcAft>
                  <a:spcPct val="15000"/>
                </a:spcAft>
                <a:buChar char="••"/>
              </a:pPr>
              <a:r>
                <a:rPr lang="zh-CN" altLang="en-US" sz="2000" b="1" dirty="0"/>
                <a:t>仿</a:t>
              </a:r>
              <a:r>
                <a:rPr lang="zh-CN" altLang="en-US" sz="2000" b="1" dirty="0" smtClean="0"/>
                <a:t>真速度有限制</a:t>
              </a:r>
              <a:endParaRPr lang="en-US" sz="2000" b="1" kern="1200" dirty="0"/>
            </a:p>
          </p:txBody>
        </p:sp>
        <p:sp>
          <p:nvSpPr>
            <p:cNvPr id="7" name="Freeform 6"/>
            <p:cNvSpPr/>
            <p:nvPr/>
          </p:nvSpPr>
          <p:spPr>
            <a:xfrm>
              <a:off x="5089737" y="2637216"/>
              <a:ext cx="3200035" cy="3046659"/>
            </a:xfrm>
            <a:custGeom>
              <a:avLst/>
              <a:gdLst>
                <a:gd name="connsiteX0" fmla="*/ 0 w 3200035"/>
                <a:gd name="connsiteY0" fmla="*/ 0 h 3046659"/>
                <a:gd name="connsiteX1" fmla="*/ 3200035 w 3200035"/>
                <a:gd name="connsiteY1" fmla="*/ 0 h 3046659"/>
                <a:gd name="connsiteX2" fmla="*/ 3200035 w 3200035"/>
                <a:gd name="connsiteY2" fmla="*/ 3046659 h 3046659"/>
                <a:gd name="connsiteX3" fmla="*/ 0 w 3200035"/>
                <a:gd name="connsiteY3" fmla="*/ 3046659 h 3046659"/>
                <a:gd name="connsiteX4" fmla="*/ 0 w 3200035"/>
                <a:gd name="connsiteY4" fmla="*/ 0 h 304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035" h="3046659">
                  <a:moveTo>
                    <a:pt x="0" y="0"/>
                  </a:moveTo>
                  <a:lnTo>
                    <a:pt x="3200035" y="0"/>
                  </a:lnTo>
                  <a:lnTo>
                    <a:pt x="3200035" y="3046659"/>
                  </a:lnTo>
                  <a:lnTo>
                    <a:pt x="0" y="3046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530" tIns="49530" rIns="49530" bIns="49530" numCol="1" spcCol="1270" anchor="t" anchorCtr="0">
              <a:noAutofit/>
            </a:bodyPr>
            <a:lstStyle/>
            <a:p>
              <a:pPr lvl="0" algn="l" defTabSz="1155700">
                <a:lnSpc>
                  <a:spcPct val="90000"/>
                </a:lnSpc>
                <a:spcBef>
                  <a:spcPct val="0"/>
                </a:spcBef>
                <a:spcAft>
                  <a:spcPct val="35000"/>
                </a:spcAft>
              </a:pPr>
              <a:r>
                <a:rPr lang="zh-CN" altLang="en-US" sz="2600" b="1" kern="1200" dirty="0" smtClean="0"/>
                <a:t>项目创新点</a:t>
              </a:r>
              <a:endParaRPr lang="en-US" sz="2600" kern="1200" dirty="0"/>
            </a:p>
            <a:p>
              <a:pPr marL="228600" lvl="1" indent="-228600" algn="l" defTabSz="889000">
                <a:lnSpc>
                  <a:spcPct val="90000"/>
                </a:lnSpc>
                <a:spcBef>
                  <a:spcPct val="0"/>
                </a:spcBef>
                <a:spcAft>
                  <a:spcPct val="15000"/>
                </a:spcAft>
                <a:buChar char="••"/>
              </a:pPr>
              <a:r>
                <a:rPr lang="zh-CN" altLang="en-US" sz="2000" b="1" kern="1200" dirty="0" smtClean="0"/>
                <a:t>可以完全自主不受限制设计策略</a:t>
              </a:r>
              <a:endParaRPr lang="en-US" sz="2000" b="1" kern="1200" dirty="0"/>
            </a:p>
            <a:p>
              <a:pPr marL="228600" lvl="1" indent="-228600" algn="l" defTabSz="889000">
                <a:lnSpc>
                  <a:spcPct val="90000"/>
                </a:lnSpc>
                <a:spcBef>
                  <a:spcPct val="0"/>
                </a:spcBef>
                <a:spcAft>
                  <a:spcPct val="15000"/>
                </a:spcAft>
                <a:buChar char="••"/>
              </a:pPr>
              <a:r>
                <a:rPr lang="zh-CN" altLang="en-US" sz="2000" b="1" kern="1200" dirty="0" smtClean="0"/>
                <a:t>从底层实现车辆的通信和操控问题</a:t>
              </a:r>
              <a:endParaRPr lang="en-US" sz="2000" b="1" kern="1200" dirty="0"/>
            </a:p>
            <a:p>
              <a:pPr marL="228600" lvl="1" indent="-228600" algn="l" defTabSz="889000">
                <a:lnSpc>
                  <a:spcPct val="90000"/>
                </a:lnSpc>
                <a:spcBef>
                  <a:spcPct val="0"/>
                </a:spcBef>
                <a:spcAft>
                  <a:spcPct val="15000"/>
                </a:spcAft>
                <a:buChar char="••"/>
              </a:pPr>
              <a:r>
                <a:rPr lang="zh-CN" altLang="en-US" sz="2000" b="1" kern="1200" dirty="0" smtClean="0"/>
                <a:t>为小型场景定制，计算速度提高</a:t>
              </a:r>
              <a:endParaRPr lang="en-US" altLang="zh-CN" sz="2000" b="1" kern="1200" dirty="0" smtClean="0"/>
            </a:p>
            <a:p>
              <a:pPr marL="228600" lvl="1" indent="-228600" algn="l" defTabSz="889000">
                <a:lnSpc>
                  <a:spcPct val="90000"/>
                </a:lnSpc>
                <a:spcBef>
                  <a:spcPct val="0"/>
                </a:spcBef>
                <a:spcAft>
                  <a:spcPct val="15000"/>
                </a:spcAft>
                <a:buChar char="••"/>
              </a:pPr>
              <a:r>
                <a:rPr lang="zh-CN" altLang="en-US" sz="2000" b="1" dirty="0"/>
                <a:t>尽可</a:t>
              </a:r>
              <a:r>
                <a:rPr lang="zh-CN" altLang="en-US" sz="2000" b="1" dirty="0" smtClean="0"/>
                <a:t>能提高程序的运行速度</a:t>
              </a:r>
              <a:endParaRPr lang="en-US" sz="2000" b="1" kern="1200" dirty="0"/>
            </a:p>
          </p:txBody>
        </p:sp>
        <p:sp>
          <p:nvSpPr>
            <p:cNvPr id="8" name="Cross 7"/>
            <p:cNvSpPr/>
            <p:nvPr/>
          </p:nvSpPr>
          <p:spPr>
            <a:xfrm>
              <a:off x="7499341" y="1547441"/>
              <a:ext cx="1346549" cy="1346549"/>
            </a:xfrm>
            <a:prstGeom prst="plus">
              <a:avLst>
                <a:gd name="adj" fmla="val 328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8"/>
            <p:cNvSpPr/>
            <p:nvPr/>
          </p:nvSpPr>
          <p:spPr>
            <a:xfrm>
              <a:off x="1270217" y="2003562"/>
              <a:ext cx="1267340" cy="434306"/>
            </a:xfrm>
            <a:prstGeom prst="rect">
              <a:avLst/>
            </a:prstGeom>
            <a:solidFill>
              <a:schemeClr val="tx1"/>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Straight Connector 9"/>
            <p:cNvSpPr/>
            <p:nvPr/>
          </p:nvSpPr>
          <p:spPr>
            <a:xfrm>
              <a:off x="5058053" y="2643730"/>
              <a:ext cx="792" cy="2909852"/>
            </a:xfrm>
            <a:prstGeom prst="line">
              <a:avLst/>
            </a:prstGeom>
          </p:spPr>
          <p:style>
            <a:lnRef idx="2">
              <a:schemeClr val="accent1">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39579132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4870</TotalTime>
  <Words>1583</Words>
  <Application>Microsoft Office PowerPoint</Application>
  <PresentationFormat>On-screen Show (4:3)</PresentationFormat>
  <Paragraphs>138</Paragraphs>
  <Slides>21</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宋体</vt:lpstr>
      <vt:lpstr>Wingdings</vt:lpstr>
      <vt:lpstr>华文中宋</vt:lpstr>
      <vt:lpstr>宋体</vt:lpstr>
      <vt:lpstr>KaiTi</vt:lpstr>
      <vt:lpstr>黑体</vt:lpstr>
      <vt:lpstr>楷体_GB2312</vt:lpstr>
      <vt:lpstr>Calibri</vt:lpstr>
      <vt:lpstr>默认设计模板</vt:lpstr>
      <vt:lpstr>Image</vt:lpstr>
      <vt:lpstr>车路协同环境下路口交通控制仿真系统设计及主动控制建模优化 </vt:lpstr>
      <vt:lpstr>OUTLINE</vt:lpstr>
      <vt:lpstr>Part I：项目基础</vt:lpstr>
      <vt:lpstr>车路协同基本情况介绍</vt:lpstr>
      <vt:lpstr>基本现有模型简介</vt:lpstr>
      <vt:lpstr>传统仿真软件简介及其问题</vt:lpstr>
      <vt:lpstr>Part II：个人工作介绍</vt:lpstr>
      <vt:lpstr>平台开发部分</vt:lpstr>
      <vt:lpstr>平台创新点——针对问题的改进</vt:lpstr>
      <vt:lpstr>平台创新点——模型设计方面</vt:lpstr>
      <vt:lpstr>平台创新点——程序实现方面</vt:lpstr>
      <vt:lpstr>项目创新点——交互界面的设计</vt:lpstr>
      <vt:lpstr>平台架构</vt:lpstr>
      <vt:lpstr>程序执行流程</vt:lpstr>
      <vt:lpstr>模型部分</vt:lpstr>
      <vt:lpstr>项目创新点——交通模型的设计</vt:lpstr>
      <vt:lpstr>Part III：项目成果</vt:lpstr>
      <vt:lpstr>仿真模型结论</vt:lpstr>
      <vt:lpstr>项目取得成果</vt:lpstr>
      <vt:lpstr>智能交通仿真平台的发布和维护</vt:lpstr>
      <vt:lpstr>论文的撰写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创新人才的素质培养</dc:title>
  <dc:creator>sony</dc:creator>
  <cp:lastModifiedBy>weight zero</cp:lastModifiedBy>
  <cp:revision>501</cp:revision>
  <dcterms:created xsi:type="dcterms:W3CDTF">2007-12-05T14:37:57Z</dcterms:created>
  <dcterms:modified xsi:type="dcterms:W3CDTF">2017-05-11T04:37:24Z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