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307" r:id="rId2"/>
  </p:sldIdLst>
  <p:sldSz cx="9144000" cy="6858000" type="screen4x3"/>
  <p:notesSz cx="6858000" cy="9144000"/>
  <p:embeddedFontLst>
    <p:embeddedFont>
      <p:font typeface="黑体" panose="02010609060101010101" pitchFamily="49" charset="-122"/>
      <p:regular r:id="rId4"/>
    </p:embeddedFont>
    <p:embeddedFont>
      <p:font typeface="宋体" panose="02010600030101010101" pitchFamily="2" charset="-122"/>
      <p:regular r:id="rId5"/>
    </p:embeddedFont>
    <p:embeddedFont>
      <p:font typeface="KaiTi" panose="02010609060101010101" pitchFamily="49" charset="-122"/>
      <p:regular r:id="rId6"/>
    </p:embeddedFont>
    <p:embeddedFont>
      <p:font typeface="华文中宋" panose="020B0604020202020204" charset="-122"/>
      <p:regular r:id="rId7"/>
    </p:embeddedFont>
    <p:embeddedFont>
      <p:font typeface="楷体_GB2312" panose="02010609060101010101" charset="-122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帅" initials="刘帅" lastIdx="6" clrIdx="0">
    <p:extLst>
      <p:ext uri="{19B8F6BF-5375-455C-9EA6-DF929625EA0E}">
        <p15:presenceInfo xmlns:p15="http://schemas.microsoft.com/office/powerpoint/2012/main" userId="ca154a5e17318e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FFCC"/>
    <a:srgbClr val="CC0099"/>
    <a:srgbClr val="3333FF"/>
    <a:srgbClr val="FF6600"/>
    <a:srgbClr val="00CC00"/>
    <a:srgbClr val="99FF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86387" autoAdjust="0"/>
  </p:normalViewPr>
  <p:slideViewPr>
    <p:cSldViewPr>
      <p:cViewPr varScale="1">
        <p:scale>
          <a:sx n="59" d="100"/>
          <a:sy n="59" d="100"/>
        </p:scale>
        <p:origin x="146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commentAuthors" Target="commentAuthor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53025AE5-9DC2-4E97-965E-A9B63927657B}" type="datetimeFigureOut">
              <a:rPr lang="zh-CN" altLang="en-US"/>
              <a:pPr>
                <a:defRPr/>
              </a:pPr>
              <a:t>2017/5/7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9324B6A-CC1C-4BA6-901C-A39F90BC64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8769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png"/><Relationship Id="rId9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32.bin"/><Relationship Id="rId4" Type="http://schemas.openxmlformats.org/officeDocument/2006/relationships/image" Target="../media/image1.png"/><Relationship Id="rId9" Type="http://schemas.openxmlformats.org/officeDocument/2006/relationships/image" Target="../media/image5.jpe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35.bin"/><Relationship Id="rId4" Type="http://schemas.openxmlformats.org/officeDocument/2006/relationships/image" Target="../media/image1.png"/><Relationship Id="rId9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1.png"/><Relationship Id="rId9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.png"/><Relationship Id="rId9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.png"/><Relationship Id="rId9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.png"/><Relationship Id="rId9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.png"/><Relationship Id="rId9" Type="http://schemas.openxmlformats.org/officeDocument/2006/relationships/image" Target="../media/image5.jpe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.png"/><Relationship Id="rId9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6.bin"/><Relationship Id="rId4" Type="http://schemas.openxmlformats.org/officeDocument/2006/relationships/image" Target="../media/image1.png"/><Relationship Id="rId9" Type="http://schemas.openxmlformats.org/officeDocument/2006/relationships/image" Target="../media/image5.jpe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.png"/><Relationship Id="rId9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2773363" y="6134100"/>
          <a:ext cx="637063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6" name="Image" r:id="rId3" imgW="6371429" imgH="723618" progId="Photoshop.Image.6">
                  <p:embed/>
                </p:oleObj>
              </mc:Choice>
              <mc:Fallback>
                <p:oleObj name="Image" r:id="rId3" imgW="6371429" imgH="723618" progId="Photoshop.Image.6">
                  <p:embed/>
                  <p:pic>
                    <p:nvPicPr>
                      <p:cNvPr id="205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6134100"/>
                        <a:ext cx="637063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395288" y="333375"/>
            <a:ext cx="1800225" cy="719138"/>
            <a:chOff x="68" y="255"/>
            <a:chExt cx="1451" cy="608"/>
          </a:xfrm>
        </p:grpSpPr>
        <p:graphicFrame>
          <p:nvGraphicFramePr>
            <p:cNvPr id="6" name="Object 8"/>
            <p:cNvGraphicFramePr>
              <a:graphicFrameLocks noChangeAspect="1"/>
            </p:cNvGraphicFramePr>
            <p:nvPr/>
          </p:nvGraphicFramePr>
          <p:xfrm>
            <a:off x="68" y="255"/>
            <a:ext cx="581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7" name="Image" r:id="rId5" imgW="3225397" imgH="3377778" progId="Photoshop.Image.6">
                    <p:embed/>
                  </p:oleObj>
                </mc:Choice>
                <mc:Fallback>
                  <p:oleObj name="Image" r:id="rId5" imgW="3225397" imgH="3377778" progId="Photoshop.Image.6">
                    <p:embed/>
                    <p:pic>
                      <p:nvPicPr>
                        <p:cNvPr id="2057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" y="255"/>
                          <a:ext cx="581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9"/>
            <p:cNvGraphicFramePr>
              <a:graphicFrameLocks noChangeAspect="1"/>
            </p:cNvGraphicFramePr>
            <p:nvPr/>
          </p:nvGraphicFramePr>
          <p:xfrm>
            <a:off x="657" y="255"/>
            <a:ext cx="862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8" name="Image" r:id="rId7" imgW="3263492" imgH="2069841" progId="Photoshop.Image.6">
                    <p:embed/>
                  </p:oleObj>
                </mc:Choice>
                <mc:Fallback>
                  <p:oleObj name="Image" r:id="rId7" imgW="3263492" imgH="2069841" progId="Photoshop.Image.6">
                    <p:embed/>
                    <p:pic>
                      <p:nvPicPr>
                        <p:cNvPr id="2058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55"/>
                          <a:ext cx="862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374900" y="647700"/>
            <a:ext cx="6765925" cy="53975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>
          <a:xfrm>
            <a:off x="539750" y="6165850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fld id="{CF43E44F-56B3-43DC-8B1C-9D8D5D5C0AD0}" type="slidenum">
              <a:rPr lang="en-US" altLang="zh-CN" sz="160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‹#›</a:t>
            </a:fld>
            <a:r>
              <a:rPr lang="en-US" altLang="zh-CN" sz="1600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39750" y="6165850"/>
            <a:ext cx="2133600" cy="476250"/>
          </a:xfrm>
        </p:spPr>
        <p:txBody>
          <a:bodyPr/>
          <a:lstStyle>
            <a:lvl1pPr algn="l">
              <a:defRPr sz="16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zh-CN" dirty="0"/>
              <a:t>-</a:t>
            </a:r>
            <a:fld id="{70BA0729-1533-4465-8F07-AA741981B5B6}" type="slidenum">
              <a:rPr lang="en-US" altLang="zh-CN"/>
              <a:pPr>
                <a:defRPr/>
              </a:pPr>
              <a:t>‹#›</a:t>
            </a:fld>
            <a:r>
              <a:rPr lang="en-US" altLang="zh-CN" dirty="0"/>
              <a:t>-</a:t>
            </a:r>
          </a:p>
        </p:txBody>
      </p:sp>
      <p:pic>
        <p:nvPicPr>
          <p:cNvPr id="11" name="Picture 21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2400" y="769193"/>
            <a:ext cx="1293713" cy="12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731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2773363" y="6134100"/>
          <a:ext cx="637063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2" name="Image" r:id="rId3" imgW="6371429" imgH="723618" progId="Photoshop.Image.6">
                  <p:embed/>
                </p:oleObj>
              </mc:Choice>
              <mc:Fallback>
                <p:oleObj name="Image" r:id="rId3" imgW="6371429" imgH="723618" progId="Photoshop.Image.6">
                  <p:embed/>
                  <p:pic>
                    <p:nvPicPr>
                      <p:cNvPr id="1126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6134100"/>
                        <a:ext cx="637063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395288" y="333375"/>
            <a:ext cx="1800225" cy="719138"/>
            <a:chOff x="68" y="255"/>
            <a:chExt cx="1451" cy="608"/>
          </a:xfrm>
        </p:grpSpPr>
        <p:graphicFrame>
          <p:nvGraphicFramePr>
            <p:cNvPr id="6" name="Object 8"/>
            <p:cNvGraphicFramePr>
              <a:graphicFrameLocks noChangeAspect="1"/>
            </p:cNvGraphicFramePr>
            <p:nvPr/>
          </p:nvGraphicFramePr>
          <p:xfrm>
            <a:off x="68" y="255"/>
            <a:ext cx="581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3" name="Image" r:id="rId5" imgW="3225397" imgH="3377778" progId="Photoshop.Image.6">
                    <p:embed/>
                  </p:oleObj>
                </mc:Choice>
                <mc:Fallback>
                  <p:oleObj name="Image" r:id="rId5" imgW="3225397" imgH="3377778" progId="Photoshop.Image.6">
                    <p:embed/>
                    <p:pic>
                      <p:nvPicPr>
                        <p:cNvPr id="11275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" y="255"/>
                          <a:ext cx="581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9"/>
            <p:cNvGraphicFramePr>
              <a:graphicFrameLocks noChangeAspect="1"/>
            </p:cNvGraphicFramePr>
            <p:nvPr/>
          </p:nvGraphicFramePr>
          <p:xfrm>
            <a:off x="657" y="255"/>
            <a:ext cx="862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4" name="Image" r:id="rId7" imgW="3263492" imgH="2069841" progId="Photoshop.Image.6">
                    <p:embed/>
                  </p:oleObj>
                </mc:Choice>
                <mc:Fallback>
                  <p:oleObj name="Image" r:id="rId7" imgW="3263492" imgH="2069841" progId="Photoshop.Image.6">
                    <p:embed/>
                    <p:pic>
                      <p:nvPicPr>
                        <p:cNvPr id="11276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55"/>
                          <a:ext cx="862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374900" y="647700"/>
            <a:ext cx="6765925" cy="53975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>
          <a:xfrm>
            <a:off x="539750" y="6165850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fld id="{3876C637-9D0D-4FC6-85CA-DB5D87E90138}" type="slidenum">
              <a:rPr lang="en-US" altLang="zh-CN" sz="160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‹#›</a:t>
            </a:fld>
            <a:r>
              <a:rPr lang="en-US" altLang="zh-CN" sz="1600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D10BA-EBF8-4615-8C61-601B1E60F70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13" name="Picture 21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1210" y="18085"/>
            <a:ext cx="629615" cy="629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909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2773363" y="6134100"/>
          <a:ext cx="637063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6" name="Image" r:id="rId3" imgW="6371429" imgH="723618" progId="Photoshop.Image.6">
                  <p:embed/>
                </p:oleObj>
              </mc:Choice>
              <mc:Fallback>
                <p:oleObj name="Image" r:id="rId3" imgW="6371429" imgH="723618" progId="Photoshop.Image.6">
                  <p:embed/>
                  <p:pic>
                    <p:nvPicPr>
                      <p:cNvPr id="1229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6134100"/>
                        <a:ext cx="637063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395288" y="333375"/>
            <a:ext cx="1800225" cy="719138"/>
            <a:chOff x="68" y="255"/>
            <a:chExt cx="1451" cy="608"/>
          </a:xfrm>
        </p:grpSpPr>
        <p:graphicFrame>
          <p:nvGraphicFramePr>
            <p:cNvPr id="6" name="Object 8"/>
            <p:cNvGraphicFramePr>
              <a:graphicFrameLocks noChangeAspect="1"/>
            </p:cNvGraphicFramePr>
            <p:nvPr/>
          </p:nvGraphicFramePr>
          <p:xfrm>
            <a:off x="68" y="255"/>
            <a:ext cx="581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77" name="Image" r:id="rId5" imgW="3225397" imgH="3377778" progId="Photoshop.Image.6">
                    <p:embed/>
                  </p:oleObj>
                </mc:Choice>
                <mc:Fallback>
                  <p:oleObj name="Image" r:id="rId5" imgW="3225397" imgH="3377778" progId="Photoshop.Image.6">
                    <p:embed/>
                    <p:pic>
                      <p:nvPicPr>
                        <p:cNvPr id="1229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" y="255"/>
                          <a:ext cx="581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9"/>
            <p:cNvGraphicFramePr>
              <a:graphicFrameLocks noChangeAspect="1"/>
            </p:cNvGraphicFramePr>
            <p:nvPr/>
          </p:nvGraphicFramePr>
          <p:xfrm>
            <a:off x="657" y="255"/>
            <a:ext cx="862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78" name="Image" r:id="rId7" imgW="3263492" imgH="2069841" progId="Photoshop.Image.6">
                    <p:embed/>
                  </p:oleObj>
                </mc:Choice>
                <mc:Fallback>
                  <p:oleObj name="Image" r:id="rId7" imgW="3263492" imgH="2069841" progId="Photoshop.Image.6">
                    <p:embed/>
                    <p:pic>
                      <p:nvPicPr>
                        <p:cNvPr id="1230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55"/>
                          <a:ext cx="862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374900" y="647700"/>
            <a:ext cx="6765925" cy="53975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>
          <a:xfrm>
            <a:off x="539750" y="6165850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fld id="{4E6D1341-785C-4821-A10C-314F10CEDD55}" type="slidenum">
              <a:rPr lang="en-US" altLang="zh-CN" sz="160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‹#›</a:t>
            </a:fld>
            <a:r>
              <a:rPr lang="en-US" altLang="zh-CN" sz="1600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9563" y="981075"/>
            <a:ext cx="2016125" cy="50403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1188" y="981075"/>
            <a:ext cx="5895975" cy="50403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BA116-D26C-4D51-A7CF-A5FC18C12C7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13" name="Picture 21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1210" y="18085"/>
            <a:ext cx="629615" cy="629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540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2773363" y="6134100"/>
          <a:ext cx="637063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3" name="Image" r:id="rId3" imgW="6371429" imgH="723618" progId="Photoshop.Image.6">
                  <p:embed/>
                </p:oleObj>
              </mc:Choice>
              <mc:Fallback>
                <p:oleObj name="Image" r:id="rId3" imgW="6371429" imgH="723618" progId="Photoshop.Image.6">
                  <p:embed/>
                  <p:pic>
                    <p:nvPicPr>
                      <p:cNvPr id="307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6134100"/>
                        <a:ext cx="637063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395288" y="333375"/>
            <a:ext cx="1800225" cy="719138"/>
            <a:chOff x="68" y="255"/>
            <a:chExt cx="1451" cy="608"/>
          </a:xfrm>
        </p:grpSpPr>
        <p:graphicFrame>
          <p:nvGraphicFramePr>
            <p:cNvPr id="6" name="Object 8"/>
            <p:cNvGraphicFramePr>
              <a:graphicFrameLocks noChangeAspect="1"/>
            </p:cNvGraphicFramePr>
            <p:nvPr/>
          </p:nvGraphicFramePr>
          <p:xfrm>
            <a:off x="68" y="255"/>
            <a:ext cx="581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64" name="Image" r:id="rId5" imgW="3225397" imgH="3377778" progId="Photoshop.Image.6">
                    <p:embed/>
                  </p:oleObj>
                </mc:Choice>
                <mc:Fallback>
                  <p:oleObj name="Image" r:id="rId5" imgW="3225397" imgH="3377778" progId="Photoshop.Image.6">
                    <p:embed/>
                    <p:pic>
                      <p:nvPicPr>
                        <p:cNvPr id="308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" y="255"/>
                          <a:ext cx="581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9"/>
            <p:cNvGraphicFramePr>
              <a:graphicFrameLocks noChangeAspect="1"/>
            </p:cNvGraphicFramePr>
            <p:nvPr/>
          </p:nvGraphicFramePr>
          <p:xfrm>
            <a:off x="657" y="255"/>
            <a:ext cx="862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65" name="Image" r:id="rId7" imgW="3263492" imgH="2069841" progId="Photoshop.Image.6">
                    <p:embed/>
                  </p:oleObj>
                </mc:Choice>
                <mc:Fallback>
                  <p:oleObj name="Image" r:id="rId7" imgW="3263492" imgH="2069841" progId="Photoshop.Image.6">
                    <p:embed/>
                    <p:pic>
                      <p:nvPicPr>
                        <p:cNvPr id="308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55"/>
                          <a:ext cx="862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374900" y="647700"/>
            <a:ext cx="6765925" cy="53975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>
          <a:xfrm>
            <a:off x="539750" y="6165850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fld id="{38E3AA8E-1C59-42D5-9381-1FF73BD36F2D}" type="slidenum">
              <a:rPr lang="en-US" altLang="zh-CN" sz="160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‹#›</a:t>
            </a:fld>
            <a:r>
              <a:rPr lang="en-US" altLang="zh-CN" sz="1600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Picture 21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1210" y="18085"/>
            <a:ext cx="629615" cy="629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1522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2773363" y="6134100"/>
          <a:ext cx="637063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4" name="Image" r:id="rId3" imgW="6371429" imgH="723618" progId="Photoshop.Image.6">
                  <p:embed/>
                </p:oleObj>
              </mc:Choice>
              <mc:Fallback>
                <p:oleObj name="Image" r:id="rId3" imgW="6371429" imgH="723618" progId="Photoshop.Image.6">
                  <p:embed/>
                  <p:pic>
                    <p:nvPicPr>
                      <p:cNvPr id="409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6134100"/>
                        <a:ext cx="637063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395288" y="333375"/>
            <a:ext cx="1800225" cy="719138"/>
            <a:chOff x="68" y="255"/>
            <a:chExt cx="1451" cy="608"/>
          </a:xfrm>
        </p:grpSpPr>
        <p:graphicFrame>
          <p:nvGraphicFramePr>
            <p:cNvPr id="6" name="Object 8"/>
            <p:cNvGraphicFramePr>
              <a:graphicFrameLocks noChangeAspect="1"/>
            </p:cNvGraphicFramePr>
            <p:nvPr/>
          </p:nvGraphicFramePr>
          <p:xfrm>
            <a:off x="68" y="255"/>
            <a:ext cx="581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85" name="Image" r:id="rId5" imgW="3225397" imgH="3377778" progId="Photoshop.Image.6">
                    <p:embed/>
                  </p:oleObj>
                </mc:Choice>
                <mc:Fallback>
                  <p:oleObj name="Image" r:id="rId5" imgW="3225397" imgH="3377778" progId="Photoshop.Image.6">
                    <p:embed/>
                    <p:pic>
                      <p:nvPicPr>
                        <p:cNvPr id="410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" y="255"/>
                          <a:ext cx="581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9"/>
            <p:cNvGraphicFramePr>
              <a:graphicFrameLocks noChangeAspect="1"/>
            </p:cNvGraphicFramePr>
            <p:nvPr/>
          </p:nvGraphicFramePr>
          <p:xfrm>
            <a:off x="657" y="255"/>
            <a:ext cx="862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86" name="Image" r:id="rId7" imgW="3263492" imgH="2069841" progId="Photoshop.Image.6">
                    <p:embed/>
                  </p:oleObj>
                </mc:Choice>
                <mc:Fallback>
                  <p:oleObj name="Image" r:id="rId7" imgW="3263492" imgH="2069841" progId="Photoshop.Image.6">
                    <p:embed/>
                    <p:pic>
                      <p:nvPicPr>
                        <p:cNvPr id="410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55"/>
                          <a:ext cx="862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374900" y="647700"/>
            <a:ext cx="6765925" cy="53975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>
          <a:xfrm>
            <a:off x="539750" y="6165850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fld id="{673A8F20-C6DF-42D9-AF9E-449C1FB97D29}" type="slidenum">
              <a:rPr lang="en-US" altLang="zh-CN" sz="160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‹#›</a:t>
            </a:fld>
            <a:r>
              <a:rPr lang="en-US" altLang="zh-CN" sz="1600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10" name="Picture 21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1210" y="18085"/>
            <a:ext cx="629615" cy="629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288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773363" y="6134100"/>
          <a:ext cx="637063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1" name="Image" r:id="rId3" imgW="6371429" imgH="723618" progId="Photoshop.Image.6">
                  <p:embed/>
                </p:oleObj>
              </mc:Choice>
              <mc:Fallback>
                <p:oleObj name="Image" r:id="rId3" imgW="6371429" imgH="723618" progId="Photoshop.Image.6">
                  <p:embed/>
                  <p:pic>
                    <p:nvPicPr>
                      <p:cNvPr id="512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6134100"/>
                        <a:ext cx="637063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395288" y="333375"/>
            <a:ext cx="1800225" cy="719138"/>
            <a:chOff x="68" y="255"/>
            <a:chExt cx="1451" cy="608"/>
          </a:xfrm>
        </p:grpSpPr>
        <p:graphicFrame>
          <p:nvGraphicFramePr>
            <p:cNvPr id="7" name="Object 8"/>
            <p:cNvGraphicFramePr>
              <a:graphicFrameLocks noChangeAspect="1"/>
            </p:cNvGraphicFramePr>
            <p:nvPr/>
          </p:nvGraphicFramePr>
          <p:xfrm>
            <a:off x="68" y="255"/>
            <a:ext cx="581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12" name="Image" r:id="rId5" imgW="3225397" imgH="3377778" progId="Photoshop.Image.6">
                    <p:embed/>
                  </p:oleObj>
                </mc:Choice>
                <mc:Fallback>
                  <p:oleObj name="Image" r:id="rId5" imgW="3225397" imgH="3377778" progId="Photoshop.Image.6">
                    <p:embed/>
                    <p:pic>
                      <p:nvPicPr>
                        <p:cNvPr id="5131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" y="255"/>
                          <a:ext cx="581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9"/>
            <p:cNvGraphicFramePr>
              <a:graphicFrameLocks noChangeAspect="1"/>
            </p:cNvGraphicFramePr>
            <p:nvPr/>
          </p:nvGraphicFramePr>
          <p:xfrm>
            <a:off x="657" y="255"/>
            <a:ext cx="862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13" name="Image" r:id="rId7" imgW="3263492" imgH="2069841" progId="Photoshop.Image.6">
                    <p:embed/>
                  </p:oleObj>
                </mc:Choice>
                <mc:Fallback>
                  <p:oleObj name="Image" r:id="rId7" imgW="3263492" imgH="2069841" progId="Photoshop.Image.6">
                    <p:embed/>
                    <p:pic>
                      <p:nvPicPr>
                        <p:cNvPr id="5132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55"/>
                          <a:ext cx="862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374900" y="647700"/>
            <a:ext cx="6765925" cy="53975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>
          <a:xfrm>
            <a:off x="539750" y="6165850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fld id="{F5D8C10D-F176-47F0-8A6E-D5A970489EBE}" type="slidenum">
              <a:rPr lang="en-US" altLang="zh-CN" sz="160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‹#›</a:t>
            </a:fld>
            <a:r>
              <a:rPr lang="en-US" altLang="zh-CN" sz="1600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1916113"/>
            <a:ext cx="3956050" cy="4105275"/>
          </a:xfrm>
        </p:spPr>
        <p:txBody>
          <a:bodyPr/>
          <a:lstStyle>
            <a:lvl1pPr>
              <a:defRPr sz="2800"/>
            </a:lvl1pPr>
            <a:lvl2pPr>
              <a:defRPr sz="2400">
                <a:latin typeface="KaiTi" panose="02010609060101010101" pitchFamily="49" charset="-122"/>
                <a:ea typeface="KaiTi" panose="02010609060101010101" pitchFamily="49" charset="-122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916113"/>
            <a:ext cx="3956050" cy="4105275"/>
          </a:xfrm>
        </p:spPr>
        <p:txBody>
          <a:bodyPr/>
          <a:lstStyle>
            <a:lvl1pPr>
              <a:defRPr sz="2800"/>
            </a:lvl1pPr>
            <a:lvl2pPr>
              <a:defRPr sz="2400">
                <a:latin typeface="KaiTi" panose="02010609060101010101" pitchFamily="49" charset="-122"/>
                <a:ea typeface="KaiTi" panose="02010609060101010101" pitchFamily="49" charset="-122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18C86-428B-4369-83DA-B3AC31BF5B6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14" name="Picture 21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1210" y="18085"/>
            <a:ext cx="629615" cy="629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7217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2773363" y="6134100"/>
          <a:ext cx="637063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2" name="Image" r:id="rId3" imgW="6371429" imgH="723618" progId="Photoshop.Image.6">
                  <p:embed/>
                </p:oleObj>
              </mc:Choice>
              <mc:Fallback>
                <p:oleObj name="Image" r:id="rId3" imgW="6371429" imgH="723618" progId="Photoshop.Image.6">
                  <p:embed/>
                  <p:pic>
                    <p:nvPicPr>
                      <p:cNvPr id="614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6134100"/>
                        <a:ext cx="637063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395288" y="333375"/>
            <a:ext cx="1800225" cy="719138"/>
            <a:chOff x="68" y="255"/>
            <a:chExt cx="1451" cy="608"/>
          </a:xfrm>
        </p:grpSpPr>
        <p:graphicFrame>
          <p:nvGraphicFramePr>
            <p:cNvPr id="9" name="Object 14"/>
            <p:cNvGraphicFramePr>
              <a:graphicFrameLocks noChangeAspect="1"/>
            </p:cNvGraphicFramePr>
            <p:nvPr/>
          </p:nvGraphicFramePr>
          <p:xfrm>
            <a:off x="68" y="255"/>
            <a:ext cx="581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33" name="Image" r:id="rId5" imgW="3225397" imgH="3377778" progId="Photoshop.Image.6">
                    <p:embed/>
                  </p:oleObj>
                </mc:Choice>
                <mc:Fallback>
                  <p:oleObj name="Image" r:id="rId5" imgW="3225397" imgH="3377778" progId="Photoshop.Image.6">
                    <p:embed/>
                    <p:pic>
                      <p:nvPicPr>
                        <p:cNvPr id="6155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" y="255"/>
                          <a:ext cx="581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5"/>
            <p:cNvGraphicFramePr>
              <a:graphicFrameLocks noChangeAspect="1"/>
            </p:cNvGraphicFramePr>
            <p:nvPr/>
          </p:nvGraphicFramePr>
          <p:xfrm>
            <a:off x="657" y="255"/>
            <a:ext cx="862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34" name="Image" r:id="rId7" imgW="3263492" imgH="2069841" progId="Photoshop.Image.6">
                    <p:embed/>
                  </p:oleObj>
                </mc:Choice>
                <mc:Fallback>
                  <p:oleObj name="Image" r:id="rId7" imgW="3263492" imgH="2069841" progId="Photoshop.Image.6">
                    <p:embed/>
                    <p:pic>
                      <p:nvPicPr>
                        <p:cNvPr id="6156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55"/>
                          <a:ext cx="862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374900" y="647700"/>
            <a:ext cx="6765925" cy="53975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2" name="Rectangle 6"/>
          <p:cNvSpPr txBox="1">
            <a:spLocks noChangeArrowheads="1"/>
          </p:cNvSpPr>
          <p:nvPr userDrawn="1"/>
        </p:nvSpPr>
        <p:spPr>
          <a:xfrm>
            <a:off x="539750" y="6165850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fld id="{936248BC-88A8-4A0B-8EDE-AF6937FC9498}" type="slidenum">
              <a:rPr lang="en-US" altLang="zh-CN" sz="160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‹#›</a:t>
            </a:fld>
            <a:r>
              <a:rPr lang="en-US" altLang="zh-CN" sz="1600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DD498-D687-4C10-87EC-876F281B6D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16" name="Picture 21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1210" y="18085"/>
            <a:ext cx="629615" cy="629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506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2773363" y="6134100"/>
          <a:ext cx="637063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6" name="Image" r:id="rId3" imgW="6371429" imgH="723618" progId="Photoshop.Image.6">
                  <p:embed/>
                </p:oleObj>
              </mc:Choice>
              <mc:Fallback>
                <p:oleObj name="Image" r:id="rId3" imgW="6371429" imgH="723618" progId="Photoshop.Image.6">
                  <p:embed/>
                  <p:pic>
                    <p:nvPicPr>
                      <p:cNvPr id="717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6134100"/>
                        <a:ext cx="637063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95288" y="333375"/>
            <a:ext cx="1800225" cy="719138"/>
            <a:chOff x="68" y="255"/>
            <a:chExt cx="1451" cy="608"/>
          </a:xfrm>
        </p:grpSpPr>
        <p:graphicFrame>
          <p:nvGraphicFramePr>
            <p:cNvPr id="5" name="Object 8"/>
            <p:cNvGraphicFramePr>
              <a:graphicFrameLocks noChangeAspect="1"/>
            </p:cNvGraphicFramePr>
            <p:nvPr/>
          </p:nvGraphicFramePr>
          <p:xfrm>
            <a:off x="68" y="255"/>
            <a:ext cx="581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7" name="Image" r:id="rId5" imgW="3225397" imgH="3377778" progId="Photoshop.Image.6">
                    <p:embed/>
                  </p:oleObj>
                </mc:Choice>
                <mc:Fallback>
                  <p:oleObj name="Image" r:id="rId5" imgW="3225397" imgH="3377778" progId="Photoshop.Image.6">
                    <p:embed/>
                    <p:pic>
                      <p:nvPicPr>
                        <p:cNvPr id="717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" y="255"/>
                          <a:ext cx="581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9"/>
            <p:cNvGraphicFramePr>
              <a:graphicFrameLocks noChangeAspect="1"/>
            </p:cNvGraphicFramePr>
            <p:nvPr/>
          </p:nvGraphicFramePr>
          <p:xfrm>
            <a:off x="657" y="255"/>
            <a:ext cx="862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8" name="Image" r:id="rId7" imgW="3263492" imgH="2069841" progId="Photoshop.Image.6">
                    <p:embed/>
                  </p:oleObj>
                </mc:Choice>
                <mc:Fallback>
                  <p:oleObj name="Image" r:id="rId7" imgW="3263492" imgH="2069841" progId="Photoshop.Image.6">
                    <p:embed/>
                    <p:pic>
                      <p:nvPicPr>
                        <p:cNvPr id="718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55"/>
                          <a:ext cx="862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74900" y="647700"/>
            <a:ext cx="6765925" cy="53975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8" name="Rectangle 6"/>
          <p:cNvSpPr txBox="1">
            <a:spLocks noChangeArrowheads="1"/>
          </p:cNvSpPr>
          <p:nvPr userDrawn="1"/>
        </p:nvSpPr>
        <p:spPr>
          <a:xfrm>
            <a:off x="539750" y="6165850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fld id="{770D7689-03FD-441D-99B5-D29DD535D9D5}" type="slidenum">
              <a:rPr lang="en-US" altLang="zh-CN" sz="160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‹#›</a:t>
            </a:fld>
            <a:r>
              <a:rPr lang="en-US" altLang="zh-CN" sz="1600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9533A-A791-41C2-B1EF-CE7B3F0C130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12" name="Picture 21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1210" y="18085"/>
            <a:ext cx="629615" cy="629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28120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2773363" y="6134100"/>
          <a:ext cx="637063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0" name="Image" r:id="rId3" imgW="6371429" imgH="723618" progId="Photoshop.Image.6">
                  <p:embed/>
                </p:oleObj>
              </mc:Choice>
              <mc:Fallback>
                <p:oleObj name="Image" r:id="rId3" imgW="6371429" imgH="723618" progId="Photoshop.Image.6">
                  <p:embed/>
                  <p:pic>
                    <p:nvPicPr>
                      <p:cNvPr id="819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6134100"/>
                        <a:ext cx="637063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95288" y="333375"/>
            <a:ext cx="1800225" cy="719138"/>
            <a:chOff x="68" y="255"/>
            <a:chExt cx="1451" cy="608"/>
          </a:xfrm>
        </p:grpSpPr>
        <p:graphicFrame>
          <p:nvGraphicFramePr>
            <p:cNvPr id="4" name="Object 8"/>
            <p:cNvGraphicFramePr>
              <a:graphicFrameLocks noChangeAspect="1"/>
            </p:cNvGraphicFramePr>
            <p:nvPr/>
          </p:nvGraphicFramePr>
          <p:xfrm>
            <a:off x="68" y="255"/>
            <a:ext cx="581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81" name="Image" r:id="rId5" imgW="3225397" imgH="3377778" progId="Photoshop.Image.6">
                    <p:embed/>
                  </p:oleObj>
                </mc:Choice>
                <mc:Fallback>
                  <p:oleObj name="Image" r:id="rId5" imgW="3225397" imgH="3377778" progId="Photoshop.Image.6">
                    <p:embed/>
                    <p:pic>
                      <p:nvPicPr>
                        <p:cNvPr id="8203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" y="255"/>
                          <a:ext cx="581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9"/>
            <p:cNvGraphicFramePr>
              <a:graphicFrameLocks noChangeAspect="1"/>
            </p:cNvGraphicFramePr>
            <p:nvPr/>
          </p:nvGraphicFramePr>
          <p:xfrm>
            <a:off x="657" y="255"/>
            <a:ext cx="862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82" name="Image" r:id="rId7" imgW="3263492" imgH="2069841" progId="Photoshop.Image.6">
                    <p:embed/>
                  </p:oleObj>
                </mc:Choice>
                <mc:Fallback>
                  <p:oleObj name="Image" r:id="rId7" imgW="3263492" imgH="2069841" progId="Photoshop.Image.6">
                    <p:embed/>
                    <p:pic>
                      <p:nvPicPr>
                        <p:cNvPr id="8204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55"/>
                          <a:ext cx="862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374900" y="647700"/>
            <a:ext cx="6765925" cy="53975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>
          <a:xfrm>
            <a:off x="539750" y="6165850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fld id="{2AD2CD7C-316F-4B74-B3C5-572C1C01E548}" type="slidenum">
              <a:rPr lang="en-US" altLang="zh-CN" sz="160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‹#›</a:t>
            </a:fld>
            <a:r>
              <a:rPr lang="en-US" altLang="zh-CN" sz="1600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FBC80-F949-404D-94EB-5EC6785596F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11" name="Picture 21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1210" y="18085"/>
            <a:ext cx="629615" cy="629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69684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773363" y="6134100"/>
          <a:ext cx="637063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4" name="Image" r:id="rId3" imgW="6371429" imgH="723618" progId="Photoshop.Image.6">
                  <p:embed/>
                </p:oleObj>
              </mc:Choice>
              <mc:Fallback>
                <p:oleObj name="Image" r:id="rId3" imgW="6371429" imgH="723618" progId="Photoshop.Image.6">
                  <p:embed/>
                  <p:pic>
                    <p:nvPicPr>
                      <p:cNvPr id="921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6134100"/>
                        <a:ext cx="637063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395288" y="333375"/>
            <a:ext cx="1800225" cy="719138"/>
            <a:chOff x="68" y="255"/>
            <a:chExt cx="1451" cy="608"/>
          </a:xfrm>
        </p:grpSpPr>
        <p:graphicFrame>
          <p:nvGraphicFramePr>
            <p:cNvPr id="7" name="Object 8"/>
            <p:cNvGraphicFramePr>
              <a:graphicFrameLocks noChangeAspect="1"/>
            </p:cNvGraphicFramePr>
            <p:nvPr/>
          </p:nvGraphicFramePr>
          <p:xfrm>
            <a:off x="68" y="255"/>
            <a:ext cx="581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05" name="Image" r:id="rId5" imgW="3225397" imgH="3377778" progId="Photoshop.Image.6">
                    <p:embed/>
                  </p:oleObj>
                </mc:Choice>
                <mc:Fallback>
                  <p:oleObj name="Image" r:id="rId5" imgW="3225397" imgH="3377778" progId="Photoshop.Image.6">
                    <p:embed/>
                    <p:pic>
                      <p:nvPicPr>
                        <p:cNvPr id="9227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" y="255"/>
                          <a:ext cx="581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9"/>
            <p:cNvGraphicFramePr>
              <a:graphicFrameLocks noChangeAspect="1"/>
            </p:cNvGraphicFramePr>
            <p:nvPr/>
          </p:nvGraphicFramePr>
          <p:xfrm>
            <a:off x="657" y="255"/>
            <a:ext cx="862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06" name="Image" r:id="rId7" imgW="3263492" imgH="2069841" progId="Photoshop.Image.6">
                    <p:embed/>
                  </p:oleObj>
                </mc:Choice>
                <mc:Fallback>
                  <p:oleObj name="Image" r:id="rId7" imgW="3263492" imgH="2069841" progId="Photoshop.Image.6">
                    <p:embed/>
                    <p:pic>
                      <p:nvPicPr>
                        <p:cNvPr id="9228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55"/>
                          <a:ext cx="862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374900" y="647700"/>
            <a:ext cx="6765925" cy="53975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>
          <a:xfrm>
            <a:off x="539750" y="6165850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fld id="{A9520936-A582-4D2E-BDA3-D13F9933B825}" type="slidenum">
              <a:rPr lang="en-US" altLang="zh-CN" sz="160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‹#›</a:t>
            </a:fld>
            <a:r>
              <a:rPr lang="en-US" altLang="zh-CN" sz="1600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2717B-2097-49D0-8334-ABEC21F8D1F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14" name="Picture 21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1210" y="18085"/>
            <a:ext cx="629615" cy="629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67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773363" y="6134100"/>
          <a:ext cx="637063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8" name="Image" r:id="rId3" imgW="6371429" imgH="723618" progId="Photoshop.Image.6">
                  <p:embed/>
                </p:oleObj>
              </mc:Choice>
              <mc:Fallback>
                <p:oleObj name="Image" r:id="rId3" imgW="6371429" imgH="723618" progId="Photoshop.Image.6">
                  <p:embed/>
                  <p:pic>
                    <p:nvPicPr>
                      <p:cNvPr id="1024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6134100"/>
                        <a:ext cx="637063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395288" y="333375"/>
            <a:ext cx="1800225" cy="719138"/>
            <a:chOff x="68" y="255"/>
            <a:chExt cx="1451" cy="608"/>
          </a:xfrm>
        </p:grpSpPr>
        <p:graphicFrame>
          <p:nvGraphicFramePr>
            <p:cNvPr id="7" name="Object 8"/>
            <p:cNvGraphicFramePr>
              <a:graphicFrameLocks noChangeAspect="1"/>
            </p:cNvGraphicFramePr>
            <p:nvPr/>
          </p:nvGraphicFramePr>
          <p:xfrm>
            <a:off x="68" y="255"/>
            <a:ext cx="581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29" name="Image" r:id="rId5" imgW="3225397" imgH="3377778" progId="Photoshop.Image.6">
                    <p:embed/>
                  </p:oleObj>
                </mc:Choice>
                <mc:Fallback>
                  <p:oleObj name="Image" r:id="rId5" imgW="3225397" imgH="3377778" progId="Photoshop.Image.6">
                    <p:embed/>
                    <p:pic>
                      <p:nvPicPr>
                        <p:cNvPr id="10251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" y="255"/>
                          <a:ext cx="581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9"/>
            <p:cNvGraphicFramePr>
              <a:graphicFrameLocks noChangeAspect="1"/>
            </p:cNvGraphicFramePr>
            <p:nvPr/>
          </p:nvGraphicFramePr>
          <p:xfrm>
            <a:off x="657" y="255"/>
            <a:ext cx="862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0" name="Image" r:id="rId7" imgW="3263492" imgH="2069841" progId="Photoshop.Image.6">
                    <p:embed/>
                  </p:oleObj>
                </mc:Choice>
                <mc:Fallback>
                  <p:oleObj name="Image" r:id="rId7" imgW="3263492" imgH="2069841" progId="Photoshop.Image.6">
                    <p:embed/>
                    <p:pic>
                      <p:nvPicPr>
                        <p:cNvPr id="10252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55"/>
                          <a:ext cx="862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374900" y="647700"/>
            <a:ext cx="6765925" cy="53975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>
          <a:xfrm>
            <a:off x="539750" y="6165850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fld id="{47F1953B-9BCB-46D6-AD86-559C7BC7A78E}" type="slidenum">
              <a:rPr lang="en-US" altLang="zh-CN" sz="160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‹#›</a:t>
            </a:fld>
            <a:r>
              <a:rPr lang="en-US" altLang="zh-CN" sz="1600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E9532-2F4C-468A-AFBD-92B224F4F32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14" name="Picture 21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1210" y="18085"/>
            <a:ext cx="629615" cy="629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95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oleObject" Target="../embeddings/oleObject3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981075"/>
            <a:ext cx="64801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916113"/>
            <a:ext cx="80645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66316CD-665A-4FAB-B57B-A8F952DC340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graphicFrame>
        <p:nvGraphicFramePr>
          <p:cNvPr id="1030" name="Object 7"/>
          <p:cNvGraphicFramePr>
            <a:graphicFrameLocks noChangeAspect="1"/>
          </p:cNvGraphicFramePr>
          <p:nvPr/>
        </p:nvGraphicFramePr>
        <p:xfrm>
          <a:off x="2773363" y="6134100"/>
          <a:ext cx="637063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Image" r:id="rId14" imgW="6371429" imgH="723618" progId="Photoshop.Image.6">
                  <p:embed/>
                </p:oleObj>
              </mc:Choice>
              <mc:Fallback>
                <p:oleObj name="Image" r:id="rId14" imgW="6371429" imgH="723618" progId="Photoshop.Image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6134100"/>
                        <a:ext cx="637063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1" name="Group 11"/>
          <p:cNvGrpSpPr>
            <a:grpSpLocks/>
          </p:cNvGrpSpPr>
          <p:nvPr/>
        </p:nvGrpSpPr>
        <p:grpSpPr bwMode="auto">
          <a:xfrm>
            <a:off x="395288" y="333375"/>
            <a:ext cx="1800225" cy="719138"/>
            <a:chOff x="68" y="255"/>
            <a:chExt cx="1451" cy="608"/>
          </a:xfrm>
        </p:grpSpPr>
        <p:graphicFrame>
          <p:nvGraphicFramePr>
            <p:cNvPr id="1034" name="Object 8"/>
            <p:cNvGraphicFramePr>
              <a:graphicFrameLocks noChangeAspect="1"/>
            </p:cNvGraphicFramePr>
            <p:nvPr/>
          </p:nvGraphicFramePr>
          <p:xfrm>
            <a:off x="68" y="255"/>
            <a:ext cx="581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" name="Image" r:id="rId16" imgW="3225397" imgH="3377778" progId="Photoshop.Image.6">
                    <p:embed/>
                  </p:oleObj>
                </mc:Choice>
                <mc:Fallback>
                  <p:oleObj name="Image" r:id="rId16" imgW="3225397" imgH="3377778" progId="Photoshop.Image.6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" y="255"/>
                          <a:ext cx="581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5" name="Object 9"/>
            <p:cNvGraphicFramePr>
              <a:graphicFrameLocks noChangeAspect="1"/>
            </p:cNvGraphicFramePr>
            <p:nvPr/>
          </p:nvGraphicFramePr>
          <p:xfrm>
            <a:off x="657" y="255"/>
            <a:ext cx="862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" name="Image" r:id="rId18" imgW="3263492" imgH="2069841" progId="Photoshop.Image.6">
                    <p:embed/>
                  </p:oleObj>
                </mc:Choice>
                <mc:Fallback>
                  <p:oleObj name="Image" r:id="rId18" imgW="3263492" imgH="2069841" progId="Photoshop.Image.6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55"/>
                          <a:ext cx="862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2374900" y="647700"/>
            <a:ext cx="6765925" cy="53975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2" name="Rectangle 6"/>
          <p:cNvSpPr txBox="1">
            <a:spLocks noChangeArrowheads="1"/>
          </p:cNvSpPr>
          <p:nvPr userDrawn="1"/>
        </p:nvSpPr>
        <p:spPr>
          <a:xfrm>
            <a:off x="539750" y="6165850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fld id="{195B7ACB-F0AF-4A7E-8A55-6C0FEF203D2F}" type="slidenum">
              <a:rPr lang="en-US" altLang="zh-CN" sz="160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‹#›</a:t>
            </a:fld>
            <a:r>
              <a:rPr lang="en-US" altLang="zh-CN" sz="1600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99"/>
          </a:solidFill>
          <a:latin typeface="Arial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99"/>
          </a:solidFill>
          <a:latin typeface="Arial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99"/>
          </a:solidFill>
          <a:latin typeface="Arial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99"/>
          </a:solidFill>
          <a:latin typeface="Arial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CC0099"/>
          </a:solidFill>
          <a:latin typeface="Arial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CC0099"/>
          </a:solidFill>
          <a:latin typeface="Arial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CC0099"/>
          </a:solidFill>
          <a:latin typeface="Arial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CC0099"/>
          </a:solidFill>
          <a:latin typeface="Arial" charset="0"/>
          <a:ea typeface="华文中宋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FF0066"/>
        </a:buClr>
        <a:buSzPct val="80000"/>
        <a:buFont typeface="Wingdings" panose="05000000000000000000" pitchFamily="2" charset="2"/>
        <a:buChar char="p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SzPct val="80000"/>
        <a:buFont typeface="Wingdings" panose="05000000000000000000" pitchFamily="2" charset="2"/>
        <a:buChar char="p"/>
        <a:defRPr sz="2800" b="1">
          <a:solidFill>
            <a:srgbClr val="3333FF"/>
          </a:solidFill>
          <a:latin typeface="+mn-lt"/>
          <a:ea typeface="楷体_GB2312" pitchFamily="49" charset="-122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SzPct val="9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8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</a:rPr>
              <a:t>车路协同环境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</a:rPr>
              <a:t>下路口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</a:rPr>
              <a:t>交通控制仿真系统设计及主动控制建模优化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星火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11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期项目报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告</a:t>
            </a:r>
            <a:endParaRPr lang="en-US" altLang="zh-CN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报 告 人：张蔚桐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指导教师：姚丹亚 教授</a:t>
            </a:r>
            <a:endParaRPr lang="zh-CN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</a:rPr>
              <a:t/>
            </a:r>
            <a:b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0952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中宋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4731</TotalTime>
  <Words>53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黑体</vt:lpstr>
      <vt:lpstr>Arial</vt:lpstr>
      <vt:lpstr>宋体</vt:lpstr>
      <vt:lpstr>KaiTi</vt:lpstr>
      <vt:lpstr>华文中宋</vt:lpstr>
      <vt:lpstr>楷体_GB2312</vt:lpstr>
      <vt:lpstr>Wingdings</vt:lpstr>
      <vt:lpstr>Calibri</vt:lpstr>
      <vt:lpstr>默认设计模板</vt:lpstr>
      <vt:lpstr>Image</vt:lpstr>
      <vt:lpstr>车路协同环境下路口交通控制仿真系统设计及主动控制建模优化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创新人才的素质培养</dc:title>
  <dc:creator>sony</dc:creator>
  <cp:lastModifiedBy>weight zero</cp:lastModifiedBy>
  <cp:revision>489</cp:revision>
  <dcterms:created xsi:type="dcterms:W3CDTF">2007-12-05T14:37:57Z</dcterms:created>
  <dcterms:modified xsi:type="dcterms:W3CDTF">2017-05-07T13:54:42Z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